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44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0A2AC-D195-0F42-9E28-BC93CE076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BD5374-9BFE-2342-A06A-7B4E2120C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AAD9C-85AD-1345-A707-6D72D59A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C9A-0B19-034D-B5DF-35C41B0704A5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A42BE-83D8-BA41-934C-0B44DDBC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65615-2757-AB40-BE7F-DFA2ECF9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B237-8D61-2147-8D7C-42CAEA98B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36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F7854-846B-F242-8F14-525AB4D0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2962EA-1299-DB4A-8894-1AB1B120A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56428E-87D2-DA47-B87E-01758C1F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C9A-0B19-034D-B5DF-35C41B0704A5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DE7C23-511F-2E4A-A481-58C40187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4BAC93-704F-9E40-BDB9-43B6758E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B237-8D61-2147-8D7C-42CAEA98B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51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D901B6-99F8-134C-A712-44F8AD3BC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ADB173-F5D7-184C-8F90-B49E466A4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C3829-FBB4-E247-8034-8D2ADEBD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C9A-0B19-034D-B5DF-35C41B0704A5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C8CB98-B37F-1345-A965-77D35796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6CFE8C-8059-BD4E-AB0F-CCCF39A7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B237-8D61-2147-8D7C-42CAEA98B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9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1E507-3D1B-1149-975E-05CF4AA5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56129F-A8A5-2241-A58C-2367F827C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C75FB7-67B5-AA4E-861D-D1C3B619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C9A-0B19-034D-B5DF-35C41B0704A5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2CC545-DDB8-D144-AF5B-DFD2A9FE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F18246-1360-CF49-9329-38CF9AFF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B237-8D61-2147-8D7C-42CAEA98B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EA3C9-AB70-BA40-8714-2BFA3F94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60C00A-6B10-7843-8FEB-39C3138E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49ECAA-B18F-CE44-B4E1-ABED232F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C9A-0B19-034D-B5DF-35C41B0704A5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AAB94-7CB0-8940-8544-9460B9ED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E588EB-999D-B347-AA03-38D2D72F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B237-8D61-2147-8D7C-42CAEA98B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050FA-29F9-274D-B6FE-95B2CEF9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3C428-4897-CC44-B0A0-56D39FB6B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E825B8-62ED-8449-A4AC-23B80C420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676064-D850-814E-97A5-0B2F318B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C9A-0B19-034D-B5DF-35C41B0704A5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CBF100-E3BF-5D40-86D8-53E1D5B6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809836-EE9A-7D42-9F22-A94DF94C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B237-8D61-2147-8D7C-42CAEA98B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89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C3D05-2273-8240-9262-7D0C257B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D7178-E631-AE46-8799-29948F3E1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97802D-CB20-0E49-9CE3-EED866742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4C7EC2-3026-3E48-9571-AE0055861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82D7A8-0A6E-D042-8369-626D02B96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7764A1-423A-274A-B064-D1C33279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C9A-0B19-034D-B5DF-35C41B0704A5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782DD8-8B10-974F-811E-58AC4760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E0E642D-D0B5-2441-9611-B4E103DA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B237-8D61-2147-8D7C-42CAEA98B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4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CC369-BEE6-0E4D-9C1E-6261A3E1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D64C39-49B7-5C44-B547-4C5CAB56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C9A-0B19-034D-B5DF-35C41B0704A5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755EA6-DE65-684A-885A-9549C279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59A021-20F5-7F46-9437-D14669AA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B237-8D61-2147-8D7C-42CAEA98B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67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8F2AF0-710F-B040-B911-71237106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C9A-0B19-034D-B5DF-35C41B0704A5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C40387-ABE9-8F42-A6D3-E9E4470E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0954DA-CE8D-EA47-A01A-62CCA7D6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B237-8D61-2147-8D7C-42CAEA98B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54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E8FC5-5A8D-BE45-8FC1-ACE61816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6907C-70BE-EE45-BC96-1A2A1401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71FD77-37FC-0246-BB6C-E24A952DE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B84D44-AC99-7543-AF7F-45ABF8AE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C9A-0B19-034D-B5DF-35C41B0704A5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C6237F-BD6F-BC4E-B6B9-68BD5AB8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30142B-5ED3-D74A-8A96-70CD434B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B237-8D61-2147-8D7C-42CAEA98B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27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18224-979A-C847-BB82-FEC009F0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88A4C7-830A-004D-9ADD-155BE0EF8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2CDB2B-9D94-CE4F-B04B-E8C91273B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ECA6DB-AFD3-9347-AFB9-334FC272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BC9A-0B19-034D-B5DF-35C41B0704A5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13F468-3A01-C148-986F-CC1492A0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85F1F-53C8-5442-ACF8-AEE84926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B237-8D61-2147-8D7C-42CAEA98B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95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4AFF11-D8A8-A94C-8C0F-03E1EAF9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1BACF0-CE51-E54C-8462-72A960B32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A0C62-7418-AF42-BF5F-16FFA63F8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BC9A-0B19-034D-B5DF-35C41B0704A5}" type="datetimeFigureOut">
              <a:rPr lang="fr-FR" smtClean="0"/>
              <a:t>29/02/2020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6BC5D1-D734-1A43-88D2-FF60EB29F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13C2B1-0E57-034B-A75D-F387222FD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0B237-8D61-2147-8D7C-42CAEA98B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11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5A1C4EC-DB5B-CE4D-861D-8AC6762EF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78" y="114300"/>
            <a:ext cx="5080000" cy="29718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1D22AB0-6973-2C46-9DED-0F901D396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817" y="827977"/>
            <a:ext cx="6597805" cy="49483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D5DCB52-B527-0842-B52A-C43C6E762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12" y="3567615"/>
            <a:ext cx="1041400" cy="1727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4BBD859-4679-9246-B48B-0E4440C85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368" y="4430440"/>
            <a:ext cx="2768600" cy="1498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220A9DB-7E96-8F4D-905C-CEFF5C000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7261" y="2604635"/>
            <a:ext cx="1041400" cy="16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69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1</cp:revision>
  <dcterms:created xsi:type="dcterms:W3CDTF">2020-02-29T19:44:12Z</dcterms:created>
  <dcterms:modified xsi:type="dcterms:W3CDTF">2020-02-29T19:46:18Z</dcterms:modified>
</cp:coreProperties>
</file>