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7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9345" y="769365"/>
            <a:ext cx="4042410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33850" y="4321835"/>
            <a:ext cx="3921125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6366" y="486232"/>
            <a:ext cx="785926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0225" y="1885950"/>
            <a:ext cx="5255895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8898" y="2209801"/>
            <a:ext cx="7996302" cy="94839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083945" marR="5080" indent="-1071880" algn="ctr">
              <a:lnSpc>
                <a:spcPts val="6400"/>
              </a:lnSpc>
              <a:spcBef>
                <a:spcPts val="980"/>
              </a:spcBef>
            </a:pPr>
            <a:r>
              <a:rPr lang="en-US" spc="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CHEERDANCE</a:t>
            </a:r>
            <a:r>
              <a:rPr lang="en-US" spc="9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endParaRPr spc="90" dirty="0">
              <a:solidFill>
                <a:srgbClr val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09345" y="769365"/>
            <a:ext cx="4042410" cy="751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  <a:tabLst>
                <a:tab pos="2232025" algn="l"/>
              </a:tabLst>
            </a:pPr>
            <a:endParaRPr sz="48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1036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Tumbling- very dynamic and excellent way to shake a crowd up quickly.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Properly incorporated tumbling can be a real attention getter and crowd pleaser.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-Tumbling may be executed simultaneously by several tumblers or the entire squad.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-Thus it is imperative that cheerleaders in a squad should have an identical techniques in tumbling to strengthen the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uniformnity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routine.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928" y="493598"/>
            <a:ext cx="6037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7775" algn="l"/>
              </a:tabLst>
            </a:pP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74928" y="1006221"/>
            <a:ext cx="11517072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50"/>
              </a:lnSpc>
              <a:spcBef>
                <a:spcPts val="100"/>
              </a:spcBef>
            </a:pP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FORMATION OF CHEERDANCE</a:t>
            </a:r>
            <a:endParaRPr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7"/>
          <p:cNvSpPr txBox="1"/>
          <p:nvPr/>
        </p:nvSpPr>
        <p:spPr>
          <a:xfrm>
            <a:off x="204152" y="1737190"/>
            <a:ext cx="12140248" cy="4016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1.)</a:t>
            </a:r>
            <a:r>
              <a:rPr sz="3200" b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</a:t>
            </a:r>
            <a:r>
              <a:rPr sz="3200" b="1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Pin-</a:t>
            </a:r>
            <a:r>
              <a:rPr sz="3200" b="1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set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alley.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32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This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woks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highlighting</a:t>
            </a:r>
            <a:r>
              <a:rPr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squad/</a:t>
            </a:r>
            <a:r>
              <a:rPr sz="3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6540">
              <a:lnSpc>
                <a:spcPct val="100000"/>
              </a:lnSpc>
              <a:tabLst>
                <a:tab pos="695325" algn="l"/>
                <a:tab pos="1245235" algn="l"/>
                <a:tab pos="3475354" algn="l"/>
              </a:tabLst>
            </a:pP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2.)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Staggered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</a:t>
            </a:r>
            <a:r>
              <a:rPr sz="32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3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positioned</a:t>
            </a:r>
            <a:r>
              <a:rPr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(space</a:t>
            </a:r>
            <a:r>
              <a:rPr sz="3200" spc="-3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individuals)</a:t>
            </a:r>
            <a:r>
              <a:rPr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  <a:r>
              <a:rPr sz="3200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3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formations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sz="3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uniformity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928" y="693242"/>
            <a:ext cx="10602672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5400" dirty="0" smtClean="0"/>
              <a:t>BOWLING PIN</a:t>
            </a:r>
            <a:endParaRPr sz="5400" dirty="0"/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676400"/>
            <a:ext cx="650443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125200" cy="1138838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65" marR="5080" indent="-3175" algn="ctr">
              <a:lnSpc>
                <a:spcPts val="8640"/>
              </a:lnSpc>
              <a:spcBef>
                <a:spcPts val="1165"/>
              </a:spcBef>
            </a:pPr>
            <a:r>
              <a:rPr lang="en-US" sz="5400" dirty="0" smtClean="0"/>
              <a:t>STAGGERED LINE</a:t>
            </a:r>
            <a:endParaRPr sz="5400" dirty="0"/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515676"/>
            <a:ext cx="697763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52400"/>
            <a:ext cx="10667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 OF A CHEERDANCE ROUTINE</a:t>
            </a:r>
            <a:endParaRPr lang="en-US" sz="5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227389"/>
            <a:ext cx="11201400" cy="338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</a:t>
            </a:r>
            <a:r>
              <a:rPr lang="en-US" sz="3000" spc="4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3000" b="1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Music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</a:t>
            </a:r>
            <a:r>
              <a:rPr lang="en-US" sz="3000" spc="-3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spc="-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vital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spc="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cheerdance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routine</a:t>
            </a:r>
            <a:r>
              <a:rPr lang="en-US" sz="3000" spc="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3000" spc="-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3000" spc="-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one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pace</a:t>
            </a:r>
            <a:r>
              <a:rPr lang="en-US" sz="3000" spc="-4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</a:t>
            </a:r>
            <a:r>
              <a:rPr lang="en-US" sz="3000" spc="-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000" spc="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choreography.</a:t>
            </a:r>
            <a:endPara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</a:t>
            </a:r>
            <a:r>
              <a:rPr lang="en-US" sz="3000" spc="-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motivates</a:t>
            </a:r>
            <a:r>
              <a:rPr lang="en-US" sz="3000" spc="-1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3000" spc="-1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cheerleader</a:t>
            </a:r>
            <a:r>
              <a:rPr lang="en-US" sz="3000" spc="-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1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spectators.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</a:t>
            </a:r>
            <a:r>
              <a:rPr lang="en-US" sz="3000" spc="4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</a:t>
            </a:r>
            <a:r>
              <a:rPr lang="en-US" sz="3000" b="1" spc="-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Section-</a:t>
            </a:r>
            <a:r>
              <a:rPr lang="en-US" sz="3000" b="1" spc="-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3000" spc="-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sz="3000" spc="-1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000" spc="-1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>
              <a:lnSpc>
                <a:spcPct val="100000"/>
              </a:lnSpc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000" spc="-2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3000" spc="-35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cheerleaders</a:t>
            </a:r>
            <a:r>
              <a:rPr lang="en-US" sz="3000" spc="-2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represent.</a:t>
            </a:r>
            <a:endParaRPr lang="en-US" sz="3000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32677"/>
            <a:ext cx="10287000" cy="56871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762000"/>
            <a:ext cx="7609205" cy="47906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12750"/>
            <a:ext cx="603885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180"/>
              </a:lnSpc>
              <a:spcBef>
                <a:spcPts val="105"/>
              </a:spcBef>
              <a:tabLst>
                <a:tab pos="719455" algn="l"/>
                <a:tab pos="2421890" algn="l"/>
                <a:tab pos="3574415" algn="l"/>
              </a:tabLst>
            </a:pPr>
            <a:r>
              <a:rPr sz="41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endParaRPr sz="4100" dirty="0">
              <a:latin typeface="Times New Roman"/>
              <a:cs typeface="Times New Roman"/>
            </a:endParaRPr>
          </a:p>
        </p:txBody>
      </p:sp>
      <p:pic>
        <p:nvPicPr>
          <p:cNvPr id="10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500894"/>
            <a:ext cx="8136890" cy="50405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533400"/>
            <a:ext cx="7992872" cy="51845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685800"/>
            <a:ext cx="7920863" cy="4846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528" y="-55676"/>
            <a:ext cx="7649337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0" dirty="0"/>
              <a:t>CHEERDANCE</a:t>
            </a:r>
            <a:endParaRPr sz="8000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1676400"/>
            <a:ext cx="1211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coined from the words cheer and dance 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Cheer is to shout out words or phrases that may well motivate team and perform better during the Game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Dance, on the other hand, is a physical activity where one expresses emotions or gestures while performing bodily movement usually In Time with rhythm.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4200" y="1447800"/>
            <a:ext cx="7162800" cy="365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Safe! </a:t>
            </a:r>
          </a:p>
          <a:p>
            <a:pPr algn="ctr"/>
            <a:r>
              <a:rPr lang="en-US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Kio Mae D. </a:t>
            </a:r>
            <a:r>
              <a:rPr lang="en-US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Marvida</a:t>
            </a:r>
            <a:endParaRPr lang="en-US" sz="5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83820">
              <a:lnSpc>
                <a:spcPct val="12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6366" y="486232"/>
            <a:ext cx="785926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lang="en-US" sz="7200" dirty="0"/>
              <a:t>CHEERLEADING </a:t>
            </a:r>
            <a:endParaRPr sz="7200" b="1" spc="-10" dirty="0"/>
          </a:p>
        </p:txBody>
      </p:sp>
      <p:sp>
        <p:nvSpPr>
          <p:cNvPr id="5" name="Rectangle 4"/>
          <p:cNvSpPr/>
          <p:nvPr/>
        </p:nvSpPr>
        <p:spPr>
          <a:xfrm>
            <a:off x="457200" y="1607052"/>
            <a:ext cx="1120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is an activity in which the participants (called "cheerleaders") cheer for their team as a form of encouragement. It can range from chanting slogans to intense physical activity.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It can be performed to motivate sports teams, to entertain the audience, or for competition.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Competitive routines typically range anywhere from one to three minutes, and contain components of tumbling, dance, jumps, cheers, and stunting.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93268"/>
            <a:ext cx="10668000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7200" dirty="0" smtClean="0"/>
              <a:t>Difference </a:t>
            </a:r>
            <a:r>
              <a:rPr lang="en-US" sz="7200" dirty="0"/>
              <a:t>of Cheerleading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and </a:t>
            </a:r>
            <a:br>
              <a:rPr lang="en-US" sz="7200" dirty="0" smtClean="0"/>
            </a:br>
            <a:r>
              <a:rPr lang="en-US" sz="7200" dirty="0" smtClean="0"/>
              <a:t>Cheer </a:t>
            </a:r>
            <a:r>
              <a:rPr lang="en-US" sz="7200" dirty="0"/>
              <a:t>dancing </a:t>
            </a:r>
            <a:endParaRPr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13" y="393268"/>
            <a:ext cx="8636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28600"/>
            <a:ext cx="115824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Cheerdancing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rooted from cheerleading. </a:t>
            </a:r>
          </a:p>
          <a:p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Cheerleading as we all know developed in the United States of America. But did you know that the Philippines has had developed 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Cheerdancing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-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Cheerdancing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Elementary, High School and College levels has always been the opening salvo for intramurals in campuses in the Philippines. The difference between Cheerleading and 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Cheerdancing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that cheerleading has its foundation in Gymnastics. And as for 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Cheerdance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it's foundation lies in the Choreography where Ballet seems to be its foundation.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13" y="393268"/>
            <a:ext cx="1010678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Elements of </a:t>
            </a:r>
            <a:r>
              <a:rPr lang="en-US" sz="5400" dirty="0" err="1"/>
              <a:t>Cheerdance</a:t>
            </a:r>
            <a:r>
              <a:rPr lang="en-US" sz="5400" dirty="0"/>
              <a:t> routine 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4213" y="1447801"/>
            <a:ext cx="86589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-Cheer dance contains dance techniques, basic elements of cheer and basic gymnastics skills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72364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DANCE TECHNIQUES </a:t>
            </a:r>
            <a:endParaRPr lang="en-US" sz="5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219201"/>
            <a:ext cx="10287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competitions requirement, various dance techniques may be used in a cheer dance competition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Some squads prefer contemporary dance techniques while others incorporate several technique such as jazz, hip-hop , modern dance , contemporary ballet and ethnic or folk dance however, cheerleading style dance tends to be more rigid and sharper compared to contemporary or pop culture dance styles ( Carrier and Mckay,2006).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9220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ELEMENTS OF CHEER</a:t>
            </a:r>
            <a:endParaRPr lang="en-US" sz="5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014174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Cheers are coordination of organized words and movements relating to an athletic event.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 These used during a sport event when plays has been stopped on the field or court.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The purpose is to draw a unified response of the crowd to highlight their support for the playing team.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BASIC GYMNASTICS SKILLS </a:t>
            </a:r>
            <a:endParaRPr lang="en-US" sz="5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79538"/>
            <a:ext cx="11430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 </a:t>
            </a: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Cheerdance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simple gymnastic skills such as jumps and tumbling to add to the thrill of the game and the effect of a routine. Also , these help cheerleaders to develop a higher spirit level and enhance crowd motivation. </a:t>
            </a:r>
          </a:p>
          <a:p>
            <a:pPr marL="514350" indent="-514350">
              <a:buAutoNum type="alphaUcPeriod"/>
            </a:pPr>
            <a:r>
              <a:rPr lang="en-US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Jumps- jumping requires stamina, strength and flexibility and they greatly improves every areas in </a:t>
            </a:r>
            <a:r>
              <a:rPr lang="en-US" sz="2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cheerdance</a:t>
            </a:r>
            <a:r>
              <a:rPr lang="en-US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routine (Carrier and Mckay,2006). Every jump has important elements namely;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-Approach- the first stage of a jump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-Lift- Occurs after a cheerleader leaves the ground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-Execution- is hitting a jump at its peak or maximum weight.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-Landing- this involves whipping of the legs and feet together to end with a small rebound. 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683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Times New Roman</vt:lpstr>
      <vt:lpstr>Office Theme</vt:lpstr>
      <vt:lpstr>CHEERDANCE </vt:lpstr>
      <vt:lpstr>CHEERDANCE</vt:lpstr>
      <vt:lpstr>CHEERLEADING </vt:lpstr>
      <vt:lpstr>  Difference of Cheerleading  and  Cheer dancing </vt:lpstr>
      <vt:lpstr>PowerPoint Presentation</vt:lpstr>
      <vt:lpstr>Elements of Cheerdance routine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BOWLING PIN</vt:lpstr>
      <vt:lpstr>STAGGERED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FOLK DANCE IN THE PHILIPPINES</dc:title>
  <dc:creator>LAPTOP</dc:creator>
  <cp:lastModifiedBy>LAPTOP</cp:lastModifiedBy>
  <cp:revision>6</cp:revision>
  <dcterms:created xsi:type="dcterms:W3CDTF">2024-05-08T06:39:00Z</dcterms:created>
  <dcterms:modified xsi:type="dcterms:W3CDTF">2024-06-28T02:14:25Z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2024-05-08T00:00:00Z</vt:filetime>
  </property>
</Properties>
</file>