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6"/>
    <p:restoredTop sz="94717"/>
  </p:normalViewPr>
  <p:slideViewPr>
    <p:cSldViewPr snapToGrid="0" snapToObjects="1">
      <p:cViewPr varScale="1">
        <p:scale>
          <a:sx n="90" d="100"/>
          <a:sy n="90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pfizer-vaccine-tweets" TargetMode="External"/><Relationship Id="rId2" Type="http://schemas.openxmlformats.org/officeDocument/2006/relationships/hyperlink" Target="https://docs.aws.amazon.com/comprehend/latest/dg/comprehend-d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-gate.com/simple-talk/sql/bi/text-mining-and-sentiment-analysis-with-r/" TargetMode="External"/><Relationship Id="rId4" Type="http://schemas.openxmlformats.org/officeDocument/2006/relationships/hyperlink" Target="https://www.tidytextmining.com/sentim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CF9DB36-97AD-4A6E-AB2D-E80831CB1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5" b="812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F9606-C08C-B340-9107-5B9B6CF9F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Database &amp; File Organization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9B6E-5D8E-2549-8018-69E4E555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Mingyang</a:t>
            </a:r>
            <a:r>
              <a:rPr lang="en-US" sz="2000" dirty="0"/>
              <a:t> Nick YU</a:t>
            </a:r>
          </a:p>
        </p:txBody>
      </p:sp>
    </p:spTree>
    <p:extLst>
      <p:ext uri="{BB962C8B-B14F-4D97-AF65-F5344CB8AC3E}">
        <p14:creationId xmlns:p14="http://schemas.microsoft.com/office/powerpoint/2010/main" val="349804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C682-7DA0-B648-91F4-3F24A2A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 Vaccine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3456-A9BE-3545-A5B4-0EE02859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– Kaggle – recent tweets about Pfizer &amp; </a:t>
            </a:r>
            <a:r>
              <a:rPr lang="en-US" dirty="0" err="1"/>
              <a:t>BioNTech</a:t>
            </a:r>
            <a:r>
              <a:rPr lang="en-US" dirty="0"/>
              <a:t> vaccine (data is collected using </a:t>
            </a:r>
            <a:r>
              <a:rPr lang="en-US" dirty="0" err="1"/>
              <a:t>tweepy</a:t>
            </a:r>
            <a:r>
              <a:rPr lang="en-US" dirty="0"/>
              <a:t> Python package to access twitter API)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gpreda</a:t>
            </a:r>
            <a:r>
              <a:rPr lang="en-US" dirty="0"/>
              <a:t>/</a:t>
            </a:r>
            <a:r>
              <a:rPr lang="en-US" dirty="0" err="1"/>
              <a:t>pfizer</a:t>
            </a:r>
            <a:r>
              <a:rPr lang="en-US" dirty="0"/>
              <a:t>-vaccine-tweets</a:t>
            </a:r>
          </a:p>
          <a:p>
            <a:r>
              <a:rPr lang="en-US" dirty="0"/>
              <a:t>Goal: Analyze real recent twitter data using R, perform EDA on dataset to provide useful insights with latest reactions on Pfizer vaccines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5FF0-611A-5C48-8588-1EB65FC1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Pfizer Vaccine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447-60B7-0945-891B-C303C85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potentially clean the data, extract actual tweet section, upload and utilize Amazon Comprehend to do sentiment analysis on Pfizer Vaccine</a:t>
            </a:r>
          </a:p>
          <a:p>
            <a:r>
              <a:rPr lang="en-US" dirty="0"/>
              <a:t>Interesting topics:</a:t>
            </a:r>
          </a:p>
          <a:p>
            <a:pPr lvl="1"/>
            <a:r>
              <a:rPr lang="en-US" dirty="0"/>
              <a:t>Active user country of origin</a:t>
            </a:r>
          </a:p>
          <a:p>
            <a:pPr lvl="1"/>
            <a:r>
              <a:rPr lang="en-US" dirty="0"/>
              <a:t>Hashtag analysis (hashtag cloud)</a:t>
            </a:r>
          </a:p>
          <a:p>
            <a:pPr lvl="1"/>
            <a:r>
              <a:rPr lang="en-US" dirty="0"/>
              <a:t>Overall sentiment of Vaccine</a:t>
            </a:r>
          </a:p>
          <a:p>
            <a:pPr lvl="1"/>
            <a:r>
              <a:rPr lang="en-US" dirty="0"/>
              <a:t>Possible time series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4D38-1634-6A47-AA27-D4120C7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786A-A890-7846-89C2-30068EBF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Deep data cleaning</a:t>
            </a:r>
          </a:p>
          <a:p>
            <a:r>
              <a:rPr lang="en-US" dirty="0"/>
              <a:t>S3 data upload,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776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2E8-DCC5-3F49-92BE-8208295E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BE1-2AED-0B43-B8BB-DFB3EF6A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without prior knowledge can be challenging</a:t>
            </a:r>
          </a:p>
          <a:p>
            <a:r>
              <a:rPr lang="en-US" dirty="0"/>
              <a:t>Amazon Comprehend is paid service… thoughts?</a:t>
            </a:r>
          </a:p>
          <a:p>
            <a:r>
              <a:rPr lang="en-US" dirty="0"/>
              <a:t>Not extremely database related, but is real-world data analysis plus cloud computing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339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E50B-5371-CC45-97FA-65C0507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26CC-ACB7-EB4B-B97C-E7420803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Comprehend</a:t>
            </a:r>
          </a:p>
          <a:p>
            <a:pPr lvl="1"/>
            <a:r>
              <a:rPr lang="en-US" dirty="0">
                <a:hlinkClick r:id="rId2"/>
              </a:rPr>
              <a:t>https://docs.aws.amazon.com/comprehend/latest/dg/comprehend-dg.pdf</a:t>
            </a:r>
            <a:endParaRPr lang="en-US" dirty="0"/>
          </a:p>
          <a:p>
            <a:r>
              <a:rPr lang="en-US" dirty="0"/>
              <a:t>Kaggle Info</a:t>
            </a:r>
          </a:p>
          <a:p>
            <a:pPr lvl="1"/>
            <a:r>
              <a:rPr lang="en-US" dirty="0">
                <a:hlinkClick r:id="rId3"/>
              </a:rPr>
              <a:t>https://www.kaggle.com/gpreda/pfizer-vaccine-tweets</a:t>
            </a:r>
            <a:endParaRPr lang="en-US" dirty="0"/>
          </a:p>
          <a:p>
            <a:r>
              <a:rPr lang="en-US" dirty="0"/>
              <a:t>Text Mining with R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https://www.tidytextmining.com/sentiment.html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https://www.red-gate.com/simple-talk/sql/bi/text-mining-and-sentiment-analysis-with-r/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80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Database &amp; File Organization Project Proposal</vt:lpstr>
      <vt:lpstr>Pfizer Vaccine Sentiment</vt:lpstr>
      <vt:lpstr>Pfizer Vaccine Sentiment</vt:lpstr>
      <vt:lpstr>Learning Objective</vt:lpstr>
      <vt:lpstr>Objections: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Cloud computing </dc:title>
  <dc:creator>Yu, Nick</dc:creator>
  <cp:lastModifiedBy>Yu, Nick</cp:lastModifiedBy>
  <cp:revision>7</cp:revision>
  <dcterms:created xsi:type="dcterms:W3CDTF">2021-01-12T22:55:01Z</dcterms:created>
  <dcterms:modified xsi:type="dcterms:W3CDTF">2021-01-13T00:51:29Z</dcterms:modified>
</cp:coreProperties>
</file>