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4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0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2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50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8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5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5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4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4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7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1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5" r:id="rId5"/>
    <p:sldLayoutId id="2147483676" r:id="rId6"/>
    <p:sldLayoutId id="2147483682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preda/pfizer-vaccine-tweets" TargetMode="External"/><Relationship Id="rId2" Type="http://schemas.openxmlformats.org/officeDocument/2006/relationships/hyperlink" Target="https://docs.aws.amazon.com/comprehend/latest/dg/comprehend-dg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-gate.com/simple-talk/sql/bi/text-mining-and-sentiment-analysis-with-r/" TargetMode="External"/><Relationship Id="rId4" Type="http://schemas.openxmlformats.org/officeDocument/2006/relationships/hyperlink" Target="https://www.tidytextmining.com/sentimen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CF9DB36-97AD-4A6E-AB2D-E80831CB1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15" b="8128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5F9606-C08C-B340-9107-5B9B6CF9F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 fontScale="90000"/>
          </a:bodyPr>
          <a:lstStyle/>
          <a:p>
            <a:r>
              <a:rPr lang="en-US" sz="4400" dirty="0"/>
              <a:t>Database &amp; File Organization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49B6E-5D8E-2549-8018-69E4E5552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dirty="0"/>
              <a:t>By </a:t>
            </a:r>
            <a:r>
              <a:rPr lang="en-US" sz="2000" dirty="0" err="1"/>
              <a:t>Mingyang</a:t>
            </a:r>
            <a:r>
              <a:rPr lang="en-US" sz="2000" dirty="0"/>
              <a:t> Nick YU</a:t>
            </a:r>
          </a:p>
        </p:txBody>
      </p:sp>
    </p:spTree>
    <p:extLst>
      <p:ext uri="{BB962C8B-B14F-4D97-AF65-F5344CB8AC3E}">
        <p14:creationId xmlns:p14="http://schemas.microsoft.com/office/powerpoint/2010/main" val="3498046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C682-7DA0-B648-91F4-3F24A2AE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Pfizer Vaccine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3456-A9BE-3545-A5B4-0EE02859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– Kaggle – recent tweets about Pfizer &amp; </a:t>
            </a:r>
            <a:r>
              <a:rPr lang="en-US" dirty="0" err="1"/>
              <a:t>BioNTech</a:t>
            </a:r>
            <a:r>
              <a:rPr lang="en-US" dirty="0"/>
              <a:t> vaccine (data is collected using </a:t>
            </a:r>
            <a:r>
              <a:rPr lang="en-US" dirty="0" err="1"/>
              <a:t>tweepy</a:t>
            </a:r>
            <a:r>
              <a:rPr lang="en-US" dirty="0"/>
              <a:t> Python package to access twitter API)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gpreda</a:t>
            </a:r>
            <a:r>
              <a:rPr lang="en-US" dirty="0"/>
              <a:t>/</a:t>
            </a:r>
            <a:r>
              <a:rPr lang="en-US" dirty="0" err="1"/>
              <a:t>pfizer</a:t>
            </a:r>
            <a:r>
              <a:rPr lang="en-US" dirty="0"/>
              <a:t>-vaccine-tweets</a:t>
            </a:r>
          </a:p>
          <a:p>
            <a:r>
              <a:rPr lang="en-US" dirty="0"/>
              <a:t>Goal: Analyze real recent twitter data using R, perform EDA on dataset to provide useful insights with latest reactions on Pfizer vaccines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7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5FF0-611A-5C48-8588-1EB65FC1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Pfizer Vaccine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5447-60B7-0945-891B-C303C856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potentially clean the data, extract actual tweet section, upload and utilize Amazon Comprehend to do sentiment analysis on Pfizer Vaccine</a:t>
            </a:r>
          </a:p>
          <a:p>
            <a:r>
              <a:rPr lang="en-US" dirty="0"/>
              <a:t>Interesting topics:</a:t>
            </a:r>
          </a:p>
          <a:p>
            <a:pPr lvl="1"/>
            <a:r>
              <a:rPr lang="en-US" dirty="0"/>
              <a:t>Active user country of origin</a:t>
            </a:r>
          </a:p>
          <a:p>
            <a:pPr lvl="1"/>
            <a:r>
              <a:rPr lang="en-US" dirty="0"/>
              <a:t>Hashtag analysis (hashtag cloud)</a:t>
            </a:r>
          </a:p>
          <a:p>
            <a:pPr lvl="1"/>
            <a:r>
              <a:rPr lang="en-US" dirty="0"/>
              <a:t>Overall sentiment of Vaccine</a:t>
            </a:r>
          </a:p>
          <a:p>
            <a:pPr lvl="1"/>
            <a:r>
              <a:rPr lang="en-US" dirty="0"/>
              <a:t>Possible time series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2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4D38-1634-6A47-AA27-D4120C7F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786A-A890-7846-89C2-30068EBF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/>
              <a:t>Deep data cleaning</a:t>
            </a:r>
          </a:p>
          <a:p>
            <a:r>
              <a:rPr lang="en-US" dirty="0"/>
              <a:t>S3 data upload, and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7765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F2E8-DCC5-3F49-92BE-8208295E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FBE1-2AED-0B43-B8BB-DFB3EF6A0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without prior knowledge can be challenging</a:t>
            </a:r>
          </a:p>
          <a:p>
            <a:r>
              <a:rPr lang="en-US" dirty="0"/>
              <a:t>Amazon Comprehend is paid service… thoughts?</a:t>
            </a:r>
          </a:p>
          <a:p>
            <a:r>
              <a:rPr lang="en-US" dirty="0"/>
              <a:t>Not extremely database related, but is real-world data analysis plus cloud computing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7339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E50B-5371-CC45-97FA-65C0507A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426CC-ACB7-EB4B-B97C-E74208032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Comprehend</a:t>
            </a:r>
          </a:p>
          <a:p>
            <a:pPr lvl="1"/>
            <a:r>
              <a:rPr lang="en-US" dirty="0">
                <a:hlinkClick r:id="rId2"/>
              </a:rPr>
              <a:t>https://docs.aws.amazon.com/comprehend/latest/dg/comprehend-dg.pdf</a:t>
            </a:r>
            <a:endParaRPr lang="en-US" dirty="0"/>
          </a:p>
          <a:p>
            <a:r>
              <a:rPr lang="en-US" dirty="0"/>
              <a:t>Kaggle Info</a:t>
            </a:r>
          </a:p>
          <a:p>
            <a:pPr lvl="1"/>
            <a:r>
              <a:rPr lang="en-US" dirty="0">
                <a:hlinkClick r:id="rId3"/>
              </a:rPr>
              <a:t>https://www.kaggle.com/gpreda/pfizer-vaccine-tweets</a:t>
            </a:r>
            <a:endParaRPr lang="en-US" dirty="0"/>
          </a:p>
          <a:p>
            <a:r>
              <a:rPr lang="en-US" dirty="0"/>
              <a:t>Text Mining with R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https://www.tidytextmining.com/sentiment.html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https://www.red-gate.com/simple-talk/sql/bi/text-mining-and-sentiment-analysis-with-r/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6809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D33D56"/>
      </a:accent1>
      <a:accent2>
        <a:srgbClr val="C12B83"/>
      </a:accent2>
      <a:accent3>
        <a:srgbClr val="D33DD3"/>
      </a:accent3>
      <a:accent4>
        <a:srgbClr val="822BC1"/>
      </a:accent4>
      <a:accent5>
        <a:srgbClr val="563DD3"/>
      </a:accent5>
      <a:accent6>
        <a:srgbClr val="2B51C1"/>
      </a:accent6>
      <a:hlink>
        <a:srgbClr val="309282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235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BrushVTI</vt:lpstr>
      <vt:lpstr>Database &amp; File Organization Project Proposal</vt:lpstr>
      <vt:lpstr>Pfizer Vaccine Sentiment</vt:lpstr>
      <vt:lpstr>Pfizer Vaccine Sentiment</vt:lpstr>
      <vt:lpstr>Learning Objective</vt:lpstr>
      <vt:lpstr>Objections:</vt:lpstr>
      <vt:lpstr>Resources: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&amp; Cloud computing </dc:title>
  <dc:creator>Yu, Nick</dc:creator>
  <cp:lastModifiedBy>Yu, Nick</cp:lastModifiedBy>
  <cp:revision>7</cp:revision>
  <dcterms:created xsi:type="dcterms:W3CDTF">2021-01-12T22:55:01Z</dcterms:created>
  <dcterms:modified xsi:type="dcterms:W3CDTF">2021-01-19T21:37:18Z</dcterms:modified>
</cp:coreProperties>
</file>