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DD643-D3FF-49A1-AC0A-F8B89419C25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705EB-952D-4CA8-9431-27B50D61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5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8076-915B-4B5E-93B8-DCB25BD87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17EAE-CE3D-484D-BA81-D10A5172D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AA68-DC92-4418-B0D2-66D5D816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2262-AE22-4C6D-89C3-4374955D6EEB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46576-3C28-4FDD-93F6-661AFF26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Justin Ehly, MS6306, Tuesday 630p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5E404-2AFE-4B8D-860B-54331CBA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7513-3B07-4138-81A9-700380A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2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336D-92A5-4798-81BD-BA2E7DE9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7452-3743-441A-892B-C2ADBA602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462B4-6BCE-4424-9107-A4002B2A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1B59-34B3-4B88-AFCB-C6849E03FD2A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2092-E7A2-4BF8-B314-36018B3F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Justin Ehly, MS6306, Tuesday 630p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46AD1-B5A4-4D3D-9989-436CF31F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7513-3B07-4138-81A9-700380A69E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A4235-4639-4469-8AA1-70277AFDE833}"/>
              </a:ext>
            </a:extLst>
          </p:cNvPr>
          <p:cNvSpPr/>
          <p:nvPr userDrawn="1"/>
        </p:nvSpPr>
        <p:spPr>
          <a:xfrm>
            <a:off x="0" y="860025"/>
            <a:ext cx="12192001" cy="18288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3FB4-9B61-46E7-8BD3-3883A8B5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634E-93EA-4CA0-851D-4CE274167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EDB94-E243-486A-ABC7-E13D2D95E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BFCB1-F446-4B60-9F21-69FFBAD5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A146-1F15-4EA5-9728-DBCC0DC235AC}" type="datetime1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7F5B3-F42F-4916-B54B-F314E60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Justin Ehly, MS6306, Tuesday 630p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CE3D2-CBCD-4B89-BD06-671FC072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7513-3B07-4138-81A9-700380A69E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401C83-0C5A-41E1-B11E-C0DB876ABE86}"/>
              </a:ext>
            </a:extLst>
          </p:cNvPr>
          <p:cNvSpPr/>
          <p:nvPr userDrawn="1"/>
        </p:nvSpPr>
        <p:spPr>
          <a:xfrm>
            <a:off x="0" y="860025"/>
            <a:ext cx="12192001" cy="18288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9ABB-F71B-4809-88D5-6B788803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0829D-1739-454D-A277-8E0471E0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297F-08CA-454A-BCA6-63509CEA7416}" type="datetime1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D5A9E-CF17-4134-99DA-5DBEB3F0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Justin Ehly, MS6306, Tuesday 630p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9DCF0-125C-4B97-8741-7C2AA71F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7513-3B07-4138-81A9-700380A69E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0EF71-5CB0-4161-B672-650BEA129140}"/>
              </a:ext>
            </a:extLst>
          </p:cNvPr>
          <p:cNvSpPr/>
          <p:nvPr userDrawn="1"/>
        </p:nvSpPr>
        <p:spPr>
          <a:xfrm>
            <a:off x="0" y="860025"/>
            <a:ext cx="12192001" cy="18288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1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E0BF5-7C99-4201-ABA7-B90904CE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2B0D-21F0-4732-9C73-BCE9D6638A5A}" type="datetime1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465F1-380E-4491-A126-5B2511F9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Ehly, MS6306, Tuesday 630p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B7894-0A71-4EF8-8B76-962E3A71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7513-3B07-4138-81A9-700380A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62E1B-5E18-4F4E-A066-DDF8DBF9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B8C08-1F4B-4AE7-B287-964CD48D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8349"/>
            <a:ext cx="10515600" cy="4918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6A238-D1CB-4414-9FA4-43A3B2571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E298-F524-4175-B8CD-BDF08FD7192F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4E359-2A89-470F-98C1-7B24A3185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54CA1"/>
                </a:solidFill>
              </a:defRPr>
            </a:lvl1pPr>
          </a:lstStyle>
          <a:p>
            <a:r>
              <a:rPr lang="en-US" dirty="0"/>
              <a:t>Justin Ehly, MS6306, Tuesday 630p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EB0DC-702E-4E9E-B863-41232D693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37513-3B07-4138-81A9-700380A69EE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9643610E-130D-458F-B183-E2EC6C523B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229DA3-30E5-4972-AFA8-8F7FD059386E}"/>
              </a:ext>
            </a:extLst>
          </p:cNvPr>
          <p:cNvSpPr/>
          <p:nvPr userDrawn="1"/>
        </p:nvSpPr>
        <p:spPr>
          <a:xfrm>
            <a:off x="-1" y="6779932"/>
            <a:ext cx="12192001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D129EF-C3E9-4653-B9A1-176114A939EF}"/>
              </a:ext>
            </a:extLst>
          </p:cNvPr>
          <p:cNvSpPr/>
          <p:nvPr userDrawn="1"/>
        </p:nvSpPr>
        <p:spPr>
          <a:xfrm>
            <a:off x="-1" y="0"/>
            <a:ext cx="12192001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2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>
          <a:solidFill>
            <a:srgbClr val="354CA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b="0" kern="1200">
          <a:solidFill>
            <a:srgbClr val="354CA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rgbClr val="354CA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rgbClr val="354CA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rgbClr val="354CA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rgbClr val="354CA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E872-169A-4290-90A0-76A31348B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FLS 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918B-9C15-44FA-9166-80EF8AAAE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Justin Ehly</a:t>
            </a:r>
          </a:p>
          <a:p>
            <a:r>
              <a:rPr lang="en-US" dirty="0"/>
              <a:t>Tuesday, 630p</a:t>
            </a:r>
          </a:p>
        </p:txBody>
      </p:sp>
    </p:spTree>
    <p:extLst>
      <p:ext uri="{BB962C8B-B14F-4D97-AF65-F5344CB8AC3E}">
        <p14:creationId xmlns:p14="http://schemas.microsoft.com/office/powerpoint/2010/main" val="93285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BFC9-EC7D-4F5E-B004-AF293A24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Names 4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1A0B8-464B-44BF-B888-F44DEF8C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14" y="714714"/>
            <a:ext cx="6428571" cy="542857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8F3AC-024A-4A67-A616-333C98FD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Ehly, MS6306, Tuesday 630p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5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4E27-0133-489D-8E81-6FD16082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A9B8A-B208-49D4-BB9F-4CC7D526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349"/>
            <a:ext cx="10515600" cy="2068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string functions to tidy data</a:t>
            </a:r>
          </a:p>
          <a:p>
            <a:pPr marL="0" indent="0">
              <a:buNone/>
            </a:pPr>
            <a:r>
              <a:rPr lang="en-US" dirty="0"/>
              <a:t>Efficiently using existing lists to do math and recombine data into more useful formats (heights to inches)</a:t>
            </a:r>
          </a:p>
          <a:p>
            <a:pPr marL="0" indent="0">
              <a:buNone/>
            </a:pPr>
            <a:r>
              <a:rPr lang="en-US" dirty="0"/>
              <a:t>Arrange()</a:t>
            </a:r>
          </a:p>
          <a:p>
            <a:pPr marL="0" indent="0">
              <a:buNone/>
            </a:pPr>
            <a:r>
              <a:rPr lang="en-US" dirty="0"/>
              <a:t>Q. Still not fully comfortable with </a:t>
            </a:r>
            <a:r>
              <a:rPr lang="en-US" dirty="0" err="1"/>
              <a:t>Sapply</a:t>
            </a:r>
            <a:r>
              <a:rPr lang="en-US" dirty="0"/>
              <a:t> and </a:t>
            </a:r>
            <a:r>
              <a:rPr lang="en-US" dirty="0" err="1"/>
              <a:t>Vapply</a:t>
            </a:r>
            <a:r>
              <a:rPr lang="en-US" dirty="0"/>
              <a:t> vs. using for loops or while/ </a:t>
            </a:r>
            <a:r>
              <a:rPr lang="en-US" dirty="0" err="1"/>
              <a:t>if_else</a:t>
            </a:r>
            <a:r>
              <a:rPr lang="en-US" dirty="0"/>
              <a:t> statements</a:t>
            </a:r>
          </a:p>
          <a:p>
            <a:pPr marL="0" indent="0">
              <a:buNone/>
            </a:pPr>
            <a:r>
              <a:rPr lang="en-US" dirty="0"/>
              <a:t>Q. Still not sure how to get things to format properly using paste, </a:t>
            </a:r>
            <a:r>
              <a:rPr lang="en-US" dirty="0" err="1"/>
              <a:t>writeLines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in the frame so I can combine text with calls from a df.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3C8EF-A7AA-4E6A-92E6-7BEF558B7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1762"/>
            <a:ext cx="6180952" cy="9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4B7732-B611-470C-A961-F38860D26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1" y="4405987"/>
            <a:ext cx="6076190" cy="1628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00AF8D-912D-444A-AF4E-6D3E7CE6BFE0}"/>
              </a:ext>
            </a:extLst>
          </p:cNvPr>
          <p:cNvSpPr txBox="1"/>
          <p:nvPr/>
        </p:nvSpPr>
        <p:spPr>
          <a:xfrm>
            <a:off x="3169095" y="4070399"/>
            <a:ext cx="107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C0B72-29D4-4C56-AA98-E0A445FE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Ehly, MS6306, Tuesday 630p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7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8C9D-7F03-4FA0-8D6C-312D5638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5.5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F055-3010-4A73-92BB-374AF462C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349"/>
            <a:ext cx="6061364" cy="49186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A: we need to add spaces before and after the pipe so that R knows we are only looking for the color words and not as part of other words.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colors = c("orange", "</a:t>
            </a:r>
            <a:r>
              <a:rPr lang="en-US" sz="1400" dirty="0" err="1"/>
              <a:t>blue","yellow</a:t>
            </a:r>
            <a:r>
              <a:rPr lang="en-US" sz="1400" dirty="0"/>
              <a:t>", "green", "purple", "brown", "red")</a:t>
            </a:r>
          </a:p>
          <a:p>
            <a:pPr marL="0" indent="0">
              <a:buNone/>
            </a:pPr>
            <a:r>
              <a:rPr lang="en-US" sz="1400" i="1" dirty="0" err="1">
                <a:highlight>
                  <a:srgbClr val="FFFF00"/>
                </a:highlight>
              </a:rPr>
              <a:t>color_expression</a:t>
            </a:r>
            <a:r>
              <a:rPr lang="en-US" sz="1400" i="1" dirty="0">
                <a:highlight>
                  <a:srgbClr val="FFFF00"/>
                </a:highlight>
              </a:rPr>
              <a:t> = </a:t>
            </a:r>
            <a:r>
              <a:rPr lang="en-US" sz="1400" i="1" dirty="0" err="1">
                <a:highlight>
                  <a:srgbClr val="FFFF00"/>
                </a:highlight>
              </a:rPr>
              <a:t>str_c</a:t>
            </a:r>
            <a:r>
              <a:rPr lang="en-US" sz="1400" i="1" dirty="0">
                <a:highlight>
                  <a:srgbClr val="FFFF00"/>
                </a:highlight>
              </a:rPr>
              <a:t>(colors, collapse = " | ") #add space to isolate color word</a:t>
            </a:r>
          </a:p>
          <a:p>
            <a:pPr marL="0" indent="0">
              <a:buNone/>
            </a:pPr>
            <a:r>
              <a:rPr lang="en-US" sz="1400" dirty="0" err="1"/>
              <a:t>color_expression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has_color</a:t>
            </a:r>
            <a:r>
              <a:rPr lang="en-US" sz="1400" dirty="0"/>
              <a:t> = </a:t>
            </a:r>
            <a:r>
              <a:rPr lang="en-US" sz="1400" dirty="0" err="1"/>
              <a:t>str_subset</a:t>
            </a:r>
            <a:r>
              <a:rPr lang="en-US" sz="1400" dirty="0"/>
              <a:t>(sentences, </a:t>
            </a:r>
            <a:r>
              <a:rPr lang="en-US" sz="1400" dirty="0" err="1"/>
              <a:t>color_expression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matches = </a:t>
            </a:r>
            <a:r>
              <a:rPr lang="en-US" sz="1400" dirty="0" err="1"/>
              <a:t>str_extract</a:t>
            </a:r>
            <a:r>
              <a:rPr lang="en-US" sz="1400" dirty="0"/>
              <a:t>(</a:t>
            </a:r>
            <a:r>
              <a:rPr lang="en-US" sz="1400" dirty="0" err="1"/>
              <a:t>has_color</a:t>
            </a:r>
            <a:r>
              <a:rPr lang="en-US" sz="1400" dirty="0"/>
              <a:t>, </a:t>
            </a:r>
            <a:r>
              <a:rPr lang="en-US" sz="1400" dirty="0" err="1"/>
              <a:t>color_expression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matches_all</a:t>
            </a:r>
            <a:r>
              <a:rPr lang="en-US" sz="1400" dirty="0"/>
              <a:t> = </a:t>
            </a:r>
            <a:r>
              <a:rPr lang="en-US" sz="1400" dirty="0" err="1"/>
              <a:t>str_extract_all</a:t>
            </a:r>
            <a:r>
              <a:rPr lang="en-US" sz="1400" dirty="0"/>
              <a:t>(</a:t>
            </a:r>
            <a:r>
              <a:rPr lang="en-US" sz="1400" dirty="0" err="1"/>
              <a:t>has_color</a:t>
            </a:r>
            <a:r>
              <a:rPr lang="en-US" sz="1400" dirty="0"/>
              <a:t>, </a:t>
            </a:r>
            <a:r>
              <a:rPr lang="en-US" sz="1400" dirty="0" err="1"/>
              <a:t>color_expression</a:t>
            </a:r>
            <a:r>
              <a:rPr lang="en-US" sz="1400" dirty="0"/>
              <a:t>, simplify = TRUE)</a:t>
            </a:r>
          </a:p>
          <a:p>
            <a:pPr marL="0" indent="0">
              <a:buNone/>
            </a:pPr>
            <a:r>
              <a:rPr lang="en-US" sz="1400" dirty="0" err="1"/>
              <a:t>matches_all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class(</a:t>
            </a:r>
            <a:r>
              <a:rPr lang="en-US" sz="1400" dirty="0" err="1"/>
              <a:t>matches_all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matches_all</a:t>
            </a:r>
            <a:r>
              <a:rPr lang="en-US" sz="1400" dirty="0"/>
              <a:t> = </a:t>
            </a:r>
            <a:r>
              <a:rPr lang="en-US" sz="1400" dirty="0" err="1"/>
              <a:t>unlist</a:t>
            </a:r>
            <a:r>
              <a:rPr lang="en-US" sz="1400" dirty="0"/>
              <a:t>(</a:t>
            </a:r>
            <a:r>
              <a:rPr lang="en-US" sz="1400" dirty="0" err="1"/>
              <a:t>str_extract_all</a:t>
            </a:r>
            <a:r>
              <a:rPr lang="en-US" sz="1400" dirty="0"/>
              <a:t>(</a:t>
            </a:r>
            <a:r>
              <a:rPr lang="en-US" sz="1400" dirty="0" err="1"/>
              <a:t>has_color</a:t>
            </a:r>
            <a:r>
              <a:rPr lang="en-US" sz="1400" dirty="0"/>
              <a:t>, </a:t>
            </a:r>
            <a:r>
              <a:rPr lang="en-US" sz="1400" dirty="0" err="1"/>
              <a:t>color_expression</a:t>
            </a:r>
            <a:r>
              <a:rPr lang="en-US" sz="1400" dirty="0"/>
              <a:t>))</a:t>
            </a:r>
          </a:p>
          <a:p>
            <a:pPr marL="0" indent="0">
              <a:buNone/>
            </a:pPr>
            <a:r>
              <a:rPr lang="en-US" sz="1400" i="1" dirty="0" err="1">
                <a:highlight>
                  <a:srgbClr val="FFFF00"/>
                </a:highlight>
              </a:rPr>
              <a:t>matches_all</a:t>
            </a:r>
            <a:r>
              <a:rPr lang="en-US" sz="1400" i="1" dirty="0">
                <a:highlight>
                  <a:srgbClr val="FFFF00"/>
                </a:highlight>
              </a:rPr>
              <a:t> = </a:t>
            </a:r>
            <a:r>
              <a:rPr lang="en-US" sz="1400" i="1" dirty="0" err="1">
                <a:highlight>
                  <a:srgbClr val="FFFF00"/>
                </a:highlight>
              </a:rPr>
              <a:t>trimws</a:t>
            </a:r>
            <a:r>
              <a:rPr lang="en-US" sz="1400" i="1" dirty="0">
                <a:highlight>
                  <a:srgbClr val="FFFF00"/>
                </a:highlight>
              </a:rPr>
              <a:t>(</a:t>
            </a:r>
            <a:r>
              <a:rPr lang="en-US" sz="1400" i="1" dirty="0" err="1">
                <a:highlight>
                  <a:srgbClr val="FFFF00"/>
                </a:highlight>
              </a:rPr>
              <a:t>matches_all</a:t>
            </a:r>
            <a:r>
              <a:rPr lang="en-US" sz="1400" i="1" dirty="0">
                <a:highlight>
                  <a:srgbClr val="FFFF00"/>
                </a:highlight>
              </a:rPr>
              <a:t>) # remove the spaces around the word for sorting</a:t>
            </a:r>
          </a:p>
          <a:p>
            <a:pPr marL="0" indent="0">
              <a:buNone/>
            </a:pPr>
            <a:r>
              <a:rPr lang="en-US" sz="1400" dirty="0" err="1"/>
              <a:t>matchDF</a:t>
            </a:r>
            <a:r>
              <a:rPr lang="en-US" sz="1400" dirty="0"/>
              <a:t> = </a:t>
            </a:r>
            <a:r>
              <a:rPr lang="en-US" sz="1400" dirty="0" err="1"/>
              <a:t>data.frame</a:t>
            </a:r>
            <a:r>
              <a:rPr lang="en-US" sz="1400" dirty="0"/>
              <a:t>(Colors = </a:t>
            </a:r>
            <a:r>
              <a:rPr lang="en-US" sz="1400" dirty="0" err="1"/>
              <a:t>matches_all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matchDF</a:t>
            </a:r>
            <a:r>
              <a:rPr lang="en-US" sz="1400" dirty="0"/>
              <a:t> %&gt;% ggplot(aes(x = Colors, fill = Colors)) + </a:t>
            </a:r>
            <a:r>
              <a:rPr lang="en-US" sz="1400" dirty="0" err="1"/>
              <a:t>geom_bar</a:t>
            </a:r>
            <a:r>
              <a:rPr lang="en-US" sz="1400" dirty="0"/>
              <a:t>() + 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scale_fill_manual</a:t>
            </a:r>
            <a:r>
              <a:rPr lang="en-US" sz="1400" dirty="0"/>
              <a:t>(values=colors[order(colors)])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3D178-9A52-49A3-9202-48A6849D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43" y="1008132"/>
            <a:ext cx="4761905" cy="54190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60D22-0B62-40D5-A123-967C0CEF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Ehly, MS6306, Tuesday 630p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1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6D6E-7992-4791-83F0-69934C50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BBALL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76AEF-2290-4F2F-9582-FB02FAB60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78" y="1510778"/>
            <a:ext cx="5870652" cy="3836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AB724-15B8-44DB-9CC2-E29D043602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4724" y="1388226"/>
            <a:ext cx="5660498" cy="432325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9391A-D0F2-45BF-8196-94594C71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Ehly, MS6306, Tuesday 630p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9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E837-EDAE-46F0-A5F3-1DBB3363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FIFA DATA – Wrangle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65757-003F-4B30-82EC-C39BED63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62" y="1395666"/>
            <a:ext cx="8790476" cy="406666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6279D-B1CE-4C31-8B50-EC0F551C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Ehly, MS6306, Tuesday 630p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3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F4AE-16EA-4673-AC82-4A7C4DB7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FIFA DATA – Plot it!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03894A-556C-43E5-9AEC-6CA398960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981" y="1258888"/>
            <a:ext cx="10372037" cy="49180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D59B1-A71F-44F0-ADFB-34F8F0A9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Ehly, MS6306, Tuesday 630p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6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5A3C-C814-4E64-AEC3-F4699260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Names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470DA-AB52-49C7-8B8E-22F752205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76" y="490905"/>
            <a:ext cx="7019048" cy="587619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A8F96-DE65-40E6-A2E8-7C148290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Ehly, MS6306, Tuesday 630p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2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FFA2-49E4-4DB6-8C88-927AFA3F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Names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42D18-5ED8-4156-95A3-CC966EDC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143" y="457571"/>
            <a:ext cx="7085714" cy="594285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30B65-F897-4CD0-AFCA-3986A5ED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Ehly, MS6306, Tuesday 630p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7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5DC5-8B9E-429D-A166-EC148C32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Names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B023A-9885-4C3A-ABF5-97E68EF6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52" y="481381"/>
            <a:ext cx="7038095" cy="589523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7444B-7E93-45F0-8692-CAC8E7E8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Ehly, MS6306, Tuesday 630p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8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377-837A-4AD2-BFE9-51D6FA67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Names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77CFD7-EED4-409F-ABAA-90D8BC77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4238"/>
            <a:ext cx="5714286" cy="3809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1B3CD4-9E41-4AF4-8D93-73E25591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14" y="1524238"/>
            <a:ext cx="5714286" cy="38095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AE73E-743E-4F01-B1B4-9046CF97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Ehly, MS6306, Tuesday 630p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99692"/>
      </p:ext>
    </p:extLst>
  </p:cSld>
  <p:clrMapOvr>
    <a:masterClrMapping/>
  </p:clrMapOvr>
</p:sld>
</file>

<file path=ppt/theme/theme1.xml><?xml version="1.0" encoding="utf-8"?>
<a:theme xmlns:a="http://schemas.openxmlformats.org/drawingml/2006/main" name="DS637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6306.potx" id="{F22A471F-81E3-4714-A951-6BEB003A7285}" vid="{C1BD5EE3-421E-442B-9E0D-1CFD71CB92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DS6306</Template>
  <TotalTime>665</TotalTime>
  <Words>420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DS6371</vt:lpstr>
      <vt:lpstr>FLS Unit 5</vt:lpstr>
      <vt:lpstr>Answer to 5.5</vt:lpstr>
      <vt:lpstr>BBALL Study</vt:lpstr>
      <vt:lpstr>FIFA DATA – Wrangle Data</vt:lpstr>
      <vt:lpstr>FIFA DATA – Plot it! </vt:lpstr>
      <vt:lpstr>Baby Names 1</vt:lpstr>
      <vt:lpstr>Baby Names 2</vt:lpstr>
      <vt:lpstr>Baby Names 3</vt:lpstr>
      <vt:lpstr>Baby Names 4</vt:lpstr>
      <vt:lpstr>Baby Names 4 Code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Ehly, Justin</dc:creator>
  <cp:lastModifiedBy>Ehly, Justin</cp:lastModifiedBy>
  <cp:revision>16</cp:revision>
  <dcterms:created xsi:type="dcterms:W3CDTF">2020-09-20T22:32:04Z</dcterms:created>
  <dcterms:modified xsi:type="dcterms:W3CDTF">2020-09-21T16:00:29Z</dcterms:modified>
</cp:coreProperties>
</file>