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8076-915B-4B5E-93B8-DCB25BD8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17EAE-CE3D-484D-BA81-D10A5172D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AA68-DC92-4418-B0D2-66D5D816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7BA2-ED1B-4093-8A02-4917673F40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6576-3C28-4FDD-93F6-661AFF26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5E404-2AFE-4B8D-860B-54331CBA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E46-B200-4AFF-B230-6511A868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8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336D-92A5-4798-81BD-BA2E7DE9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7452-3743-441A-892B-C2ADBA602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462B4-6BCE-4424-9107-A4002B2A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7BA2-ED1B-4093-8A02-4917673F40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2092-E7A2-4BF8-B314-36018B3F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46AD1-B5A4-4D3D-9989-436CF31F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E46-B200-4AFF-B230-6511A868AA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A4235-4639-4469-8AA1-70277AFDE833}"/>
              </a:ext>
            </a:extLst>
          </p:cNvPr>
          <p:cNvSpPr/>
          <p:nvPr/>
        </p:nvSpPr>
        <p:spPr>
          <a:xfrm>
            <a:off x="0" y="860025"/>
            <a:ext cx="12192001" cy="18288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9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3FB4-9B61-46E7-8BD3-3883A8B5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634E-93EA-4CA0-851D-4CE274167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DB94-E243-486A-ABC7-E13D2D95E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BFCB1-F446-4B60-9F21-69FFBAD5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7BA2-ED1B-4093-8A02-4917673F40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7F5B3-F42F-4916-B54B-F314E60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CE3D2-CBCD-4B89-BD06-671FC072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E46-B200-4AFF-B230-6511A868AA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01C83-0C5A-41E1-B11E-C0DB876ABE86}"/>
              </a:ext>
            </a:extLst>
          </p:cNvPr>
          <p:cNvSpPr/>
          <p:nvPr/>
        </p:nvSpPr>
        <p:spPr>
          <a:xfrm>
            <a:off x="0" y="860025"/>
            <a:ext cx="12192001" cy="18288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9ABB-F71B-4809-88D5-6B788803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0829D-1739-454D-A277-8E0471E0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7BA2-ED1B-4093-8A02-4917673F40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D5A9E-CF17-4134-99DA-5DBEB3F0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9DCF0-125C-4B97-8741-7C2AA71F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E46-B200-4AFF-B230-6511A868AA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0EF71-5CB0-4161-B672-650BEA129140}"/>
              </a:ext>
            </a:extLst>
          </p:cNvPr>
          <p:cNvSpPr/>
          <p:nvPr/>
        </p:nvSpPr>
        <p:spPr>
          <a:xfrm>
            <a:off x="0" y="860025"/>
            <a:ext cx="12192001" cy="18288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0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E0BF5-7C99-4201-ABA7-B90904CE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7BA2-ED1B-4093-8A02-4917673F40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465F1-380E-4491-A126-5B2511F9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B7894-0A71-4EF8-8B76-962E3A71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E46-B200-4AFF-B230-6511A868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62E1B-5E18-4F4E-A066-DDF8DBF9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B8C08-1F4B-4AE7-B287-964CD48D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8349"/>
            <a:ext cx="10515600" cy="4918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6A238-D1CB-4414-9FA4-43A3B2571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47BA2-ED1B-4093-8A02-4917673F40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4E359-2A89-470F-98C1-7B24A3185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54CA1"/>
                </a:solidFill>
              </a:defRPr>
            </a:lvl1pPr>
          </a:lstStyle>
          <a:p>
            <a:r>
              <a:rPr lang="en-US" dirty="0"/>
              <a:t>Justin Ehly, DS 6371, 630p Monday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B0DC-702E-4E9E-B863-41232D693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53E46-B200-4AFF-B230-6511A868AA2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9643610E-130D-458F-B183-E2EC6C523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229DA3-30E5-4972-AFA8-8F7FD059386E}"/>
              </a:ext>
            </a:extLst>
          </p:cNvPr>
          <p:cNvSpPr/>
          <p:nvPr/>
        </p:nvSpPr>
        <p:spPr>
          <a:xfrm>
            <a:off x="-1" y="6779932"/>
            <a:ext cx="12192001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D129EF-C3E9-4653-B9A1-176114A939EF}"/>
              </a:ext>
            </a:extLst>
          </p:cNvPr>
          <p:cNvSpPr/>
          <p:nvPr/>
        </p:nvSpPr>
        <p:spPr>
          <a:xfrm>
            <a:off x="-1" y="0"/>
            <a:ext cx="12192001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1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rgbClr val="354CA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b="0" kern="1200">
          <a:solidFill>
            <a:srgbClr val="354CA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rgbClr val="354CA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rgbClr val="354CA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rgbClr val="354CA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rgbClr val="354CA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7F1C-D9CD-4428-BD39-C74B8317E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3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5702A-2801-45F7-A029-203144528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Ehly</a:t>
            </a:r>
          </a:p>
          <a:p>
            <a:r>
              <a:rPr lang="en-US" dirty="0"/>
              <a:t>MLII - Wednesday 630p</a:t>
            </a:r>
          </a:p>
        </p:txBody>
      </p:sp>
    </p:spTree>
    <p:extLst>
      <p:ext uri="{BB962C8B-B14F-4D97-AF65-F5344CB8AC3E}">
        <p14:creationId xmlns:p14="http://schemas.microsoft.com/office/powerpoint/2010/main" val="292383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76D7-0C1F-42F7-9263-F56014F5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9 – Using Standard Deviation of 1 to look for dissatisfaction within the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5762-258B-4C3D-84F5-F649AA3C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8349"/>
            <a:ext cx="5814270" cy="49186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graph the mean for each person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([y for y in range(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M_usr_x_rest_avg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))])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M_usr_x_rest_avg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fig, ax =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(1,1,figsize=(10,10))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ax.plot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(x, y, 'o', color='red')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ax.hlines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(y=[upper, mean, lower],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xmin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=0,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xmax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(x), colors=['blue'],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linestyles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='dashed')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ax.text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(0,upper, '1-SD Upper', ha='left',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='bottom', color='blue')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ax.text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(0,mean, 'Group Mean', ha='left',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='bottom', color='blue')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ax.text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(0,lower, '1-SD Lower', ha='left',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='bottom', color='blue')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ax.set_title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('Plot For Each User\'s Mean Restaurant Score To Visualize Outliers at 1-Standard Deviation') 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ax.set_xticklabels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M_people_names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ax.set_xticks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ax.set_ylabel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('Mean Raw Scores for Each User')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B905240-A611-407B-8110-8E9F336BA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981511"/>
            <a:ext cx="5666763" cy="56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0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7FF5-A72C-4C1F-9635-94C3A3E8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9 – Using IQR to look for dissatisfaction within the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B898F-1E09-468C-8B82-0732586E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349"/>
            <a:ext cx="6342776" cy="4918614"/>
          </a:xfrm>
        </p:spPr>
        <p:txBody>
          <a:bodyPr/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Chart the IQR for each person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x_plot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[1 for x in range(10)]</a:t>
            </a:r>
          </a:p>
          <a:p>
            <a:pPr marL="0" indent="0">
              <a:buNone/>
            </a:pPr>
            <a:b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fig, ax =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(1,1,figsize=(10,10))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ax.boxplot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user_iqr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manage_ticks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=True,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whis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=1)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ax.plot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x_plot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user_iqr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'o', color='blue')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ax.set_title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('Boxplot Showing IQR Distribution of Each User')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ax.set_ylabel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('IQR')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n in enumerate(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M_people_names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ax.annotate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(n, (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x_plot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user_iqr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xycoords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='data',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xytext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=(5,5),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textcoords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='offset points')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'''</a:t>
            </a:r>
          </a:p>
          <a:p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05114CE-42A8-434B-8241-FEB2E89C5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23" y="1010109"/>
            <a:ext cx="5415094" cy="54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4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5EF5-B975-47D8-BE7A-E7F61BE4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10 – using PCA/ K-means clustering to determine if the group should split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F2-EBB2-45DF-B947-558415F8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349"/>
            <a:ext cx="6091106" cy="491861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PCA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pca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PCA(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n_components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=2,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=42)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reduced =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pca.fit_transform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M_usr_x_rest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pca.explained_variance_ratio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pca.singular_values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pPr marL="0" indent="0">
              <a:buNone/>
            </a:pP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pca.get_params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KMeans</a:t>
            </a:r>
            <a:endParaRPr lang="en-US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n_clusters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=2,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=42) 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# set number of clusters</a:t>
            </a:r>
          </a:p>
          <a:p>
            <a:pPr marL="0" indent="0">
              <a:buNone/>
            </a:pP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kmeans.get_params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# just curious what the params are</a:t>
            </a:r>
          </a:p>
          <a:p>
            <a:pPr marL="0" indent="0">
              <a:buNone/>
            </a:pP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kmeans.fit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(reduced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) # fit 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kmeans</a:t>
            </a:r>
            <a:endParaRPr lang="en-US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kmeans_group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kmeans.predict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(reduced)</a:t>
            </a:r>
          </a:p>
          <a:p>
            <a:pPr marL="0" indent="0">
              <a:buNone/>
            </a:pP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kmeans_group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labels =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kmeans.labels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labels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plot results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fig, ax =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(1,1,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=(10,10))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colors = ['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b','r','g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pPr marL="0" indent="0">
              <a:buNone/>
            </a:pP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ax.set_title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('K-Means Clustering of People in 3 Clusters', size=15)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print('Location:','\t\t\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t','Class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Label')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in range(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(reduced)):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ax.plot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(reduced[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][0], reduced[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][1],'k.', color = colors[labels[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]],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markersize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=20)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centroids =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kmeans.cluster_centers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(centroids[:,0], centroids[:,1], marker='x', s=100, linewidths=3,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color='orange',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zorder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=10)</a:t>
            </a:r>
          </a:p>
          <a:p>
            <a:pPr marL="0" indent="0">
              <a:buNone/>
            </a:pP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44CAD97-08E6-4F68-9597-35123F609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02" y="1065401"/>
            <a:ext cx="5515761" cy="55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69976"/>
      </p:ext>
    </p:extLst>
  </p:cSld>
  <p:clrMapOvr>
    <a:masterClrMapping/>
  </p:clrMapOvr>
</p:sld>
</file>

<file path=ppt/theme/theme1.xml><?xml version="1.0" encoding="utf-8"?>
<a:theme xmlns:a="http://schemas.openxmlformats.org/drawingml/2006/main" name="DS637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3F0A6FF-2C75-4A78-844B-535C84C7DE5C}" vid="{9F447366-3CCE-4BAF-947B-C4A3FB1742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DS6371</Template>
  <TotalTime>7</TotalTime>
  <Words>694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DS6371</vt:lpstr>
      <vt:lpstr>Homework 3 Graphics</vt:lpstr>
      <vt:lpstr>Problem 9 – Using Standard Deviation of 1 to look for dissatisfaction within the group</vt:lpstr>
      <vt:lpstr>Problem 9 – Using IQR to look for dissatisfaction within the group</vt:lpstr>
      <vt:lpstr>Problem 10 – using PCA/ K-means clustering to determine if the group should split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 Graphics</dc:title>
  <dc:creator>Ehly, Justin</dc:creator>
  <cp:lastModifiedBy>Ehly, Justin</cp:lastModifiedBy>
  <cp:revision>1</cp:revision>
  <dcterms:created xsi:type="dcterms:W3CDTF">2021-10-13T19:00:16Z</dcterms:created>
  <dcterms:modified xsi:type="dcterms:W3CDTF">2021-10-13T19:07:30Z</dcterms:modified>
</cp:coreProperties>
</file>