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2071-BA94-46FC-AC6F-66DB0B001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CFE97-EB31-48FB-9B60-8C977DC7A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F769-9744-400D-8107-2C2FC118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9E2A-E515-480B-8E4C-A74ABDAA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117A-5399-4594-9F28-C0A9EDCD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299-5B1C-4130-A21D-088B16E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D02D8-EBAF-4EB1-BE88-8E22892D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2C7B-B0B2-459E-8762-B69D7A89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A0D4-2D7A-43C7-ACA8-73DA7344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8B02-ABE0-4862-8A03-11D1CB6B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0ADEB-3041-4E37-B78B-8A740F7C3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1DCD-A195-4FEE-929C-3A13FD2D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5C06-BA99-4D70-9015-AC58D6CD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406F-F953-4122-BCBB-1731E4F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693C-CECD-481B-85F7-9DF23DDD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3355-A729-4EEA-87BC-4C17CB7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4FA3-2564-4C33-B86D-9F195161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A62-5406-4D3B-9C2E-AE1643E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3FBA-BE9F-477B-8E95-7E15A87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0C62-970A-45F4-933B-70D07BA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FCDA-5C25-4A61-B5BB-36C008D6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A7BEF-FB41-4B8F-B8E2-6FB6C98D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F32F-423F-444D-BE27-6E79246A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D3B9-92FD-4317-A166-CA9CA7C0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E8E0-1D2A-499F-8638-F8603306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1ED6-B5B2-465E-99CC-2B0235CE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E32A-82BE-42F9-A13B-5C170F97D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CDEC-1BF1-43D5-B55A-BDA3B16AD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136E-9DAB-4452-944F-6D4FD1B9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2A5D-A05D-4DC3-848F-2C2C3FA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4CF2-F504-4BE2-966A-CD44E149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C1F8-EE08-423E-A1CD-60962007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F9CA-B8A9-4E1A-8A24-F2B79B49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5FED2-617C-4661-AE7A-D34044843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5F5A4-FAA8-46EA-B655-7AA370427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767F7-D31C-44A7-96A6-64B32DAC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255C6-659F-45EC-9262-2FDAC237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C4A5-309F-4A1C-8603-95C1A87B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1D3F2-C19B-48CE-AF57-41DA132A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2E7F-C41F-493D-884A-9CF9111B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2F650-0B08-4A8C-8F98-54A58D88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FA571-DE86-4613-9DD1-169AB4D9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EF54E-702D-4276-A9C0-A4830714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35D32-D34D-4D9E-B386-73E90796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15834-237F-449E-96B2-E4F10A5D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D84F-28CB-40A7-A332-A542232C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40B-6E0C-431F-9CDD-2C2853D0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70FE-99A9-4BE7-9099-BE830BD1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6374D-5C5B-44DC-9999-3A1A699B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D750-4DC5-4FDC-ACAF-1EE87D49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A6039-B107-4AED-A4FE-EFAE8A5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009D9-2F86-4144-9CDE-CDA175B5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5DCF-B7F3-4951-A1B2-FCF0E041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84BD3-C999-47FB-935D-141D372B2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FE0F-1E46-440C-8950-83CC9C6D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D8C97-6F5C-4482-A2B7-DE5BDF5D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CFCD-B0CC-4D33-8590-415B18EE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34261-5BEF-423D-A6C5-8756ADA2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78CCD-B019-4853-ADD6-6C46B175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22E3-5D1D-4A48-B2F0-2A38A958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429-5476-4FFD-B724-97C22E13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C679-3A5E-45BD-BA44-7EAB3E1428D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904F-5256-44B5-870B-AE49A10F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1220-2751-412A-8102-F02A8AC90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48DC-345F-4CA0-B8D7-22A4020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449F5-CB84-414E-91F4-59710CAA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81" y="789213"/>
            <a:ext cx="3257143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486EF-504E-4284-B4E9-7ECD45C7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64" y="641954"/>
            <a:ext cx="3819048" cy="14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0FAB9-B8E6-41BD-A88B-971725EDE90B}"/>
              </a:ext>
            </a:extLst>
          </p:cNvPr>
          <p:cNvSpPr txBox="1"/>
          <p:nvPr/>
        </p:nvSpPr>
        <p:spPr>
          <a:xfrm>
            <a:off x="1610723" y="419881"/>
            <a:ext cx="33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</a:t>
            </a:r>
            <a:r>
              <a:rPr lang="en-US" dirty="0" err="1"/>
              <a:t>RandomForestClassifier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514DD-7F29-44C6-AE6D-0C250E6E9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1" y="1828340"/>
            <a:ext cx="4941301" cy="5029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CED20-0E2C-49E8-9929-C06822899EF5}"/>
              </a:ext>
            </a:extLst>
          </p:cNvPr>
          <p:cNvSpPr txBox="1"/>
          <p:nvPr/>
        </p:nvSpPr>
        <p:spPr>
          <a:xfrm>
            <a:off x="7383058" y="442537"/>
            <a:ext cx="33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Revised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RandomForestClassifier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C36634-3387-4855-8AD4-7F73FC70C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008" y="1922546"/>
            <a:ext cx="4676959" cy="49354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349C26-A100-476E-8EA0-1316E71F2EAC}"/>
              </a:ext>
            </a:extLst>
          </p:cNvPr>
          <p:cNvCxnSpPr/>
          <p:nvPr/>
        </p:nvCxnSpPr>
        <p:spPr>
          <a:xfrm>
            <a:off x="6201295" y="216131"/>
            <a:ext cx="0" cy="64340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75D4EE-CAEC-48D8-AC3D-A815D71DC1B3}"/>
              </a:ext>
            </a:extLst>
          </p:cNvPr>
          <p:cNvSpPr/>
          <p:nvPr/>
        </p:nvSpPr>
        <p:spPr>
          <a:xfrm>
            <a:off x="5178829" y="789213"/>
            <a:ext cx="1845414" cy="790205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BOOM!</a:t>
            </a:r>
          </a:p>
        </p:txBody>
      </p:sp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5BA3EA65-971E-4A92-9BC7-2BB77C0303EE}"/>
              </a:ext>
            </a:extLst>
          </p:cNvPr>
          <p:cNvSpPr/>
          <p:nvPr/>
        </p:nvSpPr>
        <p:spPr>
          <a:xfrm rot="4529601">
            <a:off x="10893921" y="307571"/>
            <a:ext cx="982093" cy="1039091"/>
          </a:xfrm>
          <a:prstGeom prst="irregularSeal2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: 8 Points 21">
            <a:extLst>
              <a:ext uri="{FF2B5EF4-FFF2-40B4-BE49-F238E27FC236}">
                <a16:creationId xmlns:a16="http://schemas.microsoft.com/office/drawing/2014/main" id="{04204E4C-A924-4C26-AC14-BD64A71E4CB5}"/>
              </a:ext>
            </a:extLst>
          </p:cNvPr>
          <p:cNvSpPr/>
          <p:nvPr/>
        </p:nvSpPr>
        <p:spPr>
          <a:xfrm>
            <a:off x="6061729" y="1645530"/>
            <a:ext cx="924069" cy="96427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Ehly, Justin</dc:creator>
  <cp:lastModifiedBy>Ehly, Justin</cp:lastModifiedBy>
  <cp:revision>1</cp:revision>
  <dcterms:created xsi:type="dcterms:W3CDTF">2021-06-26T01:29:50Z</dcterms:created>
  <dcterms:modified xsi:type="dcterms:W3CDTF">2021-06-26T01:35:20Z</dcterms:modified>
</cp:coreProperties>
</file>