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Adventure</a:t>
          </a:r>
          <a:endParaRPr lang="en-US" sz="32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Enthusiasm</a:t>
          </a:r>
          <a:endParaRPr lang="en-US" sz="32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Discovery</a:t>
          </a:r>
          <a:endParaRPr lang="en-US" sz="3200" kern="1200" cap="none" dirty="0"/>
        </a:p>
      </dsp:txBody>
      <dsp:txXfrm>
        <a:off x="4675436" y="2446800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=""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 smtClean="0"/>
              <a:t>MY DREAM DESTINATION</a:t>
            </a:r>
            <a:endParaRPr lang="en-US" sz="66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Student </a:t>
            </a:r>
            <a:r>
              <a:rPr lang="en-US" sz="2000" dirty="0"/>
              <a:t>N</a:t>
            </a:r>
            <a:r>
              <a:rPr lang="en-US" sz="2000" dirty="0" smtClean="0"/>
              <a:t>ame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Justine Kyle A. </a:t>
            </a:r>
            <a:r>
              <a:rPr lang="en-US" sz="2000" dirty="0" err="1" smtClean="0"/>
              <a:t>Necesario</a:t>
            </a:r>
            <a:endParaRPr lang="en-US" sz="2000" dirty="0"/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=""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=""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=""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5312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=""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736" y="2358736"/>
            <a:ext cx="6371135" cy="3737264"/>
          </a:xfrm>
        </p:spPr>
        <p:txBody>
          <a:bodyPr/>
          <a:lstStyle/>
          <a:p>
            <a:r>
              <a:rPr lang="en-US" dirty="0" smtClean="0"/>
              <a:t>Whenever I travel , I would choose to ride in plane because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655" y="609600"/>
            <a:ext cx="9875520" cy="1356360"/>
          </a:xfrm>
        </p:spPr>
        <p:txBody>
          <a:bodyPr/>
          <a:lstStyle/>
          <a:p>
            <a:r>
              <a:rPr lang="en-US" dirty="0" smtClean="0"/>
              <a:t>MY FAVORITE DESTINATION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LAKE HOLON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00" y="2810019"/>
            <a:ext cx="4286782" cy="285302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MALDIVES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5" y="2743200"/>
            <a:ext cx="4405745" cy="3003918"/>
          </a:xfrm>
        </p:spPr>
      </p:pic>
    </p:spTree>
    <p:extLst>
      <p:ext uri="{BB962C8B-B14F-4D97-AF65-F5344CB8AC3E}">
        <p14:creationId xmlns:p14="http://schemas.microsoft.com/office/powerpoint/2010/main" val="379846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TRAVEL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	- I like to travel here because……………………………………………………………………..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2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TARGET DESTINATION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81" y="2026948"/>
            <a:ext cx="4778591" cy="401016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3DC42C2-6B58-404C-B339-2C72808A5B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=""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Justinekyle@yahoo.com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CF82941-5589-49BF-B6B1-76122B2D0E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7C456-CC1D-4991-B397-26B0CCF834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46</Words>
  <Application>Microsoft Office PowerPoint</Application>
  <PresentationFormat>Widescreen</PresentationFormat>
  <Paragraphs>22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Basis</vt:lpstr>
      <vt:lpstr>MY DREAM DESTINATION</vt:lpstr>
      <vt:lpstr>MY GOALS</vt:lpstr>
      <vt:lpstr>Travel Budget</vt:lpstr>
      <vt:lpstr>Transportation </vt:lpstr>
      <vt:lpstr>MY FAVORITE DESTINATION</vt:lpstr>
      <vt:lpstr>MY FIRST TRAVEL</vt:lpstr>
      <vt:lpstr>MY TARGET DESTINATION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2024-11-26T08:32:28Z</dcterms:created>
  <dcterms:modified xsi:type="dcterms:W3CDTF">2024-11-26T08:52:05Z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