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64E9C-DC4B-4FCA-A45C-7A2A68ABF1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0C85100E-26AF-40B3-97DF-19C4EC3CCE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Adventure</a:t>
          </a:r>
          <a:endParaRPr lang="en-US" cap="none" dirty="0"/>
        </a:p>
      </dgm:t>
    </dgm:pt>
    <dgm:pt modelId="{83E371DD-FB17-4628-859D-A2979B7D3099}" type="parTrans" cxnId="{FD66337D-8FE8-48E6-BE0F-CFD328BEE42E}">
      <dgm:prSet/>
      <dgm:spPr/>
      <dgm:t>
        <a:bodyPr/>
        <a:lstStyle/>
        <a:p>
          <a:endParaRPr lang="en-US" sz="1800"/>
        </a:p>
      </dgm:t>
    </dgm:pt>
    <dgm:pt modelId="{8A672CE1-4528-44AE-9157-DA340C2CD5DB}" type="sibTrans" cxnId="{FD66337D-8FE8-48E6-BE0F-CFD328BEE42E}">
      <dgm:prSet/>
      <dgm:spPr/>
      <dgm:t>
        <a:bodyPr/>
        <a:lstStyle/>
        <a:p>
          <a:endParaRPr lang="en-US"/>
        </a:p>
      </dgm:t>
    </dgm:pt>
    <dgm:pt modelId="{69653324-E1E3-437C-A9D5-28B1353F64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Enthusiasm</a:t>
          </a:r>
          <a:endParaRPr lang="en-US" cap="none" dirty="0"/>
        </a:p>
      </dgm:t>
    </dgm:pt>
    <dgm:pt modelId="{F0466364-A484-4F50-8E01-C00666AA6B96}" type="parTrans" cxnId="{25667268-FED2-4149-B353-F16FED2D1A5A}">
      <dgm:prSet/>
      <dgm:spPr/>
      <dgm:t>
        <a:bodyPr/>
        <a:lstStyle/>
        <a:p>
          <a:endParaRPr lang="en-US" sz="1800"/>
        </a:p>
      </dgm:t>
    </dgm:pt>
    <dgm:pt modelId="{6F20977E-D589-4920-96AA-44AAF9391C6A}" type="sibTrans" cxnId="{25667268-FED2-4149-B353-F16FED2D1A5A}">
      <dgm:prSet/>
      <dgm:spPr/>
      <dgm:t>
        <a:bodyPr/>
        <a:lstStyle/>
        <a:p>
          <a:endParaRPr lang="en-US"/>
        </a:p>
      </dgm:t>
    </dgm:pt>
    <dgm:pt modelId="{7F8797D3-295D-45B0-9E28-F7696E313A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Discovery</a:t>
          </a:r>
          <a:endParaRPr lang="en-US" cap="none" dirty="0"/>
        </a:p>
      </dgm:t>
    </dgm:pt>
    <dgm:pt modelId="{2A0378C1-9628-41C6-B719-DFD7DD7C2513}" type="parTrans" cxnId="{B9DB5BF3-D3B4-4EF2-9219-9820EFCDD141}">
      <dgm:prSet/>
      <dgm:spPr/>
      <dgm:t>
        <a:bodyPr/>
        <a:lstStyle/>
        <a:p>
          <a:endParaRPr lang="en-US" sz="1800"/>
        </a:p>
      </dgm:t>
    </dgm:pt>
    <dgm:pt modelId="{BD09EA6A-7770-4233-AA60-BFF5DA55D6CE}" type="sibTrans" cxnId="{B9DB5BF3-D3B4-4EF2-9219-9820EFCDD141}">
      <dgm:prSet/>
      <dgm:spPr/>
      <dgm:t>
        <a:bodyPr/>
        <a:lstStyle/>
        <a:p>
          <a:endParaRPr lang="en-US"/>
        </a:p>
      </dgm:t>
    </dgm:pt>
    <dgm:pt modelId="{E3F9E5A9-51B2-43A8-8F03-9194571938CF}" type="pres">
      <dgm:prSet presAssocID="{7F564E9C-DC4B-4FCA-A45C-7A2A68ABF19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29C738-FC34-44B7-BD7A-E6975C65F703}" type="pres">
      <dgm:prSet presAssocID="{0C85100E-26AF-40B3-97DF-19C4EC3CCEC0}" presName="compNode" presStyleCnt="0"/>
      <dgm:spPr/>
    </dgm:pt>
    <dgm:pt modelId="{D7FE9191-F345-41D1-BC78-A57FAC85C889}" type="pres">
      <dgm:prSet presAssocID="{0C85100E-26AF-40B3-97DF-19C4EC3CCEC0}" presName="iconBgRect" presStyleLbl="bgShp" presStyleIdx="0" presStyleCnt="3"/>
      <dgm:spPr/>
    </dgm:pt>
    <dgm:pt modelId="{8FF3ED10-1F7A-4228-8DBA-95ED52350852}" type="pres">
      <dgm:prSet presAssocID="{0C85100E-26AF-40B3-97DF-19C4EC3CCE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DEEFA25E-941B-435D-9E6A-508386CFE47E}" type="pres">
      <dgm:prSet presAssocID="{0C85100E-26AF-40B3-97DF-19C4EC3CCEC0}" presName="spaceRect" presStyleCnt="0"/>
      <dgm:spPr/>
    </dgm:pt>
    <dgm:pt modelId="{54849521-B57C-45E5-AE0C-3EC2C0D4D0A2}" type="pres">
      <dgm:prSet presAssocID="{0C85100E-26AF-40B3-97DF-19C4EC3CCEC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F6A2FC3-9E47-40CA-83F9-5B63CA09FDA8}" type="pres">
      <dgm:prSet presAssocID="{8A672CE1-4528-44AE-9157-DA340C2CD5DB}" presName="sibTrans" presStyleCnt="0"/>
      <dgm:spPr/>
    </dgm:pt>
    <dgm:pt modelId="{11E84AED-826F-45C8-83C4-91F1A078E1E0}" type="pres">
      <dgm:prSet presAssocID="{69653324-E1E3-437C-A9D5-28B1353F645A}" presName="compNode" presStyleCnt="0"/>
      <dgm:spPr/>
    </dgm:pt>
    <dgm:pt modelId="{CA2BB399-46B1-46DF-BB84-F602FEBB6E8F}" type="pres">
      <dgm:prSet presAssocID="{69653324-E1E3-437C-A9D5-28B1353F645A}" presName="iconBgRect" presStyleLbl="bgShp" presStyleIdx="1" presStyleCnt="3"/>
      <dgm:spPr/>
    </dgm:pt>
    <dgm:pt modelId="{D6853916-A787-4645-8300-F6B01D5465FD}" type="pres">
      <dgm:prSet presAssocID="{69653324-E1E3-437C-A9D5-28B1353F64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0F4B50A-E3EC-4DC1-8B67-BB5C3777405D}" type="pres">
      <dgm:prSet presAssocID="{69653324-E1E3-437C-A9D5-28B1353F645A}" presName="spaceRect" presStyleCnt="0"/>
      <dgm:spPr/>
    </dgm:pt>
    <dgm:pt modelId="{1236D849-CB48-479C-B013-12E41455C64A}" type="pres">
      <dgm:prSet presAssocID="{69653324-E1E3-437C-A9D5-28B1353F645A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7E7D738-E9B1-4ED4-B593-EC450EE23F5E}" type="pres">
      <dgm:prSet presAssocID="{6F20977E-D589-4920-96AA-44AAF9391C6A}" presName="sibTrans" presStyleCnt="0"/>
      <dgm:spPr/>
    </dgm:pt>
    <dgm:pt modelId="{504F53A5-75F2-4237-863E-8BEA18033D97}" type="pres">
      <dgm:prSet presAssocID="{7F8797D3-295D-45B0-9E28-F7696E313AE3}" presName="compNode" presStyleCnt="0"/>
      <dgm:spPr/>
    </dgm:pt>
    <dgm:pt modelId="{1FBD15DA-15EC-437E-AD24-BB3FBA44188E}" type="pres">
      <dgm:prSet presAssocID="{7F8797D3-295D-45B0-9E28-F7696E313AE3}" presName="iconBgRect" presStyleLbl="bgShp" presStyleIdx="2" presStyleCnt="3"/>
      <dgm:spPr/>
    </dgm:pt>
    <dgm:pt modelId="{F978FA78-402E-430D-BD6D-B50543BC1779}" type="pres">
      <dgm:prSet presAssocID="{7F8797D3-295D-45B0-9E28-F7696E313A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8E26FA69-DD6D-41A2-A1C3-C84664B3DEA9}" type="pres">
      <dgm:prSet presAssocID="{7F8797D3-295D-45B0-9E28-F7696E313AE3}" presName="spaceRect" presStyleCnt="0"/>
      <dgm:spPr/>
    </dgm:pt>
    <dgm:pt modelId="{1437B87F-714F-41BA-8ABB-43977D1FDD2E}" type="pres">
      <dgm:prSet presAssocID="{7F8797D3-295D-45B0-9E28-F7696E313AE3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A64FA4-89F2-4CC0-9791-9B99DFBDFD94}" type="presOf" srcId="{0C85100E-26AF-40B3-97DF-19C4EC3CCEC0}" destId="{54849521-B57C-45E5-AE0C-3EC2C0D4D0A2}" srcOrd="0" destOrd="0" presId="urn:microsoft.com/office/officeart/2018/5/layout/IconCircleLabelList"/>
    <dgm:cxn modelId="{30BBCAE1-AA43-4AE4-A79A-B5150A5E89F9}" type="presOf" srcId="{7F8797D3-295D-45B0-9E28-F7696E313AE3}" destId="{1437B87F-714F-41BA-8ABB-43977D1FDD2E}" srcOrd="0" destOrd="0" presId="urn:microsoft.com/office/officeart/2018/5/layout/IconCircleLabelList"/>
    <dgm:cxn modelId="{B9DB5BF3-D3B4-4EF2-9219-9820EFCDD141}" srcId="{7F564E9C-DC4B-4FCA-A45C-7A2A68ABF190}" destId="{7F8797D3-295D-45B0-9E28-F7696E313AE3}" srcOrd="2" destOrd="0" parTransId="{2A0378C1-9628-41C6-B719-DFD7DD7C2513}" sibTransId="{BD09EA6A-7770-4233-AA60-BFF5DA55D6CE}"/>
    <dgm:cxn modelId="{9EF79A2A-C397-458C-A3B4-D48F7182843D}" type="presOf" srcId="{7F564E9C-DC4B-4FCA-A45C-7A2A68ABF190}" destId="{E3F9E5A9-51B2-43A8-8F03-9194571938CF}" srcOrd="0" destOrd="0" presId="urn:microsoft.com/office/officeart/2018/5/layout/IconCircleLabelList"/>
    <dgm:cxn modelId="{66AF4AA0-077B-441F-8BCF-84949DFE4A4A}" type="presOf" srcId="{69653324-E1E3-437C-A9D5-28B1353F645A}" destId="{1236D849-CB48-479C-B013-12E41455C64A}" srcOrd="0" destOrd="0" presId="urn:microsoft.com/office/officeart/2018/5/layout/IconCircleLabelList"/>
    <dgm:cxn modelId="{25667268-FED2-4149-B353-F16FED2D1A5A}" srcId="{7F564E9C-DC4B-4FCA-A45C-7A2A68ABF190}" destId="{69653324-E1E3-437C-A9D5-28B1353F645A}" srcOrd="1" destOrd="0" parTransId="{F0466364-A484-4F50-8E01-C00666AA6B96}" sibTransId="{6F20977E-D589-4920-96AA-44AAF9391C6A}"/>
    <dgm:cxn modelId="{FD66337D-8FE8-48E6-BE0F-CFD328BEE42E}" srcId="{7F564E9C-DC4B-4FCA-A45C-7A2A68ABF190}" destId="{0C85100E-26AF-40B3-97DF-19C4EC3CCEC0}" srcOrd="0" destOrd="0" parTransId="{83E371DD-FB17-4628-859D-A2979B7D3099}" sibTransId="{8A672CE1-4528-44AE-9157-DA340C2CD5DB}"/>
    <dgm:cxn modelId="{046E5389-75CC-49E4-A852-97C2E7E6D226}" type="presParOf" srcId="{E3F9E5A9-51B2-43A8-8F03-9194571938CF}" destId="{8929C738-FC34-44B7-BD7A-E6975C65F703}" srcOrd="0" destOrd="0" presId="urn:microsoft.com/office/officeart/2018/5/layout/IconCircleLabelList"/>
    <dgm:cxn modelId="{38860D80-65A2-4FE3-A65F-086B501908CF}" type="presParOf" srcId="{8929C738-FC34-44B7-BD7A-E6975C65F703}" destId="{D7FE9191-F345-41D1-BC78-A57FAC85C889}" srcOrd="0" destOrd="0" presId="urn:microsoft.com/office/officeart/2018/5/layout/IconCircleLabelList"/>
    <dgm:cxn modelId="{15291291-59DE-4F27-AE8E-09905698A26B}" type="presParOf" srcId="{8929C738-FC34-44B7-BD7A-E6975C65F703}" destId="{8FF3ED10-1F7A-4228-8DBA-95ED52350852}" srcOrd="1" destOrd="0" presId="urn:microsoft.com/office/officeart/2018/5/layout/IconCircleLabelList"/>
    <dgm:cxn modelId="{D93A254D-2C2B-4E74-9B75-CFB868080C85}" type="presParOf" srcId="{8929C738-FC34-44B7-BD7A-E6975C65F703}" destId="{DEEFA25E-941B-435D-9E6A-508386CFE47E}" srcOrd="2" destOrd="0" presId="urn:microsoft.com/office/officeart/2018/5/layout/IconCircleLabelList"/>
    <dgm:cxn modelId="{A6870060-E9BF-4E45-B0B2-CE2FEB416253}" type="presParOf" srcId="{8929C738-FC34-44B7-BD7A-E6975C65F703}" destId="{54849521-B57C-45E5-AE0C-3EC2C0D4D0A2}" srcOrd="3" destOrd="0" presId="urn:microsoft.com/office/officeart/2018/5/layout/IconCircleLabelList"/>
    <dgm:cxn modelId="{80671972-08BA-4928-BC1F-B3133C587435}" type="presParOf" srcId="{E3F9E5A9-51B2-43A8-8F03-9194571938CF}" destId="{0F6A2FC3-9E47-40CA-83F9-5B63CA09FDA8}" srcOrd="1" destOrd="0" presId="urn:microsoft.com/office/officeart/2018/5/layout/IconCircleLabelList"/>
    <dgm:cxn modelId="{D51D2133-6F1D-4DF6-96E7-C6625A6BEED1}" type="presParOf" srcId="{E3F9E5A9-51B2-43A8-8F03-9194571938CF}" destId="{11E84AED-826F-45C8-83C4-91F1A078E1E0}" srcOrd="2" destOrd="0" presId="urn:microsoft.com/office/officeart/2018/5/layout/IconCircleLabelList"/>
    <dgm:cxn modelId="{F9245669-8D02-42CA-A21E-BA72A76391A2}" type="presParOf" srcId="{11E84AED-826F-45C8-83C4-91F1A078E1E0}" destId="{CA2BB399-46B1-46DF-BB84-F602FEBB6E8F}" srcOrd="0" destOrd="0" presId="urn:microsoft.com/office/officeart/2018/5/layout/IconCircleLabelList"/>
    <dgm:cxn modelId="{3E304E6E-CFA0-4E02-97C9-2358B1325747}" type="presParOf" srcId="{11E84AED-826F-45C8-83C4-91F1A078E1E0}" destId="{D6853916-A787-4645-8300-F6B01D5465FD}" srcOrd="1" destOrd="0" presId="urn:microsoft.com/office/officeart/2018/5/layout/IconCircleLabelList"/>
    <dgm:cxn modelId="{A3A558FB-B42D-4CD9-880D-C8970DD9B2CF}" type="presParOf" srcId="{11E84AED-826F-45C8-83C4-91F1A078E1E0}" destId="{20F4B50A-E3EC-4DC1-8B67-BB5C3777405D}" srcOrd="2" destOrd="0" presId="urn:microsoft.com/office/officeart/2018/5/layout/IconCircleLabelList"/>
    <dgm:cxn modelId="{4085BB99-4E4A-42E3-8624-72E8460B7F02}" type="presParOf" srcId="{11E84AED-826F-45C8-83C4-91F1A078E1E0}" destId="{1236D849-CB48-479C-B013-12E41455C64A}" srcOrd="3" destOrd="0" presId="urn:microsoft.com/office/officeart/2018/5/layout/IconCircleLabelList"/>
    <dgm:cxn modelId="{575C131A-D48A-429B-9E4C-1B1619D7306D}" type="presParOf" srcId="{E3F9E5A9-51B2-43A8-8F03-9194571938CF}" destId="{77E7D738-E9B1-4ED4-B593-EC450EE23F5E}" srcOrd="3" destOrd="0" presId="urn:microsoft.com/office/officeart/2018/5/layout/IconCircleLabelList"/>
    <dgm:cxn modelId="{8B3BABB7-9BE3-4CCA-A90F-E5EEF1A4BE2F}" type="presParOf" srcId="{E3F9E5A9-51B2-43A8-8F03-9194571938CF}" destId="{504F53A5-75F2-4237-863E-8BEA18033D97}" srcOrd="4" destOrd="0" presId="urn:microsoft.com/office/officeart/2018/5/layout/IconCircleLabelList"/>
    <dgm:cxn modelId="{38FDD328-2F4A-4403-9CE3-84E8C6AD81A2}" type="presParOf" srcId="{504F53A5-75F2-4237-863E-8BEA18033D97}" destId="{1FBD15DA-15EC-437E-AD24-BB3FBA44188E}" srcOrd="0" destOrd="0" presId="urn:microsoft.com/office/officeart/2018/5/layout/IconCircleLabelList"/>
    <dgm:cxn modelId="{C1E19D95-E19A-48D8-976F-1762354AC7D6}" type="presParOf" srcId="{504F53A5-75F2-4237-863E-8BEA18033D97}" destId="{F978FA78-402E-430D-BD6D-B50543BC1779}" srcOrd="1" destOrd="0" presId="urn:microsoft.com/office/officeart/2018/5/layout/IconCircleLabelList"/>
    <dgm:cxn modelId="{0BF6A35D-48A0-49CB-BFE7-DD9C3FBF1D73}" type="presParOf" srcId="{504F53A5-75F2-4237-863E-8BEA18033D97}" destId="{8E26FA69-DD6D-41A2-A1C3-C84664B3DEA9}" srcOrd="2" destOrd="0" presId="urn:microsoft.com/office/officeart/2018/5/layout/IconCircleLabelList"/>
    <dgm:cxn modelId="{36CE7DD6-956C-461B-94DF-658454BF2FDC}" type="presParOf" srcId="{504F53A5-75F2-4237-863E-8BEA18033D97}" destId="{1437B87F-714F-41BA-8ABB-43977D1FDD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E9191-F345-41D1-BC78-A57FAC85C889}">
      <dsp:nvSpPr>
        <dsp:cNvPr id="0" name=""/>
        <dsp:cNvSpPr/>
      </dsp:nvSpPr>
      <dsp:spPr>
        <a:xfrm>
          <a:off x="432780" y="871800"/>
          <a:ext cx="1200937" cy="12009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3ED10-1F7A-4228-8DBA-95ED52350852}">
      <dsp:nvSpPr>
        <dsp:cNvPr id="0" name=""/>
        <dsp:cNvSpPr/>
      </dsp:nvSpPr>
      <dsp:spPr>
        <a:xfrm>
          <a:off x="688718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49521-B57C-45E5-AE0C-3EC2C0D4D0A2}">
      <dsp:nvSpPr>
        <dsp:cNvPr id="0" name=""/>
        <dsp:cNvSpPr/>
      </dsp:nvSpPr>
      <dsp:spPr>
        <a:xfrm>
          <a:off x="48874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ZA" sz="3200" kern="1200" cap="none" dirty="0"/>
            <a:t>Adventure</a:t>
          </a:r>
          <a:endParaRPr lang="en-US" sz="3200" kern="1200" cap="none" dirty="0"/>
        </a:p>
      </dsp:txBody>
      <dsp:txXfrm>
        <a:off x="48874" y="2446800"/>
        <a:ext cx="1968750" cy="720000"/>
      </dsp:txXfrm>
    </dsp:sp>
    <dsp:sp modelId="{CA2BB399-46B1-46DF-BB84-F602FEBB6E8F}">
      <dsp:nvSpPr>
        <dsp:cNvPr id="0" name=""/>
        <dsp:cNvSpPr/>
      </dsp:nvSpPr>
      <dsp:spPr>
        <a:xfrm>
          <a:off x="2746061" y="871800"/>
          <a:ext cx="1200937" cy="1200937"/>
        </a:xfrm>
        <a:prstGeom prst="ellipse">
          <a:avLst/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53916-A787-4645-8300-F6B01D5465FD}">
      <dsp:nvSpPr>
        <dsp:cNvPr id="0" name=""/>
        <dsp:cNvSpPr/>
      </dsp:nvSpPr>
      <dsp:spPr>
        <a:xfrm>
          <a:off x="3001999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6D849-CB48-479C-B013-12E41455C64A}">
      <dsp:nvSpPr>
        <dsp:cNvPr id="0" name=""/>
        <dsp:cNvSpPr/>
      </dsp:nvSpPr>
      <dsp:spPr>
        <a:xfrm>
          <a:off x="2362155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ZA" sz="3200" kern="1200" cap="none" dirty="0"/>
            <a:t>Enthusiasm</a:t>
          </a:r>
          <a:endParaRPr lang="en-US" sz="3200" kern="1200" cap="none" dirty="0"/>
        </a:p>
      </dsp:txBody>
      <dsp:txXfrm>
        <a:off x="2362155" y="2446800"/>
        <a:ext cx="1968750" cy="720000"/>
      </dsp:txXfrm>
    </dsp:sp>
    <dsp:sp modelId="{1FBD15DA-15EC-437E-AD24-BB3FBA44188E}">
      <dsp:nvSpPr>
        <dsp:cNvPr id="0" name=""/>
        <dsp:cNvSpPr/>
      </dsp:nvSpPr>
      <dsp:spPr>
        <a:xfrm>
          <a:off x="5059343" y="871800"/>
          <a:ext cx="1200937" cy="1200937"/>
        </a:xfrm>
        <a:prstGeom prst="ellipse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8FA78-402E-430D-BD6D-B50543BC1779}">
      <dsp:nvSpPr>
        <dsp:cNvPr id="0" name=""/>
        <dsp:cNvSpPr/>
      </dsp:nvSpPr>
      <dsp:spPr>
        <a:xfrm>
          <a:off x="5315280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7B87F-714F-41BA-8ABB-43977D1FDD2E}">
      <dsp:nvSpPr>
        <dsp:cNvPr id="0" name=""/>
        <dsp:cNvSpPr/>
      </dsp:nvSpPr>
      <dsp:spPr>
        <a:xfrm>
          <a:off x="4675436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ZA" sz="3200" kern="1200" cap="none" dirty="0"/>
            <a:t>Discovery</a:t>
          </a:r>
          <a:endParaRPr lang="en-US" sz="3200" kern="1200" cap="none" dirty="0"/>
        </a:p>
      </dsp:txBody>
      <dsp:txXfrm>
        <a:off x="4675436" y="2446800"/>
        <a:ext cx="19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C45E872-1A40-4FE7-986C-59F628C1E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B9F5374-08E9-4C85-B7A7-3F19604B5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06F1-B57D-406B-8F09-B1FDC0D0B1F3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37FACC5-BCFD-4649-8006-C71939BAC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D146B17-7076-4944-A4A2-FD49936A3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DE44-B1FC-494A-A972-62DC7CABB2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F2BD-238E-42D0-B670-F788A50DBDE8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DF69-FFB1-4D3A-9D8C-5887E79674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8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5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66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3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3A824-1A51-4B26-AD58-A6D8E14F6C04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1">
            <a:extLst>
              <a:ext uri="{FF2B5EF4-FFF2-40B4-BE49-F238E27FC236}">
                <a16:creationId xmlns="" xmlns:a16="http://schemas.microsoft.com/office/drawing/2014/main" id="{63FED537-3AF1-4C36-9904-77B6A54D27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>
            <a:normAutofit/>
          </a:bodyPr>
          <a:lstStyle/>
          <a:p>
            <a:r>
              <a:rPr lang="en-US" sz="6600" cap="none" dirty="0" smtClean="0"/>
              <a:t>MY DREAM DESTINATION</a:t>
            </a:r>
            <a:endParaRPr lang="en-US" sz="66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3"/>
            <a:ext cx="8767860" cy="55369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err="1" smtClean="0"/>
              <a:t>Studen</a:t>
            </a:r>
            <a:r>
              <a:rPr lang="en-US" sz="2000" dirty="0"/>
              <a:t> </a:t>
            </a:r>
            <a:r>
              <a:rPr lang="en-US" sz="2000" dirty="0" smtClean="0"/>
              <a:t>name: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Justine Kyle A. </a:t>
            </a:r>
            <a:r>
              <a:rPr lang="en-US" sz="2000" dirty="0" err="1" smtClean="0"/>
              <a:t>Necesario</a:t>
            </a:r>
            <a:endParaRPr lang="en-US" sz="2000" dirty="0"/>
          </a:p>
        </p:txBody>
      </p:sp>
      <p:pic>
        <p:nvPicPr>
          <p:cNvPr id="7" name="Picture 6" descr="Man looking at landscape">
            <a:extLst>
              <a:ext uri="{FF2B5EF4-FFF2-40B4-BE49-F238E27FC236}">
                <a16:creationId xmlns="" xmlns:a16="http://schemas.microsoft.com/office/drawing/2014/main" id="{CD9EF39B-AB41-49AB-8163-8B5FD7D283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 smtClean="0"/>
              <a:t>MY GOALS</a:t>
            </a:r>
            <a:endParaRPr lang="en-US" dirty="0"/>
          </a:p>
        </p:txBody>
      </p:sp>
      <p:pic>
        <p:nvPicPr>
          <p:cNvPr id="7" name="Picture 6" descr="Woman on top of a hill">
            <a:extLst>
              <a:ext uri="{FF2B5EF4-FFF2-40B4-BE49-F238E27FC236}">
                <a16:creationId xmlns="" xmlns:a16="http://schemas.microsoft.com/office/drawing/2014/main" id="{5B1885B6-720E-4434-8EED-676D134293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60" r="1" b="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="" xmlns:a16="http://schemas.microsoft.com/office/drawing/2014/main" id="{8453D1B9-6A3D-441D-888D-C1BEB727A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785312"/>
              </p:ext>
            </p:extLst>
          </p:nvPr>
        </p:nvGraphicFramePr>
        <p:xfrm>
          <a:off x="1143000" y="2057400"/>
          <a:ext cx="669306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Travel Budget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7888E1-1C83-45CD-94C1-01CE6D18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612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/>
              <a:t>Transportation </a:t>
            </a:r>
          </a:p>
        </p:txBody>
      </p:sp>
      <p:pic>
        <p:nvPicPr>
          <p:cNvPr id="5" name="Picture 4" descr="Airport">
            <a:extLst>
              <a:ext uri="{FF2B5EF4-FFF2-40B4-BE49-F238E27FC236}">
                <a16:creationId xmlns="" xmlns:a16="http://schemas.microsoft.com/office/drawing/2014/main" id="{E4D3CE1D-3DAE-4798-AD0B-2A9034A192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241388" y="256364"/>
            <a:ext cx="4200395" cy="635218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736" y="2358736"/>
            <a:ext cx="6371135" cy="3737264"/>
          </a:xfrm>
        </p:spPr>
        <p:txBody>
          <a:bodyPr/>
          <a:lstStyle/>
          <a:p>
            <a:r>
              <a:rPr lang="en-US" dirty="0" smtClean="0"/>
              <a:t>Whenever I travel , I would choose to ride in plane because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6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E3DC42C2-6B58-404C-B339-2C72808A5B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D81407-D1A6-42DD-AE7A-4FA34AC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5038844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4" name="Picture 3" descr="Two people climbing a mountain">
            <a:extLst>
              <a:ext uri="{FF2B5EF4-FFF2-40B4-BE49-F238E27FC236}">
                <a16:creationId xmlns="" xmlns:a16="http://schemas.microsoft.com/office/drawing/2014/main" id="{629F2A20-8FE1-4EA2-AE83-45314542A6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8" b="2278"/>
          <a:stretch/>
        </p:blipFill>
        <p:spPr>
          <a:xfrm>
            <a:off x="232860" y="243840"/>
            <a:ext cx="5432443" cy="637793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41FF5D4E-7134-4EA4-BA11-FE50F4576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57400"/>
            <a:ext cx="503884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mtClean="0">
                <a:solidFill>
                  <a:srgbClr val="FFFFFF"/>
                </a:solidFill>
              </a:rPr>
              <a:t>Justinekyle@yahoo.com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CF82941-5589-49BF-B6B1-76122B2D0E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698361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130FAE8E-18A7-4D4B-B1D5-F068BB36F4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AD055F-6A08-4727-8DB8-D3FD1D1AA7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57C456-CC1D-4991-B397-26B0CCF834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Tourism design</Template>
  <TotalTime>0</TotalTime>
  <Words>34</Words>
  <Application>Microsoft Office PowerPoint</Application>
  <PresentationFormat>Widescreen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Corbel</vt:lpstr>
      <vt:lpstr>Basis</vt:lpstr>
      <vt:lpstr>MY DREAM DESTINATION</vt:lpstr>
      <vt:lpstr>MY GOALS</vt:lpstr>
      <vt:lpstr>Travel Budget</vt:lpstr>
      <vt:lpstr>Transportation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2024-11-26T08:32:28Z</dcterms:created>
  <dcterms:modified xsi:type="dcterms:W3CDTF">2024-11-26T08:42:13Z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