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=""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 smtClean="0"/>
              <a:t>MY DREAM DESTINATION</a:t>
            </a:r>
            <a:endParaRPr lang="en-US" sz="6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Studen</a:t>
            </a:r>
            <a:r>
              <a:rPr lang="en-US" sz="2000" dirty="0"/>
              <a:t> </a:t>
            </a:r>
            <a:r>
              <a:rPr lang="en-US" sz="2000" dirty="0" smtClean="0"/>
              <a:t>name: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Justine Kyle A. </a:t>
            </a:r>
            <a:r>
              <a:rPr lang="en-US" sz="2000" dirty="0" err="1" smtClean="0"/>
              <a:t>Necesario</a:t>
            </a:r>
            <a:endParaRPr lang="en-US" sz="2000" dirty="0"/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=""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=""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=""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=""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736" y="2358736"/>
            <a:ext cx="6371135" cy="37372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3DC42C2-6B58-404C-B339-2C72808A5B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=""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someone@example.com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CF82941-5589-49BF-B6B1-76122B2D0E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22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Corbel</vt:lpstr>
      <vt:lpstr>Basis</vt:lpstr>
      <vt:lpstr>MY DREAM DESTINATION</vt:lpstr>
      <vt:lpstr>MY GOALS</vt:lpstr>
      <vt:lpstr>Travel Budget</vt:lpstr>
      <vt:lpstr>Transportation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2024-11-26T08:32:28Z</dcterms:created>
  <dcterms:modified xsi:type="dcterms:W3CDTF">2024-11-26T08:38:22Z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