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DESTINATION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976" y="234003"/>
            <a:ext cx="4754880" cy="99212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 smtClean="0"/>
              <a:t>“</a:t>
            </a:r>
            <a:r>
              <a:rPr lang="en-US" sz="2400" dirty="0" smtClean="0"/>
              <a:t>Welcome </a:t>
            </a:r>
            <a:r>
              <a:rPr lang="en-US" sz="2400" dirty="0"/>
              <a:t>to my presentation on </a:t>
            </a:r>
            <a:r>
              <a:rPr lang="en-US" sz="2400" dirty="0" smtClean="0"/>
              <a:t>Maldives, </a:t>
            </a:r>
            <a:r>
              <a:rPr lang="en-US" sz="2400" dirty="0"/>
              <a:t>a place that has captured my imagination and inspired my travel dreams. Nestled in the heart of [Region/Country], this destination offers a unique blend of breathtaking landscapes, rich cultural heritage, and unforgettable experiences. Join me as we embark on a journey to discover what makes [Your Destination] so special and why it should be on everyone’s travel bucket list.”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1 of Maldiv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" y="1505095"/>
            <a:ext cx="7387796" cy="3847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02" y="145473"/>
            <a:ext cx="9509759" cy="1083148"/>
          </a:xfrm>
        </p:spPr>
        <p:txBody>
          <a:bodyPr/>
          <a:lstStyle/>
          <a:p>
            <a:r>
              <a:rPr lang="en-US" dirty="0" smtClean="0"/>
              <a:t>MY DREAM DESTINATION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7028" y="1465120"/>
            <a:ext cx="355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MALDIVES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 This is one of My favorite travel spot because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23</TotalTime>
  <Words>180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MY DESTINATION</vt:lpstr>
      <vt:lpstr>INTRODUCTION</vt:lpstr>
      <vt:lpstr>MY DREAM DESTINATION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DESTINATION</dc:title>
  <dc:creator>BSIT1/BLK20</dc:creator>
  <cp:lastModifiedBy>BSIT1/BLK20</cp:lastModifiedBy>
  <cp:revision>7</cp:revision>
  <dcterms:created xsi:type="dcterms:W3CDTF">2024-11-26T09:10:43Z</dcterms:created>
  <dcterms:modified xsi:type="dcterms:W3CDTF">2024-11-26T09:34:02Z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