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7" r:id="rId4"/>
    <p:sldId id="258" r:id="rId5"/>
    <p:sldId id="266" r:id="rId6"/>
    <p:sldId id="260" r:id="rId7"/>
    <p:sldId id="259" r:id="rId8"/>
    <p:sldId id="268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" y="24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11/26/2024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11/26/2024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11/26/2024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11/26/2024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11/26/2024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11/26/2024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11/26/2024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11/26/2024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11/26/2024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11/26/2024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11/26/2024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11/26/2024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place/Indian-Ocean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s://www.britannica.com/place/Maldiv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ritannica.com/topic/ethnic-group" TargetMode="External"/><Relationship Id="rId5" Type="http://schemas.openxmlformats.org/officeDocument/2006/relationships/hyperlink" Target="https://www.britannica.com/science/atoll" TargetMode="External"/><Relationship Id="rId4" Type="http://schemas.openxmlformats.org/officeDocument/2006/relationships/hyperlink" Target="https://www.britannica.com/dictionary/cluster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DREAM 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976" y="234003"/>
            <a:ext cx="4754880" cy="992124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US" sz="2800" dirty="0" smtClean="0"/>
              <a:t>“</a:t>
            </a:r>
            <a:r>
              <a:rPr lang="en-US" sz="2400" dirty="0" smtClean="0"/>
              <a:t>Welcome </a:t>
            </a:r>
            <a:r>
              <a:rPr lang="en-US" sz="2400" dirty="0"/>
              <a:t>to my presentation on </a:t>
            </a:r>
            <a:r>
              <a:rPr lang="en-US" sz="2400" dirty="0" smtClean="0"/>
              <a:t>Maldives, </a:t>
            </a:r>
            <a:r>
              <a:rPr lang="en-US" sz="2400" dirty="0"/>
              <a:t>a place that has captured my imagination and inspired my travel dreams. Nestled in the heart of </a:t>
            </a:r>
            <a:r>
              <a:rPr lang="en-US" sz="2400" dirty="0" smtClean="0"/>
              <a:t>Maldives, </a:t>
            </a:r>
            <a:r>
              <a:rPr lang="en-US" sz="2400" dirty="0"/>
              <a:t>this destination offers a unique blend of breathtaking landscapes, rich cultural heritage, and unforgettable experiences. Join me as we embark on a journey to discover what makes </a:t>
            </a:r>
            <a:r>
              <a:rPr lang="en-US" sz="2400" dirty="0" smtClean="0"/>
              <a:t>Maldives </a:t>
            </a:r>
            <a:r>
              <a:rPr lang="en-US" sz="2400" dirty="0"/>
              <a:t>so special and why it should be on everyone’s travel bucket list.”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142" y="237066"/>
            <a:ext cx="4799908" cy="108813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HISTORY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24" y="1580444"/>
            <a:ext cx="3951110" cy="5012267"/>
          </a:xfrm>
        </p:spPr>
        <p:txBody>
          <a:bodyPr>
            <a:normAutofit fontScale="77500" lnSpcReduction="20000"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US" b="1" dirty="0"/>
              <a:t>history of the </a:t>
            </a:r>
            <a:r>
              <a:rPr lang="en-US" b="1" dirty="0" smtClean="0"/>
              <a:t>Maldives</a:t>
            </a:r>
            <a:r>
              <a:rPr lang="en-US" dirty="0"/>
              <a:t> </a:t>
            </a:r>
            <a:r>
              <a:rPr lang="en-US" dirty="0" smtClean="0"/>
              <a:t>,a </a:t>
            </a:r>
            <a:r>
              <a:rPr lang="en-US" dirty="0"/>
              <a:t>survey of the important events and people in the history of the </a:t>
            </a:r>
            <a:r>
              <a:rPr lang="en-US" u="sng" dirty="0">
                <a:hlinkClick r:id="rId2"/>
              </a:rPr>
              <a:t>Maldives</a:t>
            </a:r>
            <a:r>
              <a:rPr lang="en-US" dirty="0"/>
              <a:t>. Located in the north-central </a:t>
            </a:r>
            <a:r>
              <a:rPr lang="en-US" u="sng" dirty="0">
                <a:hlinkClick r:id="rId3"/>
              </a:rPr>
              <a:t>Indian Ocean</a:t>
            </a:r>
            <a:r>
              <a:rPr lang="en-US" dirty="0"/>
              <a:t>, the Maldives is an independent island country that consists of a chain of about 1,200 small coral islands and sandbanks (some 200 of which are inhabited), grouped in </a:t>
            </a:r>
            <a:r>
              <a:rPr lang="en-US" u="sng" dirty="0">
                <a:hlinkClick r:id="rId4"/>
              </a:rPr>
              <a:t>clusters</a:t>
            </a:r>
            <a:r>
              <a:rPr lang="en-US" dirty="0"/>
              <a:t>, or </a:t>
            </a:r>
            <a:r>
              <a:rPr lang="en-US" u="sng" dirty="0">
                <a:hlinkClick r:id="rId5"/>
              </a:rPr>
              <a:t>atolls</a:t>
            </a:r>
            <a:r>
              <a:rPr lang="en-US" dirty="0"/>
              <a:t>. The population of the Maldives belongs almost entirely to the Maldivian </a:t>
            </a:r>
            <a:r>
              <a:rPr lang="en-US" u="sng" dirty="0">
                <a:hlinkClick r:id="rId6"/>
              </a:rPr>
              <a:t>ethnic group</a:t>
            </a:r>
            <a:r>
              <a:rPr lang="en-US" dirty="0"/>
              <a:t>, which is the result of various peoples’ settling in the islands successively during the country’s history. </a:t>
            </a:r>
            <a:endParaRPr lang="en-US" dirty="0"/>
          </a:p>
        </p:txBody>
      </p:sp>
      <p:pic>
        <p:nvPicPr>
          <p:cNvPr id="2050" name="Picture 2" descr="What the Maldives looked like before mass tourism | CNN Trave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283" y="908755"/>
            <a:ext cx="6778547" cy="5040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954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1 of Maldiv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14" y="1505094"/>
            <a:ext cx="7387796" cy="42306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1711" y="0"/>
            <a:ext cx="6857307" cy="108314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MALDIVES ATTRACTIONS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8385464" y="1402775"/>
            <a:ext cx="355369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Beaches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Maldives is famous for its stunning white-sand beaches and crystal-clear turquoise waters. Each resort island typically has its own beautiful beach.</a:t>
            </a:r>
          </a:p>
        </p:txBody>
      </p:sp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01" y="1010355"/>
            <a:ext cx="3377133" cy="2743200"/>
          </a:xfrm>
        </p:spPr>
        <p:txBody>
          <a:bodyPr/>
          <a:lstStyle/>
          <a:p>
            <a:r>
              <a:rPr lang="en-US" dirty="0" smtClean="0"/>
              <a:t>SNORKELING</a:t>
            </a:r>
            <a:br>
              <a:rPr lang="en-US" dirty="0" smtClean="0"/>
            </a:br>
            <a:r>
              <a:rPr lang="en-US" dirty="0" smtClean="0"/>
              <a:t>AND SCUBA DIVING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3612" y="3779882"/>
            <a:ext cx="3377133" cy="170369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1800" dirty="0"/>
              <a:t>The Maldives offers some of the best snorkeling and diving experiences in the world. </a:t>
            </a:r>
            <a:endParaRPr lang="en-US" sz="1800" dirty="0"/>
          </a:p>
        </p:txBody>
      </p:sp>
      <p:pic>
        <p:nvPicPr>
          <p:cNvPr id="3074" name="Picture 2" descr="Everything You Must Know About Snorkeling in Maldi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08" y="1522669"/>
            <a:ext cx="7024959" cy="43230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951711" y="0"/>
            <a:ext cx="6857307" cy="1083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MALDIVES ATTRACTIONS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6868" y="2405946"/>
            <a:ext cx="3248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MALE CITY</a:t>
            </a:r>
            <a:endParaRPr 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098" name="Picture 2" descr="Top 10 Sensational Facts about Maldives Glowing Beach (Vaadhoo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40" y="1740705"/>
            <a:ext cx="6463145" cy="42797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5733" y="3467100"/>
            <a:ext cx="37817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Male City: The capital city offers a mix of modernity and tradition. Key attractions include the Maldives National Museum, the Grand Friday Mosque, and the bustling local markets.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951711" y="0"/>
            <a:ext cx="6857307" cy="108314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MALDIVES ATTRACTIONS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089" y="287754"/>
            <a:ext cx="10114844" cy="1088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I WOULD LIKE TO TRAVEL IN MALDIVES?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8897" y="1482457"/>
            <a:ext cx="9089813" cy="4142232"/>
          </a:xfrm>
        </p:spPr>
        <p:txBody>
          <a:bodyPr/>
          <a:lstStyle/>
          <a:p>
            <a:r>
              <a:rPr lang="en-US" b="1" dirty="0"/>
              <a:t>Stunning </a:t>
            </a:r>
            <a:r>
              <a:rPr lang="en-US" b="1" dirty="0" smtClean="0"/>
              <a:t>Beaches </a:t>
            </a:r>
            <a:r>
              <a:rPr lang="en-US" dirty="0" smtClean="0"/>
              <a:t>: </a:t>
            </a:r>
            <a:r>
              <a:rPr lang="en-US" dirty="0"/>
              <a:t>The Maldives is renowned for its pristine white-sand beaches and crystal-clear turquoise waters. It’s the perfect place to relax and soak </a:t>
            </a:r>
            <a:r>
              <a:rPr lang="en-US" dirty="0" smtClean="0"/>
              <a:t>up.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5122" name="Picture 2" descr="Best beaches in Maldives - Lonely Pla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312" y="2705334"/>
            <a:ext cx="4992067" cy="33280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orts in the Maldives for an Unforgettable Island Va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2472619"/>
            <a:ext cx="5152266" cy="34314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610" y="265175"/>
            <a:ext cx="10263857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WHY I WOULD LIKE TO TRAVEL IN MALDIVES?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15343" y="1403434"/>
            <a:ext cx="10320302" cy="1894332"/>
          </a:xfrm>
        </p:spPr>
        <p:txBody>
          <a:bodyPr/>
          <a:lstStyle/>
          <a:p>
            <a:r>
              <a:rPr lang="en-US" b="1" dirty="0"/>
              <a:t>Incredible Marine Life </a:t>
            </a:r>
            <a:r>
              <a:rPr lang="en-US" dirty="0"/>
              <a:t>: The Maldives offers some of the best snorkeling and diving experiences in the world. You can swim with vibrant coral reefs, manta rays, and even whale sharks</a:t>
            </a:r>
          </a:p>
          <a:p>
            <a:endParaRPr lang="en-US" dirty="0"/>
          </a:p>
        </p:txBody>
      </p:sp>
      <p:pic>
        <p:nvPicPr>
          <p:cNvPr id="6146" name="Picture 2" descr="The Maldives underwater world Photo Essay | Magic of the Maldives | BBC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963" y="2837216"/>
            <a:ext cx="4890282" cy="27507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norkelling &amp; Scuba diving In Maldives With Whale Shark Special Trip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432" y="2783947"/>
            <a:ext cx="4909070" cy="27588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206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84</TotalTime>
  <Words>261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Georgia</vt:lpstr>
      <vt:lpstr>Ocean 16x9</vt:lpstr>
      <vt:lpstr>MY DREAM DESTINATION</vt:lpstr>
      <vt:lpstr>INTRODUCTION</vt:lpstr>
      <vt:lpstr>HISTORY</vt:lpstr>
      <vt:lpstr>MALDIVES ATTRACTIONS</vt:lpstr>
      <vt:lpstr>SNORKELING AND SCUBA DIVING</vt:lpstr>
      <vt:lpstr>MALDIVES ATTRACTIONS</vt:lpstr>
      <vt:lpstr>WHY I WOULD LIKE TO TRAVEL IN MALDIVES?</vt:lpstr>
      <vt:lpstr>WHY I WOULD LIKE TO TRAVEL IN MALDIVES?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DESTINATION</dc:title>
  <dc:creator>BSIT1/BLK20</dc:creator>
  <cp:lastModifiedBy>BSIT1/BLK20</cp:lastModifiedBy>
  <cp:revision>33</cp:revision>
  <dcterms:created xsi:type="dcterms:W3CDTF">2024-11-26T09:10:43Z</dcterms:created>
  <dcterms:modified xsi:type="dcterms:W3CDTF">2024-11-26T10:35:01Z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