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EA99F19-5B2F-4C1C-9650-BC734B55276C}" type="parTrans" cxnId="{6635741C-801F-47A2-A3AF-03D68A077957}">
      <dgm:prSet/>
      <dgm:spPr/>
      <dgm:t>
        <a:bodyPr/>
        <a:lstStyle/>
        <a:p>
          <a:endParaRPr lang="en-US"/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en-US"/>
        </a:p>
      </dgm:t>
    </dgm:pt>
    <dgm:pt modelId="{56C32169-1400-436F-A8EC-619B9C7E6936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206CD43D-A52D-4932-884E-340EA7F3FF6B}" type="parTrans" cxnId="{DFCD2E9B-B722-40E1-AA2E-87695AFE660E}">
      <dgm:prSet/>
      <dgm:spPr/>
      <dgm:t>
        <a:bodyPr/>
        <a:lstStyle/>
        <a:p>
          <a:endParaRPr lang="en-US"/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en-US"/>
        </a:p>
      </dgm:t>
    </dgm:pt>
    <dgm:pt modelId="{459EC89A-47B8-4868-BBE9-9476FBD4735E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3B7A3293-3A0C-4891-99E7-141D50C0301C}" type="parTrans" cxnId="{C70F4E87-7751-4AB2-A73D-197D003AD2F4}">
      <dgm:prSet/>
      <dgm:spPr/>
      <dgm:t>
        <a:bodyPr/>
        <a:lstStyle/>
        <a:p>
          <a:endParaRPr lang="en-US"/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en-US"/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"/>
    <dgm:cxn modelId="{F5AC7BFA-D3B8-4821-9948-783EC7196B29}" type="presOf" srcId="{56C32169-1400-436F-A8EC-619B9C7E6936}" destId="{B34614A2-1392-4E77-BDA0-2BEA4D89C2F7}" srcOrd="0" destOrd="0" presId="urn:microsoft.com/office/officeart/2005/8/layout/rings+Icon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"/>
    <dgm:cxn modelId="{CDDBB908-DA88-4E73-98AC-B93F027CF084}" type="presOf" srcId="{459EC89A-47B8-4868-BBE9-9476FBD4735E}" destId="{2D81501D-F97C-4215-9373-9F01E07C91FE}" srcOrd="0" destOrd="0" presId="urn:microsoft.com/office/officeart/2005/8/layout/rings+Icon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"/>
    <dgm:cxn modelId="{D6408F6A-19A4-403D-A1B1-2FB7672E934D}" type="presParOf" srcId="{6EDA52E5-A2A7-435F-9246-0D388ED0D00A}" destId="{B34614A2-1392-4E77-BDA0-2BEA4D89C2F7}" srcOrd="1" destOrd="0" presId="urn:microsoft.com/office/officeart/2005/8/layout/rings+Icon"/>
    <dgm:cxn modelId="{E3EED042-9059-4857-A024-B8C959786EE0}" type="presParOf" srcId="{6EDA52E5-A2A7-435F-9246-0D388ED0D00A}" destId="{2D81501D-F97C-4215-9373-9F01E07C91FE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Group A</a:t>
          </a:r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Group 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Group C</a:t>
          </a:r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11/26/2024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11/26/2024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11/26/2024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11/26/2024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11/26/2024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11/26/2024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11/26/2024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11/26/2024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11/26/2024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11/26/2024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11/26/2024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11/26/2024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DESTINATION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976" y="234003"/>
            <a:ext cx="4754880" cy="992124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sz="2800" dirty="0" smtClean="0"/>
              <a:t>“</a:t>
            </a:r>
            <a:r>
              <a:rPr lang="en-US" sz="2400" dirty="0" smtClean="0"/>
              <a:t>Welcome </a:t>
            </a:r>
            <a:r>
              <a:rPr lang="en-US" sz="2400" dirty="0"/>
              <a:t>to my presentation on </a:t>
            </a:r>
            <a:r>
              <a:rPr lang="en-US" sz="2400" dirty="0" smtClean="0"/>
              <a:t>Maldives, </a:t>
            </a:r>
            <a:r>
              <a:rPr lang="en-US" sz="2400" dirty="0"/>
              <a:t>a place that has captured my imagination and inspired my travel dreams. Nestled in the heart of [Region/Country], this destination offers a unique blend of breathtaking landscapes, rich cultural heritage, and unforgettable experiences. Join me as we embark on a journey to discover what makes [Your Destination] so special and why it should be on everyone’s travel bucket list.”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1 of Maldiv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14" y="1505095"/>
            <a:ext cx="7387796" cy="3847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02" y="145473"/>
            <a:ext cx="9509759" cy="1083148"/>
          </a:xfrm>
        </p:spPr>
        <p:txBody>
          <a:bodyPr/>
          <a:lstStyle/>
          <a:p>
            <a:r>
              <a:rPr lang="en-US" dirty="0" smtClean="0"/>
              <a:t>MY DREAM DESTINATION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27028" y="1465120"/>
            <a:ext cx="3553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MALDIVES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 This is one of My favorite travel spot because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pic>
        <p:nvPicPr>
          <p:cNvPr id="7" name="Picture Placeholder 6" descr="Closeup of flower, starfish, and shells on white sa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0688943"/>
              </p:ext>
            </p:extLst>
          </p:nvPr>
        </p:nvGraphicFramePr>
        <p:xfrm>
          <a:off x="6278563" y="1573213"/>
          <a:ext cx="4572000" cy="22301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7" name="Content Placeholder 6" descr="Interconnected Rings diagram showing three groups in overlapping circle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6041924"/>
              </p:ext>
            </p:extLst>
          </p:nvPr>
        </p:nvGraphicFramePr>
        <p:xfrm>
          <a:off x="6278563" y="1573213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22</TotalTime>
  <Words>180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Georgia</vt:lpstr>
      <vt:lpstr>Ocean 16x9</vt:lpstr>
      <vt:lpstr>MY DESTINATION</vt:lpstr>
      <vt:lpstr>INTRODUCTION</vt:lpstr>
      <vt:lpstr>MY DREAM DESTINATION</vt:lpstr>
      <vt:lpstr>Picture with Caption Layout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DESTINATION</dc:title>
  <dc:creator>BSIT1/BLK20</dc:creator>
  <cp:lastModifiedBy>BSIT1/BLK20</cp:lastModifiedBy>
  <cp:revision>7</cp:revision>
  <dcterms:created xsi:type="dcterms:W3CDTF">2024-11-26T09:10:43Z</dcterms:created>
  <dcterms:modified xsi:type="dcterms:W3CDTF">2024-11-26T09:33:30Z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