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A</a:t>
          </a: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Group C</a:t>
          </a: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11/26/2024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11/26/2024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11/26/2024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11/26/2024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11/26/2024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11/26/2024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11/26/2024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DESTINATION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pic>
        <p:nvPicPr>
          <p:cNvPr id="1026" name="Picture 2" descr="THE 10 BEST Tourist Spots in Philippines 2024 (with Photo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19" y="1573213"/>
            <a:ext cx="5819582" cy="4141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34746" y="2015837"/>
            <a:ext cx="3958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MALAY AKLAN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- This is one of My favorite travel spot because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0688943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6041924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10</TotalTime>
  <Words>126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</vt:lpstr>
      <vt:lpstr>Ocean 16x9</vt:lpstr>
      <vt:lpstr>MY DESTINATION</vt:lpstr>
      <vt:lpstr>CONTENTS</vt:lpstr>
      <vt:lpstr>Title and Content Layout with Chart</vt:lpstr>
      <vt:lpstr>Picture with Caption Layout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DESTINATION</dc:title>
  <dc:creator>BSIT1/BLK20</dc:creator>
  <cp:lastModifiedBy>BSIT1/BLK20</cp:lastModifiedBy>
  <cp:revision>3</cp:revision>
  <dcterms:created xsi:type="dcterms:W3CDTF">2024-11-26T09:10:43Z</dcterms:created>
  <dcterms:modified xsi:type="dcterms:W3CDTF">2024-11-26T09:21:23Z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