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5.jpeg" ContentType="image/jpeg"/>
  <Override PartName="/ppt/media/image14.jpeg" ContentType="image/jpeg"/>
  <Override PartName="/ppt/media/image4.png" ContentType="image/png"/>
  <Override PartName="/ppt/media/image13.jpeg" ContentType="image/jpeg"/>
  <Override PartName="/ppt/media/image12.jpeg" ContentType="image/jpeg"/>
  <Override PartName="/ppt/media/image9.jpeg" ContentType="image/jpeg"/>
  <Override PartName="/ppt/media/image11.jpeg" ContentType="image/jpeg"/>
  <Override PartName="/ppt/media/image5.png" ContentType="image/png"/>
  <Override PartName="/ppt/media/image10.jpeg" ContentType="image/jpeg"/>
  <Override PartName="/ppt/media/image8.jpeg" ContentType="image/jpeg"/>
  <Override PartName="/ppt/media/image1.png" ContentType="image/png"/>
  <Override PartName="/ppt/media/image7.jpeg" ContentType="image/jpeg"/>
  <Override PartName="/ppt/media/image6.png" ContentType="image/png"/>
  <Override PartName="/ppt/media/image2.png" ContentType="image/png"/>
  <Override PartName="/ppt/media/image17.jpeg" ContentType="image/jpeg"/>
  <Override PartName="/ppt/media/image3.png" ContentType="image/png"/>
  <Override PartName="/ppt/media/image16.jpeg" ContentType="image/jpeg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rts/chart2.xml" ContentType="application/vnd.openxmlformats-officedocument.drawingml.char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6.xml.rels" ContentType="application/vnd.openxmlformats-package.relationships+xml"/>
  <Override PartName="/ppt/slides/_rels/slide11.xml.rels" ContentType="application/vnd.openxmlformats-package.relationships+xml"/>
  <Override PartName="/ppt/slides/_rels/slide15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charts/chart2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label 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00007c"/>
            </a:solidFill>
            <a:ln w="28440">
              <a:solidFill>
                <a:srgbClr val="00007c"/>
              </a:solidFill>
              <a:round/>
            </a:ln>
          </c:spPr>
          <c:marker>
            <c:symbol val="none"/>
          </c:marker>
          <c:cat>
            <c:strRef>
              <c:f>categories</c:f>
              <c:strCache>
                <c:ptCount val="10001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  <c:pt idx="12">
                  <c:v/>
                </c:pt>
                <c:pt idx="13">
                  <c:v/>
                </c:pt>
                <c:pt idx="14">
                  <c:v/>
                </c:pt>
                <c:pt idx="15">
                  <c:v/>
                </c:pt>
                <c:pt idx="16">
                  <c:v/>
                </c:pt>
                <c:pt idx="17">
                  <c:v/>
                </c:pt>
                <c:pt idx="18">
                  <c:v/>
                </c:pt>
                <c:pt idx="19">
                  <c:v/>
                </c:pt>
                <c:pt idx="20">
                  <c:v/>
                </c:pt>
                <c:pt idx="21">
                  <c:v/>
                </c:pt>
                <c:pt idx="22">
                  <c:v/>
                </c:pt>
                <c:pt idx="23">
                  <c:v/>
                </c:pt>
                <c:pt idx="24">
                  <c:v/>
                </c:pt>
                <c:pt idx="25">
                  <c:v/>
                </c:pt>
                <c:pt idx="26">
                  <c:v/>
                </c:pt>
                <c:pt idx="27">
                  <c:v/>
                </c:pt>
                <c:pt idx="28">
                  <c:v/>
                </c:pt>
                <c:pt idx="29">
                  <c:v/>
                </c:pt>
                <c:pt idx="30">
                  <c:v/>
                </c:pt>
                <c:pt idx="31">
                  <c:v/>
                </c:pt>
                <c:pt idx="32">
                  <c:v/>
                </c:pt>
                <c:pt idx="33">
                  <c:v/>
                </c:pt>
                <c:pt idx="34">
                  <c:v/>
                </c:pt>
                <c:pt idx="35">
                  <c:v/>
                </c:pt>
                <c:pt idx="36">
                  <c:v/>
                </c:pt>
                <c:pt idx="37">
                  <c:v/>
                </c:pt>
                <c:pt idx="38">
                  <c:v/>
                </c:pt>
                <c:pt idx="39">
                  <c:v/>
                </c:pt>
                <c:pt idx="40">
                  <c:v/>
                </c:pt>
                <c:pt idx="41">
                  <c:v/>
                </c:pt>
                <c:pt idx="42">
                  <c:v/>
                </c:pt>
                <c:pt idx="43">
                  <c:v/>
                </c:pt>
                <c:pt idx="44">
                  <c:v/>
                </c:pt>
                <c:pt idx="45">
                  <c:v/>
                </c:pt>
                <c:pt idx="46">
                  <c:v/>
                </c:pt>
                <c:pt idx="47">
                  <c:v/>
                </c:pt>
                <c:pt idx="48">
                  <c:v/>
                </c:pt>
                <c:pt idx="49">
                  <c:v/>
                </c:pt>
                <c:pt idx="50">
                  <c:v/>
                </c:pt>
                <c:pt idx="51">
                  <c:v/>
                </c:pt>
                <c:pt idx="52">
                  <c:v/>
                </c:pt>
                <c:pt idx="53">
                  <c:v/>
                </c:pt>
                <c:pt idx="54">
                  <c:v/>
                </c:pt>
                <c:pt idx="55">
                  <c:v/>
                </c:pt>
                <c:pt idx="56">
                  <c:v/>
                </c:pt>
                <c:pt idx="57">
                  <c:v/>
                </c:pt>
                <c:pt idx="58">
                  <c:v/>
                </c:pt>
                <c:pt idx="59">
                  <c:v/>
                </c:pt>
                <c:pt idx="60">
                  <c:v/>
                </c:pt>
                <c:pt idx="61">
                  <c:v/>
                </c:pt>
                <c:pt idx="62">
                  <c:v/>
                </c:pt>
                <c:pt idx="63">
                  <c:v/>
                </c:pt>
                <c:pt idx="64">
                  <c:v/>
                </c:pt>
                <c:pt idx="65">
                  <c:v/>
                </c:pt>
                <c:pt idx="66">
                  <c:v/>
                </c:pt>
                <c:pt idx="67">
                  <c:v/>
                </c:pt>
                <c:pt idx="68">
                  <c:v/>
                </c:pt>
                <c:pt idx="69">
                  <c:v/>
                </c:pt>
                <c:pt idx="70">
                  <c:v/>
                </c:pt>
                <c:pt idx="71">
                  <c:v/>
                </c:pt>
                <c:pt idx="72">
                  <c:v/>
                </c:pt>
                <c:pt idx="73">
                  <c:v/>
                </c:pt>
                <c:pt idx="74">
                  <c:v/>
                </c:pt>
                <c:pt idx="75">
                  <c:v/>
                </c:pt>
                <c:pt idx="76">
                  <c:v/>
                </c:pt>
                <c:pt idx="77">
                  <c:v/>
                </c:pt>
                <c:pt idx="78">
                  <c:v/>
                </c:pt>
                <c:pt idx="79">
                  <c:v/>
                </c:pt>
                <c:pt idx="80">
                  <c:v/>
                </c:pt>
                <c:pt idx="81">
                  <c:v/>
                </c:pt>
                <c:pt idx="82">
                  <c:v/>
                </c:pt>
                <c:pt idx="83">
                  <c:v/>
                </c:pt>
                <c:pt idx="84">
                  <c:v/>
                </c:pt>
                <c:pt idx="85">
                  <c:v/>
                </c:pt>
                <c:pt idx="86">
                  <c:v/>
                </c:pt>
                <c:pt idx="87">
                  <c:v/>
                </c:pt>
                <c:pt idx="88">
                  <c:v/>
                </c:pt>
                <c:pt idx="89">
                  <c:v/>
                </c:pt>
                <c:pt idx="90">
                  <c:v/>
                </c:pt>
                <c:pt idx="91">
                  <c:v/>
                </c:pt>
                <c:pt idx="92">
                  <c:v/>
                </c:pt>
                <c:pt idx="93">
                  <c:v/>
                </c:pt>
                <c:pt idx="94">
                  <c:v/>
                </c:pt>
                <c:pt idx="95">
                  <c:v/>
                </c:pt>
                <c:pt idx="96">
                  <c:v/>
                </c:pt>
                <c:pt idx="97">
                  <c:v/>
                </c:pt>
                <c:pt idx="98">
                  <c:v/>
                </c:pt>
                <c:pt idx="99">
                  <c:v/>
                </c:pt>
                <c:pt idx="100">
                  <c:v/>
                </c:pt>
                <c:pt idx="101">
                  <c:v/>
                </c:pt>
                <c:pt idx="102">
                  <c:v/>
                </c:pt>
                <c:pt idx="103">
                  <c:v/>
                </c:pt>
                <c:pt idx="104">
                  <c:v/>
                </c:pt>
                <c:pt idx="105">
                  <c:v/>
                </c:pt>
                <c:pt idx="106">
                  <c:v/>
                </c:pt>
                <c:pt idx="107">
                  <c:v/>
                </c:pt>
                <c:pt idx="108">
                  <c:v/>
                </c:pt>
                <c:pt idx="109">
                  <c:v/>
                </c:pt>
                <c:pt idx="110">
                  <c:v/>
                </c:pt>
                <c:pt idx="111">
                  <c:v/>
                </c:pt>
                <c:pt idx="112">
                  <c:v/>
                </c:pt>
                <c:pt idx="113">
                  <c:v/>
                </c:pt>
                <c:pt idx="114">
                  <c:v/>
                </c:pt>
                <c:pt idx="115">
                  <c:v/>
                </c:pt>
                <c:pt idx="116">
                  <c:v/>
                </c:pt>
                <c:pt idx="117">
                  <c:v/>
                </c:pt>
                <c:pt idx="118">
                  <c:v/>
                </c:pt>
                <c:pt idx="119">
                  <c:v/>
                </c:pt>
                <c:pt idx="120">
                  <c:v/>
                </c:pt>
                <c:pt idx="121">
                  <c:v/>
                </c:pt>
                <c:pt idx="122">
                  <c:v/>
                </c:pt>
                <c:pt idx="123">
                  <c:v/>
                </c:pt>
                <c:pt idx="124">
                  <c:v/>
                </c:pt>
                <c:pt idx="125">
                  <c:v/>
                </c:pt>
                <c:pt idx="126">
                  <c:v/>
                </c:pt>
                <c:pt idx="127">
                  <c:v/>
                </c:pt>
                <c:pt idx="128">
                  <c:v/>
                </c:pt>
                <c:pt idx="129">
                  <c:v/>
                </c:pt>
                <c:pt idx="130">
                  <c:v/>
                </c:pt>
                <c:pt idx="131">
                  <c:v/>
                </c:pt>
                <c:pt idx="132">
                  <c:v/>
                </c:pt>
                <c:pt idx="133">
                  <c:v/>
                </c:pt>
                <c:pt idx="134">
                  <c:v/>
                </c:pt>
                <c:pt idx="135">
                  <c:v/>
                </c:pt>
                <c:pt idx="136">
                  <c:v/>
                </c:pt>
                <c:pt idx="137">
                  <c:v/>
                </c:pt>
                <c:pt idx="138">
                  <c:v/>
                </c:pt>
                <c:pt idx="139">
                  <c:v/>
                </c:pt>
                <c:pt idx="140">
                  <c:v/>
                </c:pt>
                <c:pt idx="141">
                  <c:v/>
                </c:pt>
                <c:pt idx="142">
                  <c:v/>
                </c:pt>
                <c:pt idx="143">
                  <c:v/>
                </c:pt>
                <c:pt idx="144">
                  <c:v/>
                </c:pt>
                <c:pt idx="145">
                  <c:v/>
                </c:pt>
                <c:pt idx="146">
                  <c:v/>
                </c:pt>
                <c:pt idx="147">
                  <c:v/>
                </c:pt>
                <c:pt idx="148">
                  <c:v/>
                </c:pt>
                <c:pt idx="149">
                  <c:v/>
                </c:pt>
                <c:pt idx="150">
                  <c:v/>
                </c:pt>
                <c:pt idx="151">
                  <c:v/>
                </c:pt>
                <c:pt idx="152">
                  <c:v/>
                </c:pt>
                <c:pt idx="153">
                  <c:v/>
                </c:pt>
                <c:pt idx="154">
                  <c:v/>
                </c:pt>
                <c:pt idx="155">
                  <c:v/>
                </c:pt>
                <c:pt idx="156">
                  <c:v/>
                </c:pt>
                <c:pt idx="157">
                  <c:v/>
                </c:pt>
                <c:pt idx="158">
                  <c:v/>
                </c:pt>
                <c:pt idx="159">
                  <c:v/>
                </c:pt>
                <c:pt idx="160">
                  <c:v/>
                </c:pt>
                <c:pt idx="161">
                  <c:v/>
                </c:pt>
                <c:pt idx="162">
                  <c:v/>
                </c:pt>
                <c:pt idx="163">
                  <c:v/>
                </c:pt>
                <c:pt idx="164">
                  <c:v/>
                </c:pt>
                <c:pt idx="165">
                  <c:v/>
                </c:pt>
                <c:pt idx="166">
                  <c:v/>
                </c:pt>
                <c:pt idx="167">
                  <c:v/>
                </c:pt>
                <c:pt idx="168">
                  <c:v/>
                </c:pt>
                <c:pt idx="169">
                  <c:v/>
                </c:pt>
                <c:pt idx="170">
                  <c:v/>
                </c:pt>
                <c:pt idx="171">
                  <c:v/>
                </c:pt>
                <c:pt idx="172">
                  <c:v/>
                </c:pt>
                <c:pt idx="173">
                  <c:v/>
                </c:pt>
                <c:pt idx="174">
                  <c:v/>
                </c:pt>
                <c:pt idx="175">
                  <c:v/>
                </c:pt>
                <c:pt idx="176">
                  <c:v/>
                </c:pt>
                <c:pt idx="177">
                  <c:v/>
                </c:pt>
                <c:pt idx="178">
                  <c:v/>
                </c:pt>
                <c:pt idx="179">
                  <c:v/>
                </c:pt>
                <c:pt idx="180">
                  <c:v/>
                </c:pt>
                <c:pt idx="181">
                  <c:v/>
                </c:pt>
                <c:pt idx="182">
                  <c:v/>
                </c:pt>
                <c:pt idx="183">
                  <c:v/>
                </c:pt>
                <c:pt idx="184">
                  <c:v/>
                </c:pt>
                <c:pt idx="185">
                  <c:v/>
                </c:pt>
                <c:pt idx="186">
                  <c:v/>
                </c:pt>
                <c:pt idx="187">
                  <c:v/>
                </c:pt>
                <c:pt idx="188">
                  <c:v/>
                </c:pt>
                <c:pt idx="189">
                  <c:v/>
                </c:pt>
                <c:pt idx="190">
                  <c:v/>
                </c:pt>
                <c:pt idx="191">
                  <c:v/>
                </c:pt>
                <c:pt idx="192">
                  <c:v/>
                </c:pt>
                <c:pt idx="193">
                  <c:v/>
                </c:pt>
                <c:pt idx="194">
                  <c:v/>
                </c:pt>
                <c:pt idx="195">
                  <c:v/>
                </c:pt>
                <c:pt idx="196">
                  <c:v/>
                </c:pt>
                <c:pt idx="197">
                  <c:v/>
                </c:pt>
                <c:pt idx="198">
                  <c:v/>
                </c:pt>
                <c:pt idx="199">
                  <c:v/>
                </c:pt>
                <c:pt idx="200">
                  <c:v/>
                </c:pt>
                <c:pt idx="201">
                  <c:v/>
                </c:pt>
                <c:pt idx="202">
                  <c:v/>
                </c:pt>
                <c:pt idx="203">
                  <c:v/>
                </c:pt>
                <c:pt idx="204">
                  <c:v/>
                </c:pt>
                <c:pt idx="205">
                  <c:v/>
                </c:pt>
                <c:pt idx="206">
                  <c:v/>
                </c:pt>
                <c:pt idx="207">
                  <c:v/>
                </c:pt>
                <c:pt idx="208">
                  <c:v/>
                </c:pt>
                <c:pt idx="209">
                  <c:v/>
                </c:pt>
                <c:pt idx="210">
                  <c:v/>
                </c:pt>
                <c:pt idx="211">
                  <c:v/>
                </c:pt>
                <c:pt idx="212">
                  <c:v/>
                </c:pt>
                <c:pt idx="213">
                  <c:v/>
                </c:pt>
                <c:pt idx="214">
                  <c:v/>
                </c:pt>
                <c:pt idx="215">
                  <c:v/>
                </c:pt>
                <c:pt idx="216">
                  <c:v/>
                </c:pt>
                <c:pt idx="217">
                  <c:v/>
                </c:pt>
                <c:pt idx="218">
                  <c:v/>
                </c:pt>
                <c:pt idx="219">
                  <c:v/>
                </c:pt>
                <c:pt idx="220">
                  <c:v/>
                </c:pt>
                <c:pt idx="221">
                  <c:v/>
                </c:pt>
                <c:pt idx="222">
                  <c:v/>
                </c:pt>
                <c:pt idx="223">
                  <c:v/>
                </c:pt>
                <c:pt idx="224">
                  <c:v/>
                </c:pt>
                <c:pt idx="225">
                  <c:v/>
                </c:pt>
                <c:pt idx="226">
                  <c:v/>
                </c:pt>
                <c:pt idx="227">
                  <c:v/>
                </c:pt>
                <c:pt idx="228">
                  <c:v/>
                </c:pt>
                <c:pt idx="229">
                  <c:v/>
                </c:pt>
                <c:pt idx="230">
                  <c:v/>
                </c:pt>
                <c:pt idx="231">
                  <c:v/>
                </c:pt>
                <c:pt idx="232">
                  <c:v/>
                </c:pt>
                <c:pt idx="233">
                  <c:v/>
                </c:pt>
                <c:pt idx="234">
                  <c:v/>
                </c:pt>
                <c:pt idx="235">
                  <c:v/>
                </c:pt>
                <c:pt idx="236">
                  <c:v/>
                </c:pt>
                <c:pt idx="237">
                  <c:v/>
                </c:pt>
                <c:pt idx="238">
                  <c:v/>
                </c:pt>
                <c:pt idx="239">
                  <c:v/>
                </c:pt>
                <c:pt idx="240">
                  <c:v/>
                </c:pt>
                <c:pt idx="241">
                  <c:v/>
                </c:pt>
                <c:pt idx="242">
                  <c:v/>
                </c:pt>
                <c:pt idx="243">
                  <c:v/>
                </c:pt>
                <c:pt idx="244">
                  <c:v/>
                </c:pt>
                <c:pt idx="245">
                  <c:v/>
                </c:pt>
                <c:pt idx="246">
                  <c:v/>
                </c:pt>
                <c:pt idx="247">
                  <c:v/>
                </c:pt>
                <c:pt idx="248">
                  <c:v/>
                </c:pt>
                <c:pt idx="249">
                  <c:v/>
                </c:pt>
                <c:pt idx="250">
                  <c:v/>
                </c:pt>
                <c:pt idx="251">
                  <c:v/>
                </c:pt>
                <c:pt idx="252">
                  <c:v/>
                </c:pt>
                <c:pt idx="253">
                  <c:v/>
                </c:pt>
                <c:pt idx="254">
                  <c:v/>
                </c:pt>
                <c:pt idx="255">
                  <c:v/>
                </c:pt>
                <c:pt idx="256">
                  <c:v/>
                </c:pt>
                <c:pt idx="257">
                  <c:v/>
                </c:pt>
                <c:pt idx="258">
                  <c:v/>
                </c:pt>
                <c:pt idx="259">
                  <c:v/>
                </c:pt>
                <c:pt idx="260">
                  <c:v/>
                </c:pt>
                <c:pt idx="261">
                  <c:v/>
                </c:pt>
                <c:pt idx="262">
                  <c:v/>
                </c:pt>
                <c:pt idx="263">
                  <c:v/>
                </c:pt>
                <c:pt idx="264">
                  <c:v/>
                </c:pt>
                <c:pt idx="265">
                  <c:v/>
                </c:pt>
                <c:pt idx="266">
                  <c:v/>
                </c:pt>
                <c:pt idx="267">
                  <c:v/>
                </c:pt>
                <c:pt idx="268">
                  <c:v/>
                </c:pt>
                <c:pt idx="269">
                  <c:v/>
                </c:pt>
                <c:pt idx="270">
                  <c:v/>
                </c:pt>
                <c:pt idx="271">
                  <c:v/>
                </c:pt>
                <c:pt idx="272">
                  <c:v/>
                </c:pt>
                <c:pt idx="273">
                  <c:v/>
                </c:pt>
                <c:pt idx="274">
                  <c:v/>
                </c:pt>
                <c:pt idx="275">
                  <c:v/>
                </c:pt>
                <c:pt idx="276">
                  <c:v/>
                </c:pt>
                <c:pt idx="277">
                  <c:v/>
                </c:pt>
                <c:pt idx="278">
                  <c:v/>
                </c:pt>
                <c:pt idx="279">
                  <c:v/>
                </c:pt>
                <c:pt idx="280">
                  <c:v/>
                </c:pt>
                <c:pt idx="281">
                  <c:v/>
                </c:pt>
                <c:pt idx="282">
                  <c:v/>
                </c:pt>
                <c:pt idx="283">
                  <c:v/>
                </c:pt>
                <c:pt idx="284">
                  <c:v/>
                </c:pt>
                <c:pt idx="285">
                  <c:v/>
                </c:pt>
                <c:pt idx="286">
                  <c:v/>
                </c:pt>
                <c:pt idx="287">
                  <c:v/>
                </c:pt>
                <c:pt idx="288">
                  <c:v/>
                </c:pt>
                <c:pt idx="289">
                  <c:v/>
                </c:pt>
                <c:pt idx="290">
                  <c:v/>
                </c:pt>
                <c:pt idx="291">
                  <c:v/>
                </c:pt>
                <c:pt idx="292">
                  <c:v/>
                </c:pt>
                <c:pt idx="293">
                  <c:v/>
                </c:pt>
                <c:pt idx="294">
                  <c:v/>
                </c:pt>
                <c:pt idx="295">
                  <c:v/>
                </c:pt>
                <c:pt idx="296">
                  <c:v/>
                </c:pt>
                <c:pt idx="297">
                  <c:v/>
                </c:pt>
                <c:pt idx="298">
                  <c:v/>
                </c:pt>
                <c:pt idx="299">
                  <c:v/>
                </c:pt>
                <c:pt idx="300">
                  <c:v/>
                </c:pt>
                <c:pt idx="301">
                  <c:v/>
                </c:pt>
                <c:pt idx="302">
                  <c:v/>
                </c:pt>
                <c:pt idx="303">
                  <c:v/>
                </c:pt>
                <c:pt idx="304">
                  <c:v/>
                </c:pt>
                <c:pt idx="305">
                  <c:v/>
                </c:pt>
                <c:pt idx="306">
                  <c:v/>
                </c:pt>
                <c:pt idx="307">
                  <c:v/>
                </c:pt>
                <c:pt idx="308">
                  <c:v/>
                </c:pt>
                <c:pt idx="309">
                  <c:v/>
                </c:pt>
                <c:pt idx="310">
                  <c:v/>
                </c:pt>
                <c:pt idx="311">
                  <c:v/>
                </c:pt>
                <c:pt idx="312">
                  <c:v/>
                </c:pt>
                <c:pt idx="313">
                  <c:v/>
                </c:pt>
                <c:pt idx="314">
                  <c:v/>
                </c:pt>
                <c:pt idx="315">
                  <c:v/>
                </c:pt>
                <c:pt idx="316">
                  <c:v/>
                </c:pt>
                <c:pt idx="317">
                  <c:v/>
                </c:pt>
                <c:pt idx="318">
                  <c:v/>
                </c:pt>
                <c:pt idx="319">
                  <c:v/>
                </c:pt>
                <c:pt idx="320">
                  <c:v/>
                </c:pt>
                <c:pt idx="321">
                  <c:v/>
                </c:pt>
                <c:pt idx="322">
                  <c:v/>
                </c:pt>
                <c:pt idx="323">
                  <c:v/>
                </c:pt>
                <c:pt idx="324">
                  <c:v/>
                </c:pt>
                <c:pt idx="325">
                  <c:v/>
                </c:pt>
                <c:pt idx="326">
                  <c:v/>
                </c:pt>
                <c:pt idx="327">
                  <c:v/>
                </c:pt>
                <c:pt idx="328">
                  <c:v/>
                </c:pt>
                <c:pt idx="329">
                  <c:v/>
                </c:pt>
                <c:pt idx="330">
                  <c:v/>
                </c:pt>
                <c:pt idx="331">
                  <c:v/>
                </c:pt>
                <c:pt idx="332">
                  <c:v/>
                </c:pt>
                <c:pt idx="333">
                  <c:v/>
                </c:pt>
                <c:pt idx="334">
                  <c:v/>
                </c:pt>
                <c:pt idx="335">
                  <c:v/>
                </c:pt>
                <c:pt idx="336">
                  <c:v/>
                </c:pt>
                <c:pt idx="337">
                  <c:v/>
                </c:pt>
                <c:pt idx="338">
                  <c:v/>
                </c:pt>
                <c:pt idx="339">
                  <c:v/>
                </c:pt>
                <c:pt idx="340">
                  <c:v/>
                </c:pt>
                <c:pt idx="341">
                  <c:v/>
                </c:pt>
                <c:pt idx="342">
                  <c:v/>
                </c:pt>
                <c:pt idx="343">
                  <c:v/>
                </c:pt>
                <c:pt idx="344">
                  <c:v/>
                </c:pt>
                <c:pt idx="345">
                  <c:v/>
                </c:pt>
                <c:pt idx="346">
                  <c:v/>
                </c:pt>
                <c:pt idx="347">
                  <c:v/>
                </c:pt>
                <c:pt idx="348">
                  <c:v/>
                </c:pt>
                <c:pt idx="349">
                  <c:v/>
                </c:pt>
                <c:pt idx="350">
                  <c:v/>
                </c:pt>
                <c:pt idx="351">
                  <c:v/>
                </c:pt>
                <c:pt idx="352">
                  <c:v/>
                </c:pt>
                <c:pt idx="353">
                  <c:v/>
                </c:pt>
                <c:pt idx="354">
                  <c:v/>
                </c:pt>
                <c:pt idx="355">
                  <c:v/>
                </c:pt>
                <c:pt idx="356">
                  <c:v/>
                </c:pt>
                <c:pt idx="357">
                  <c:v/>
                </c:pt>
                <c:pt idx="358">
                  <c:v/>
                </c:pt>
                <c:pt idx="359">
                  <c:v/>
                </c:pt>
                <c:pt idx="360">
                  <c:v/>
                </c:pt>
                <c:pt idx="361">
                  <c:v/>
                </c:pt>
                <c:pt idx="362">
                  <c:v/>
                </c:pt>
                <c:pt idx="363">
                  <c:v/>
                </c:pt>
                <c:pt idx="364">
                  <c:v/>
                </c:pt>
                <c:pt idx="365">
                  <c:v/>
                </c:pt>
                <c:pt idx="366">
                  <c:v/>
                </c:pt>
                <c:pt idx="367">
                  <c:v/>
                </c:pt>
                <c:pt idx="368">
                  <c:v/>
                </c:pt>
                <c:pt idx="369">
                  <c:v/>
                </c:pt>
                <c:pt idx="370">
                  <c:v/>
                </c:pt>
                <c:pt idx="371">
                  <c:v/>
                </c:pt>
                <c:pt idx="372">
                  <c:v/>
                </c:pt>
                <c:pt idx="373">
                  <c:v/>
                </c:pt>
                <c:pt idx="374">
                  <c:v/>
                </c:pt>
                <c:pt idx="375">
                  <c:v/>
                </c:pt>
                <c:pt idx="376">
                  <c:v/>
                </c:pt>
                <c:pt idx="377">
                  <c:v/>
                </c:pt>
                <c:pt idx="378">
                  <c:v/>
                </c:pt>
                <c:pt idx="379">
                  <c:v/>
                </c:pt>
                <c:pt idx="380">
                  <c:v/>
                </c:pt>
                <c:pt idx="381">
                  <c:v/>
                </c:pt>
                <c:pt idx="382">
                  <c:v/>
                </c:pt>
                <c:pt idx="383">
                  <c:v/>
                </c:pt>
                <c:pt idx="384">
                  <c:v/>
                </c:pt>
                <c:pt idx="385">
                  <c:v/>
                </c:pt>
                <c:pt idx="386">
                  <c:v/>
                </c:pt>
                <c:pt idx="387">
                  <c:v/>
                </c:pt>
                <c:pt idx="388">
                  <c:v/>
                </c:pt>
                <c:pt idx="389">
                  <c:v/>
                </c:pt>
                <c:pt idx="390">
                  <c:v/>
                </c:pt>
                <c:pt idx="391">
                  <c:v/>
                </c:pt>
                <c:pt idx="392">
                  <c:v/>
                </c:pt>
                <c:pt idx="393">
                  <c:v/>
                </c:pt>
                <c:pt idx="394">
                  <c:v/>
                </c:pt>
                <c:pt idx="395">
                  <c:v/>
                </c:pt>
                <c:pt idx="396">
                  <c:v/>
                </c:pt>
                <c:pt idx="397">
                  <c:v/>
                </c:pt>
                <c:pt idx="398">
                  <c:v/>
                </c:pt>
                <c:pt idx="399">
                  <c:v/>
                </c:pt>
                <c:pt idx="400">
                  <c:v/>
                </c:pt>
                <c:pt idx="401">
                  <c:v/>
                </c:pt>
                <c:pt idx="402">
                  <c:v/>
                </c:pt>
                <c:pt idx="403">
                  <c:v/>
                </c:pt>
                <c:pt idx="404">
                  <c:v/>
                </c:pt>
                <c:pt idx="405">
                  <c:v/>
                </c:pt>
                <c:pt idx="406">
                  <c:v/>
                </c:pt>
                <c:pt idx="407">
                  <c:v/>
                </c:pt>
                <c:pt idx="408">
                  <c:v/>
                </c:pt>
                <c:pt idx="409">
                  <c:v/>
                </c:pt>
                <c:pt idx="410">
                  <c:v/>
                </c:pt>
                <c:pt idx="411">
                  <c:v/>
                </c:pt>
                <c:pt idx="412">
                  <c:v/>
                </c:pt>
                <c:pt idx="413">
                  <c:v/>
                </c:pt>
                <c:pt idx="414">
                  <c:v/>
                </c:pt>
                <c:pt idx="415">
                  <c:v/>
                </c:pt>
                <c:pt idx="416">
                  <c:v/>
                </c:pt>
                <c:pt idx="417">
                  <c:v/>
                </c:pt>
                <c:pt idx="418">
                  <c:v/>
                </c:pt>
                <c:pt idx="419">
                  <c:v/>
                </c:pt>
                <c:pt idx="420">
                  <c:v/>
                </c:pt>
                <c:pt idx="421">
                  <c:v/>
                </c:pt>
                <c:pt idx="422">
                  <c:v/>
                </c:pt>
                <c:pt idx="423">
                  <c:v/>
                </c:pt>
                <c:pt idx="424">
                  <c:v/>
                </c:pt>
                <c:pt idx="425">
                  <c:v/>
                </c:pt>
                <c:pt idx="426">
                  <c:v/>
                </c:pt>
                <c:pt idx="427">
                  <c:v/>
                </c:pt>
                <c:pt idx="428">
                  <c:v/>
                </c:pt>
                <c:pt idx="429">
                  <c:v/>
                </c:pt>
                <c:pt idx="430">
                  <c:v/>
                </c:pt>
                <c:pt idx="431">
                  <c:v/>
                </c:pt>
                <c:pt idx="432">
                  <c:v/>
                </c:pt>
                <c:pt idx="433">
                  <c:v/>
                </c:pt>
                <c:pt idx="434">
                  <c:v/>
                </c:pt>
                <c:pt idx="435">
                  <c:v/>
                </c:pt>
                <c:pt idx="436">
                  <c:v/>
                </c:pt>
                <c:pt idx="437">
                  <c:v/>
                </c:pt>
                <c:pt idx="438">
                  <c:v/>
                </c:pt>
                <c:pt idx="439">
                  <c:v/>
                </c:pt>
                <c:pt idx="440">
                  <c:v/>
                </c:pt>
                <c:pt idx="441">
                  <c:v/>
                </c:pt>
                <c:pt idx="442">
                  <c:v/>
                </c:pt>
                <c:pt idx="443">
                  <c:v/>
                </c:pt>
                <c:pt idx="444">
                  <c:v/>
                </c:pt>
                <c:pt idx="445">
                  <c:v/>
                </c:pt>
                <c:pt idx="446">
                  <c:v/>
                </c:pt>
                <c:pt idx="447">
                  <c:v/>
                </c:pt>
                <c:pt idx="448">
                  <c:v/>
                </c:pt>
                <c:pt idx="449">
                  <c:v/>
                </c:pt>
                <c:pt idx="450">
                  <c:v/>
                </c:pt>
                <c:pt idx="451">
                  <c:v/>
                </c:pt>
                <c:pt idx="452">
                  <c:v/>
                </c:pt>
                <c:pt idx="453">
                  <c:v/>
                </c:pt>
                <c:pt idx="454">
                  <c:v/>
                </c:pt>
                <c:pt idx="455">
                  <c:v/>
                </c:pt>
                <c:pt idx="456">
                  <c:v/>
                </c:pt>
                <c:pt idx="457">
                  <c:v/>
                </c:pt>
                <c:pt idx="458">
                  <c:v/>
                </c:pt>
                <c:pt idx="459">
                  <c:v/>
                </c:pt>
                <c:pt idx="460">
                  <c:v/>
                </c:pt>
                <c:pt idx="461">
                  <c:v/>
                </c:pt>
                <c:pt idx="462">
                  <c:v/>
                </c:pt>
                <c:pt idx="463">
                  <c:v/>
                </c:pt>
                <c:pt idx="464">
                  <c:v/>
                </c:pt>
                <c:pt idx="465">
                  <c:v/>
                </c:pt>
                <c:pt idx="466">
                  <c:v/>
                </c:pt>
                <c:pt idx="467">
                  <c:v/>
                </c:pt>
                <c:pt idx="468">
                  <c:v/>
                </c:pt>
                <c:pt idx="469">
                  <c:v/>
                </c:pt>
                <c:pt idx="470">
                  <c:v/>
                </c:pt>
                <c:pt idx="471">
                  <c:v/>
                </c:pt>
                <c:pt idx="472">
                  <c:v/>
                </c:pt>
                <c:pt idx="473">
                  <c:v/>
                </c:pt>
                <c:pt idx="474">
                  <c:v/>
                </c:pt>
                <c:pt idx="475">
                  <c:v/>
                </c:pt>
                <c:pt idx="476">
                  <c:v/>
                </c:pt>
                <c:pt idx="477">
                  <c:v/>
                </c:pt>
                <c:pt idx="478">
                  <c:v/>
                </c:pt>
                <c:pt idx="479">
                  <c:v/>
                </c:pt>
                <c:pt idx="480">
                  <c:v/>
                </c:pt>
                <c:pt idx="481">
                  <c:v/>
                </c:pt>
                <c:pt idx="482">
                  <c:v/>
                </c:pt>
                <c:pt idx="483">
                  <c:v/>
                </c:pt>
                <c:pt idx="484">
                  <c:v/>
                </c:pt>
                <c:pt idx="485">
                  <c:v/>
                </c:pt>
                <c:pt idx="486">
                  <c:v/>
                </c:pt>
                <c:pt idx="487">
                  <c:v/>
                </c:pt>
                <c:pt idx="488">
                  <c:v/>
                </c:pt>
                <c:pt idx="489">
                  <c:v/>
                </c:pt>
                <c:pt idx="490">
                  <c:v/>
                </c:pt>
                <c:pt idx="491">
                  <c:v/>
                </c:pt>
                <c:pt idx="492">
                  <c:v/>
                </c:pt>
                <c:pt idx="493">
                  <c:v/>
                </c:pt>
                <c:pt idx="494">
                  <c:v/>
                </c:pt>
                <c:pt idx="495">
                  <c:v/>
                </c:pt>
                <c:pt idx="496">
                  <c:v/>
                </c:pt>
                <c:pt idx="497">
                  <c:v/>
                </c:pt>
                <c:pt idx="498">
                  <c:v/>
                </c:pt>
                <c:pt idx="499">
                  <c:v/>
                </c:pt>
                <c:pt idx="500">
                  <c:v/>
                </c:pt>
                <c:pt idx="501">
                  <c:v/>
                </c:pt>
                <c:pt idx="502">
                  <c:v/>
                </c:pt>
                <c:pt idx="503">
                  <c:v/>
                </c:pt>
                <c:pt idx="504">
                  <c:v/>
                </c:pt>
                <c:pt idx="505">
                  <c:v/>
                </c:pt>
                <c:pt idx="506">
                  <c:v/>
                </c:pt>
                <c:pt idx="507">
                  <c:v/>
                </c:pt>
                <c:pt idx="508">
                  <c:v/>
                </c:pt>
                <c:pt idx="509">
                  <c:v/>
                </c:pt>
                <c:pt idx="510">
                  <c:v/>
                </c:pt>
                <c:pt idx="511">
                  <c:v/>
                </c:pt>
                <c:pt idx="512">
                  <c:v/>
                </c:pt>
                <c:pt idx="513">
                  <c:v/>
                </c:pt>
                <c:pt idx="514">
                  <c:v/>
                </c:pt>
                <c:pt idx="515">
                  <c:v/>
                </c:pt>
                <c:pt idx="516">
                  <c:v/>
                </c:pt>
                <c:pt idx="517">
                  <c:v/>
                </c:pt>
                <c:pt idx="518">
                  <c:v/>
                </c:pt>
                <c:pt idx="519">
                  <c:v/>
                </c:pt>
                <c:pt idx="520">
                  <c:v/>
                </c:pt>
                <c:pt idx="521">
                  <c:v/>
                </c:pt>
                <c:pt idx="522">
                  <c:v/>
                </c:pt>
                <c:pt idx="523">
                  <c:v/>
                </c:pt>
                <c:pt idx="524">
                  <c:v/>
                </c:pt>
                <c:pt idx="525">
                  <c:v/>
                </c:pt>
                <c:pt idx="526">
                  <c:v/>
                </c:pt>
                <c:pt idx="527">
                  <c:v/>
                </c:pt>
                <c:pt idx="528">
                  <c:v/>
                </c:pt>
                <c:pt idx="529">
                  <c:v/>
                </c:pt>
                <c:pt idx="530">
                  <c:v/>
                </c:pt>
                <c:pt idx="531">
                  <c:v/>
                </c:pt>
                <c:pt idx="532">
                  <c:v/>
                </c:pt>
                <c:pt idx="533">
                  <c:v/>
                </c:pt>
                <c:pt idx="534">
                  <c:v/>
                </c:pt>
                <c:pt idx="535">
                  <c:v/>
                </c:pt>
                <c:pt idx="536">
                  <c:v/>
                </c:pt>
                <c:pt idx="537">
                  <c:v/>
                </c:pt>
                <c:pt idx="538">
                  <c:v/>
                </c:pt>
                <c:pt idx="539">
                  <c:v/>
                </c:pt>
                <c:pt idx="540">
                  <c:v/>
                </c:pt>
                <c:pt idx="541">
                  <c:v/>
                </c:pt>
                <c:pt idx="542">
                  <c:v/>
                </c:pt>
                <c:pt idx="543">
                  <c:v/>
                </c:pt>
                <c:pt idx="544">
                  <c:v/>
                </c:pt>
                <c:pt idx="545">
                  <c:v/>
                </c:pt>
                <c:pt idx="546">
                  <c:v/>
                </c:pt>
                <c:pt idx="547">
                  <c:v/>
                </c:pt>
                <c:pt idx="548">
                  <c:v/>
                </c:pt>
                <c:pt idx="549">
                  <c:v/>
                </c:pt>
                <c:pt idx="550">
                  <c:v/>
                </c:pt>
                <c:pt idx="551">
                  <c:v/>
                </c:pt>
                <c:pt idx="552">
                  <c:v/>
                </c:pt>
                <c:pt idx="553">
                  <c:v/>
                </c:pt>
                <c:pt idx="554">
                  <c:v/>
                </c:pt>
                <c:pt idx="555">
                  <c:v/>
                </c:pt>
                <c:pt idx="556">
                  <c:v/>
                </c:pt>
                <c:pt idx="557">
                  <c:v/>
                </c:pt>
                <c:pt idx="558">
                  <c:v/>
                </c:pt>
                <c:pt idx="559">
                  <c:v/>
                </c:pt>
                <c:pt idx="560">
                  <c:v/>
                </c:pt>
                <c:pt idx="561">
                  <c:v/>
                </c:pt>
                <c:pt idx="562">
                  <c:v/>
                </c:pt>
                <c:pt idx="563">
                  <c:v/>
                </c:pt>
                <c:pt idx="564">
                  <c:v/>
                </c:pt>
                <c:pt idx="565">
                  <c:v/>
                </c:pt>
                <c:pt idx="566">
                  <c:v/>
                </c:pt>
                <c:pt idx="567">
                  <c:v/>
                </c:pt>
                <c:pt idx="568">
                  <c:v/>
                </c:pt>
                <c:pt idx="569">
                  <c:v/>
                </c:pt>
                <c:pt idx="570">
                  <c:v/>
                </c:pt>
                <c:pt idx="571">
                  <c:v/>
                </c:pt>
                <c:pt idx="572">
                  <c:v/>
                </c:pt>
                <c:pt idx="573">
                  <c:v/>
                </c:pt>
                <c:pt idx="574">
                  <c:v/>
                </c:pt>
                <c:pt idx="575">
                  <c:v/>
                </c:pt>
                <c:pt idx="576">
                  <c:v/>
                </c:pt>
                <c:pt idx="577">
                  <c:v/>
                </c:pt>
                <c:pt idx="578">
                  <c:v/>
                </c:pt>
                <c:pt idx="579">
                  <c:v/>
                </c:pt>
                <c:pt idx="580">
                  <c:v/>
                </c:pt>
                <c:pt idx="581">
                  <c:v/>
                </c:pt>
                <c:pt idx="582">
                  <c:v/>
                </c:pt>
                <c:pt idx="583">
                  <c:v/>
                </c:pt>
                <c:pt idx="584">
                  <c:v/>
                </c:pt>
                <c:pt idx="585">
                  <c:v/>
                </c:pt>
                <c:pt idx="586">
                  <c:v/>
                </c:pt>
                <c:pt idx="587">
                  <c:v/>
                </c:pt>
                <c:pt idx="588">
                  <c:v/>
                </c:pt>
                <c:pt idx="589">
                  <c:v/>
                </c:pt>
                <c:pt idx="590">
                  <c:v/>
                </c:pt>
                <c:pt idx="591">
                  <c:v/>
                </c:pt>
                <c:pt idx="592">
                  <c:v/>
                </c:pt>
                <c:pt idx="593">
                  <c:v/>
                </c:pt>
                <c:pt idx="594">
                  <c:v/>
                </c:pt>
                <c:pt idx="595">
                  <c:v/>
                </c:pt>
                <c:pt idx="596">
                  <c:v/>
                </c:pt>
                <c:pt idx="597">
                  <c:v/>
                </c:pt>
                <c:pt idx="598">
                  <c:v/>
                </c:pt>
                <c:pt idx="599">
                  <c:v/>
                </c:pt>
                <c:pt idx="600">
                  <c:v/>
                </c:pt>
                <c:pt idx="601">
                  <c:v/>
                </c:pt>
                <c:pt idx="602">
                  <c:v/>
                </c:pt>
                <c:pt idx="603">
                  <c:v/>
                </c:pt>
                <c:pt idx="604">
                  <c:v/>
                </c:pt>
                <c:pt idx="605">
                  <c:v/>
                </c:pt>
                <c:pt idx="606">
                  <c:v/>
                </c:pt>
                <c:pt idx="607">
                  <c:v/>
                </c:pt>
                <c:pt idx="608">
                  <c:v/>
                </c:pt>
                <c:pt idx="609">
                  <c:v/>
                </c:pt>
                <c:pt idx="610">
                  <c:v/>
                </c:pt>
                <c:pt idx="611">
                  <c:v/>
                </c:pt>
                <c:pt idx="612">
                  <c:v/>
                </c:pt>
                <c:pt idx="613">
                  <c:v/>
                </c:pt>
                <c:pt idx="614">
                  <c:v/>
                </c:pt>
                <c:pt idx="615">
                  <c:v/>
                </c:pt>
                <c:pt idx="616">
                  <c:v/>
                </c:pt>
                <c:pt idx="617">
                  <c:v/>
                </c:pt>
                <c:pt idx="618">
                  <c:v/>
                </c:pt>
                <c:pt idx="619">
                  <c:v/>
                </c:pt>
                <c:pt idx="620">
                  <c:v/>
                </c:pt>
                <c:pt idx="621">
                  <c:v/>
                </c:pt>
                <c:pt idx="622">
                  <c:v/>
                </c:pt>
                <c:pt idx="623">
                  <c:v/>
                </c:pt>
                <c:pt idx="624">
                  <c:v/>
                </c:pt>
                <c:pt idx="625">
                  <c:v/>
                </c:pt>
                <c:pt idx="626">
                  <c:v/>
                </c:pt>
                <c:pt idx="627">
                  <c:v/>
                </c:pt>
                <c:pt idx="628">
                  <c:v/>
                </c:pt>
                <c:pt idx="629">
                  <c:v/>
                </c:pt>
                <c:pt idx="630">
                  <c:v/>
                </c:pt>
                <c:pt idx="631">
                  <c:v/>
                </c:pt>
                <c:pt idx="632">
                  <c:v/>
                </c:pt>
                <c:pt idx="633">
                  <c:v/>
                </c:pt>
                <c:pt idx="634">
                  <c:v/>
                </c:pt>
                <c:pt idx="635">
                  <c:v/>
                </c:pt>
                <c:pt idx="636">
                  <c:v/>
                </c:pt>
                <c:pt idx="637">
                  <c:v/>
                </c:pt>
                <c:pt idx="638">
                  <c:v/>
                </c:pt>
                <c:pt idx="639">
                  <c:v/>
                </c:pt>
                <c:pt idx="640">
                  <c:v/>
                </c:pt>
                <c:pt idx="641">
                  <c:v/>
                </c:pt>
                <c:pt idx="642">
                  <c:v/>
                </c:pt>
                <c:pt idx="643">
                  <c:v/>
                </c:pt>
                <c:pt idx="644">
                  <c:v/>
                </c:pt>
                <c:pt idx="645">
                  <c:v/>
                </c:pt>
                <c:pt idx="646">
                  <c:v/>
                </c:pt>
                <c:pt idx="647">
                  <c:v/>
                </c:pt>
                <c:pt idx="648">
                  <c:v/>
                </c:pt>
                <c:pt idx="649">
                  <c:v/>
                </c:pt>
                <c:pt idx="650">
                  <c:v/>
                </c:pt>
                <c:pt idx="651">
                  <c:v/>
                </c:pt>
                <c:pt idx="652">
                  <c:v/>
                </c:pt>
                <c:pt idx="653">
                  <c:v/>
                </c:pt>
                <c:pt idx="654">
                  <c:v/>
                </c:pt>
                <c:pt idx="655">
                  <c:v/>
                </c:pt>
                <c:pt idx="656">
                  <c:v/>
                </c:pt>
                <c:pt idx="657">
                  <c:v/>
                </c:pt>
                <c:pt idx="658">
                  <c:v/>
                </c:pt>
                <c:pt idx="659">
                  <c:v/>
                </c:pt>
                <c:pt idx="660">
                  <c:v/>
                </c:pt>
                <c:pt idx="661">
                  <c:v/>
                </c:pt>
                <c:pt idx="662">
                  <c:v/>
                </c:pt>
                <c:pt idx="663">
                  <c:v/>
                </c:pt>
                <c:pt idx="664">
                  <c:v/>
                </c:pt>
                <c:pt idx="665">
                  <c:v/>
                </c:pt>
                <c:pt idx="666">
                  <c:v/>
                </c:pt>
                <c:pt idx="667">
                  <c:v/>
                </c:pt>
                <c:pt idx="668">
                  <c:v/>
                </c:pt>
                <c:pt idx="669">
                  <c:v/>
                </c:pt>
                <c:pt idx="670">
                  <c:v/>
                </c:pt>
                <c:pt idx="671">
                  <c:v/>
                </c:pt>
                <c:pt idx="672">
                  <c:v/>
                </c:pt>
                <c:pt idx="673">
                  <c:v/>
                </c:pt>
                <c:pt idx="674">
                  <c:v/>
                </c:pt>
                <c:pt idx="675">
                  <c:v/>
                </c:pt>
                <c:pt idx="676">
                  <c:v/>
                </c:pt>
                <c:pt idx="677">
                  <c:v/>
                </c:pt>
                <c:pt idx="678">
                  <c:v/>
                </c:pt>
                <c:pt idx="679">
                  <c:v/>
                </c:pt>
                <c:pt idx="680">
                  <c:v/>
                </c:pt>
                <c:pt idx="681">
                  <c:v/>
                </c:pt>
                <c:pt idx="682">
                  <c:v/>
                </c:pt>
                <c:pt idx="683">
                  <c:v/>
                </c:pt>
                <c:pt idx="684">
                  <c:v/>
                </c:pt>
                <c:pt idx="685">
                  <c:v/>
                </c:pt>
                <c:pt idx="686">
                  <c:v/>
                </c:pt>
                <c:pt idx="687">
                  <c:v/>
                </c:pt>
                <c:pt idx="688">
                  <c:v/>
                </c:pt>
                <c:pt idx="689">
                  <c:v/>
                </c:pt>
                <c:pt idx="690">
                  <c:v/>
                </c:pt>
                <c:pt idx="691">
                  <c:v/>
                </c:pt>
                <c:pt idx="692">
                  <c:v/>
                </c:pt>
                <c:pt idx="693">
                  <c:v/>
                </c:pt>
                <c:pt idx="694">
                  <c:v/>
                </c:pt>
                <c:pt idx="695">
                  <c:v/>
                </c:pt>
                <c:pt idx="696">
                  <c:v/>
                </c:pt>
                <c:pt idx="697">
                  <c:v/>
                </c:pt>
                <c:pt idx="698">
                  <c:v/>
                </c:pt>
                <c:pt idx="699">
                  <c:v/>
                </c:pt>
                <c:pt idx="700">
                  <c:v/>
                </c:pt>
                <c:pt idx="701">
                  <c:v/>
                </c:pt>
                <c:pt idx="702">
                  <c:v/>
                </c:pt>
                <c:pt idx="703">
                  <c:v/>
                </c:pt>
                <c:pt idx="704">
                  <c:v/>
                </c:pt>
                <c:pt idx="705">
                  <c:v/>
                </c:pt>
                <c:pt idx="706">
                  <c:v/>
                </c:pt>
                <c:pt idx="707">
                  <c:v/>
                </c:pt>
                <c:pt idx="708">
                  <c:v/>
                </c:pt>
                <c:pt idx="709">
                  <c:v/>
                </c:pt>
                <c:pt idx="710">
                  <c:v/>
                </c:pt>
                <c:pt idx="711">
                  <c:v/>
                </c:pt>
                <c:pt idx="712">
                  <c:v/>
                </c:pt>
                <c:pt idx="713">
                  <c:v/>
                </c:pt>
                <c:pt idx="714">
                  <c:v/>
                </c:pt>
                <c:pt idx="715">
                  <c:v/>
                </c:pt>
                <c:pt idx="716">
                  <c:v/>
                </c:pt>
                <c:pt idx="717">
                  <c:v/>
                </c:pt>
                <c:pt idx="718">
                  <c:v/>
                </c:pt>
                <c:pt idx="719">
                  <c:v/>
                </c:pt>
                <c:pt idx="720">
                  <c:v/>
                </c:pt>
                <c:pt idx="721">
                  <c:v/>
                </c:pt>
                <c:pt idx="722">
                  <c:v/>
                </c:pt>
                <c:pt idx="723">
                  <c:v/>
                </c:pt>
                <c:pt idx="724">
                  <c:v/>
                </c:pt>
                <c:pt idx="725">
                  <c:v/>
                </c:pt>
                <c:pt idx="726">
                  <c:v/>
                </c:pt>
                <c:pt idx="727">
                  <c:v/>
                </c:pt>
                <c:pt idx="728">
                  <c:v/>
                </c:pt>
                <c:pt idx="729">
                  <c:v/>
                </c:pt>
                <c:pt idx="730">
                  <c:v/>
                </c:pt>
                <c:pt idx="731">
                  <c:v/>
                </c:pt>
                <c:pt idx="732">
                  <c:v/>
                </c:pt>
                <c:pt idx="733">
                  <c:v/>
                </c:pt>
                <c:pt idx="734">
                  <c:v/>
                </c:pt>
                <c:pt idx="735">
                  <c:v/>
                </c:pt>
                <c:pt idx="736">
                  <c:v/>
                </c:pt>
                <c:pt idx="737">
                  <c:v/>
                </c:pt>
                <c:pt idx="738">
                  <c:v/>
                </c:pt>
                <c:pt idx="739">
                  <c:v/>
                </c:pt>
                <c:pt idx="740">
                  <c:v/>
                </c:pt>
                <c:pt idx="741">
                  <c:v/>
                </c:pt>
                <c:pt idx="742">
                  <c:v/>
                </c:pt>
                <c:pt idx="743">
                  <c:v/>
                </c:pt>
                <c:pt idx="744">
                  <c:v/>
                </c:pt>
                <c:pt idx="745">
                  <c:v/>
                </c:pt>
                <c:pt idx="746">
                  <c:v/>
                </c:pt>
                <c:pt idx="747">
                  <c:v/>
                </c:pt>
                <c:pt idx="748">
                  <c:v/>
                </c:pt>
                <c:pt idx="749">
                  <c:v/>
                </c:pt>
                <c:pt idx="750">
                  <c:v/>
                </c:pt>
                <c:pt idx="751">
                  <c:v/>
                </c:pt>
                <c:pt idx="752">
                  <c:v/>
                </c:pt>
                <c:pt idx="753">
                  <c:v/>
                </c:pt>
                <c:pt idx="754">
                  <c:v/>
                </c:pt>
                <c:pt idx="755">
                  <c:v/>
                </c:pt>
                <c:pt idx="756">
                  <c:v/>
                </c:pt>
                <c:pt idx="757">
                  <c:v/>
                </c:pt>
                <c:pt idx="758">
                  <c:v/>
                </c:pt>
                <c:pt idx="759">
                  <c:v/>
                </c:pt>
                <c:pt idx="760">
                  <c:v/>
                </c:pt>
                <c:pt idx="761">
                  <c:v/>
                </c:pt>
                <c:pt idx="762">
                  <c:v/>
                </c:pt>
                <c:pt idx="763">
                  <c:v/>
                </c:pt>
                <c:pt idx="764">
                  <c:v/>
                </c:pt>
                <c:pt idx="765">
                  <c:v/>
                </c:pt>
                <c:pt idx="766">
                  <c:v/>
                </c:pt>
                <c:pt idx="767">
                  <c:v/>
                </c:pt>
                <c:pt idx="768">
                  <c:v/>
                </c:pt>
                <c:pt idx="769">
                  <c:v/>
                </c:pt>
                <c:pt idx="770">
                  <c:v/>
                </c:pt>
                <c:pt idx="771">
                  <c:v/>
                </c:pt>
                <c:pt idx="772">
                  <c:v/>
                </c:pt>
                <c:pt idx="773">
                  <c:v/>
                </c:pt>
                <c:pt idx="774">
                  <c:v/>
                </c:pt>
                <c:pt idx="775">
                  <c:v/>
                </c:pt>
                <c:pt idx="776">
                  <c:v/>
                </c:pt>
                <c:pt idx="777">
                  <c:v/>
                </c:pt>
                <c:pt idx="778">
                  <c:v/>
                </c:pt>
                <c:pt idx="779">
                  <c:v/>
                </c:pt>
                <c:pt idx="780">
                  <c:v/>
                </c:pt>
                <c:pt idx="781">
                  <c:v/>
                </c:pt>
                <c:pt idx="782">
                  <c:v/>
                </c:pt>
                <c:pt idx="783">
                  <c:v/>
                </c:pt>
                <c:pt idx="784">
                  <c:v/>
                </c:pt>
                <c:pt idx="785">
                  <c:v/>
                </c:pt>
                <c:pt idx="786">
                  <c:v/>
                </c:pt>
                <c:pt idx="787">
                  <c:v/>
                </c:pt>
                <c:pt idx="788">
                  <c:v/>
                </c:pt>
                <c:pt idx="789">
                  <c:v/>
                </c:pt>
                <c:pt idx="790">
                  <c:v/>
                </c:pt>
                <c:pt idx="791">
                  <c:v/>
                </c:pt>
                <c:pt idx="792">
                  <c:v/>
                </c:pt>
                <c:pt idx="793">
                  <c:v/>
                </c:pt>
                <c:pt idx="794">
                  <c:v/>
                </c:pt>
                <c:pt idx="795">
                  <c:v/>
                </c:pt>
                <c:pt idx="796">
                  <c:v/>
                </c:pt>
                <c:pt idx="797">
                  <c:v/>
                </c:pt>
                <c:pt idx="798">
                  <c:v/>
                </c:pt>
                <c:pt idx="799">
                  <c:v/>
                </c:pt>
                <c:pt idx="800">
                  <c:v/>
                </c:pt>
                <c:pt idx="801">
                  <c:v/>
                </c:pt>
                <c:pt idx="802">
                  <c:v/>
                </c:pt>
                <c:pt idx="803">
                  <c:v/>
                </c:pt>
                <c:pt idx="804">
                  <c:v/>
                </c:pt>
                <c:pt idx="805">
                  <c:v/>
                </c:pt>
                <c:pt idx="806">
                  <c:v/>
                </c:pt>
                <c:pt idx="807">
                  <c:v/>
                </c:pt>
                <c:pt idx="808">
                  <c:v/>
                </c:pt>
                <c:pt idx="809">
                  <c:v/>
                </c:pt>
                <c:pt idx="810">
                  <c:v/>
                </c:pt>
                <c:pt idx="811">
                  <c:v/>
                </c:pt>
                <c:pt idx="812">
                  <c:v/>
                </c:pt>
                <c:pt idx="813">
                  <c:v/>
                </c:pt>
                <c:pt idx="814">
                  <c:v/>
                </c:pt>
                <c:pt idx="815">
                  <c:v/>
                </c:pt>
                <c:pt idx="816">
                  <c:v/>
                </c:pt>
                <c:pt idx="817">
                  <c:v/>
                </c:pt>
                <c:pt idx="818">
                  <c:v/>
                </c:pt>
                <c:pt idx="819">
                  <c:v/>
                </c:pt>
                <c:pt idx="820">
                  <c:v/>
                </c:pt>
                <c:pt idx="821">
                  <c:v/>
                </c:pt>
                <c:pt idx="822">
                  <c:v/>
                </c:pt>
                <c:pt idx="823">
                  <c:v/>
                </c:pt>
                <c:pt idx="824">
                  <c:v/>
                </c:pt>
                <c:pt idx="825">
                  <c:v/>
                </c:pt>
                <c:pt idx="826">
                  <c:v/>
                </c:pt>
                <c:pt idx="827">
                  <c:v/>
                </c:pt>
                <c:pt idx="828">
                  <c:v/>
                </c:pt>
                <c:pt idx="829">
                  <c:v/>
                </c:pt>
                <c:pt idx="830">
                  <c:v/>
                </c:pt>
                <c:pt idx="831">
                  <c:v/>
                </c:pt>
                <c:pt idx="832">
                  <c:v/>
                </c:pt>
                <c:pt idx="833">
                  <c:v/>
                </c:pt>
                <c:pt idx="834">
                  <c:v/>
                </c:pt>
                <c:pt idx="835">
                  <c:v/>
                </c:pt>
                <c:pt idx="836">
                  <c:v/>
                </c:pt>
                <c:pt idx="837">
                  <c:v/>
                </c:pt>
                <c:pt idx="838">
                  <c:v/>
                </c:pt>
                <c:pt idx="839">
                  <c:v/>
                </c:pt>
                <c:pt idx="840">
                  <c:v/>
                </c:pt>
                <c:pt idx="841">
                  <c:v/>
                </c:pt>
                <c:pt idx="842">
                  <c:v/>
                </c:pt>
                <c:pt idx="843">
                  <c:v/>
                </c:pt>
                <c:pt idx="844">
                  <c:v/>
                </c:pt>
                <c:pt idx="845">
                  <c:v/>
                </c:pt>
                <c:pt idx="846">
                  <c:v/>
                </c:pt>
                <c:pt idx="847">
                  <c:v/>
                </c:pt>
                <c:pt idx="848">
                  <c:v/>
                </c:pt>
                <c:pt idx="849">
                  <c:v/>
                </c:pt>
                <c:pt idx="850">
                  <c:v/>
                </c:pt>
                <c:pt idx="851">
                  <c:v/>
                </c:pt>
                <c:pt idx="852">
                  <c:v/>
                </c:pt>
                <c:pt idx="853">
                  <c:v/>
                </c:pt>
                <c:pt idx="854">
                  <c:v/>
                </c:pt>
                <c:pt idx="855">
                  <c:v/>
                </c:pt>
                <c:pt idx="856">
                  <c:v/>
                </c:pt>
                <c:pt idx="857">
                  <c:v/>
                </c:pt>
                <c:pt idx="858">
                  <c:v/>
                </c:pt>
                <c:pt idx="859">
                  <c:v/>
                </c:pt>
                <c:pt idx="860">
                  <c:v/>
                </c:pt>
                <c:pt idx="861">
                  <c:v/>
                </c:pt>
                <c:pt idx="862">
                  <c:v/>
                </c:pt>
                <c:pt idx="863">
                  <c:v/>
                </c:pt>
                <c:pt idx="864">
                  <c:v/>
                </c:pt>
                <c:pt idx="865">
                  <c:v/>
                </c:pt>
                <c:pt idx="866">
                  <c:v/>
                </c:pt>
                <c:pt idx="867">
                  <c:v/>
                </c:pt>
                <c:pt idx="868">
                  <c:v/>
                </c:pt>
                <c:pt idx="869">
                  <c:v/>
                </c:pt>
                <c:pt idx="870">
                  <c:v/>
                </c:pt>
                <c:pt idx="871">
                  <c:v/>
                </c:pt>
                <c:pt idx="872">
                  <c:v/>
                </c:pt>
                <c:pt idx="873">
                  <c:v/>
                </c:pt>
                <c:pt idx="874">
                  <c:v/>
                </c:pt>
                <c:pt idx="875">
                  <c:v/>
                </c:pt>
                <c:pt idx="876">
                  <c:v/>
                </c:pt>
                <c:pt idx="877">
                  <c:v/>
                </c:pt>
                <c:pt idx="878">
                  <c:v/>
                </c:pt>
                <c:pt idx="879">
                  <c:v/>
                </c:pt>
                <c:pt idx="880">
                  <c:v/>
                </c:pt>
                <c:pt idx="881">
                  <c:v/>
                </c:pt>
                <c:pt idx="882">
                  <c:v/>
                </c:pt>
                <c:pt idx="883">
                  <c:v/>
                </c:pt>
                <c:pt idx="884">
                  <c:v/>
                </c:pt>
                <c:pt idx="885">
                  <c:v/>
                </c:pt>
                <c:pt idx="886">
                  <c:v/>
                </c:pt>
                <c:pt idx="887">
                  <c:v/>
                </c:pt>
                <c:pt idx="888">
                  <c:v/>
                </c:pt>
                <c:pt idx="889">
                  <c:v/>
                </c:pt>
                <c:pt idx="890">
                  <c:v/>
                </c:pt>
                <c:pt idx="891">
                  <c:v/>
                </c:pt>
                <c:pt idx="892">
                  <c:v/>
                </c:pt>
                <c:pt idx="893">
                  <c:v/>
                </c:pt>
                <c:pt idx="894">
                  <c:v/>
                </c:pt>
                <c:pt idx="895">
                  <c:v/>
                </c:pt>
                <c:pt idx="896">
                  <c:v/>
                </c:pt>
                <c:pt idx="897">
                  <c:v/>
                </c:pt>
                <c:pt idx="898">
                  <c:v/>
                </c:pt>
                <c:pt idx="899">
                  <c:v/>
                </c:pt>
                <c:pt idx="900">
                  <c:v/>
                </c:pt>
                <c:pt idx="901">
                  <c:v/>
                </c:pt>
                <c:pt idx="902">
                  <c:v/>
                </c:pt>
                <c:pt idx="903">
                  <c:v/>
                </c:pt>
                <c:pt idx="904">
                  <c:v/>
                </c:pt>
                <c:pt idx="905">
                  <c:v/>
                </c:pt>
                <c:pt idx="906">
                  <c:v/>
                </c:pt>
                <c:pt idx="907">
                  <c:v/>
                </c:pt>
                <c:pt idx="908">
                  <c:v/>
                </c:pt>
                <c:pt idx="909">
                  <c:v/>
                </c:pt>
                <c:pt idx="910">
                  <c:v/>
                </c:pt>
                <c:pt idx="911">
                  <c:v/>
                </c:pt>
                <c:pt idx="912">
                  <c:v/>
                </c:pt>
                <c:pt idx="913">
                  <c:v/>
                </c:pt>
                <c:pt idx="914">
                  <c:v/>
                </c:pt>
                <c:pt idx="915">
                  <c:v/>
                </c:pt>
                <c:pt idx="916">
                  <c:v/>
                </c:pt>
                <c:pt idx="917">
                  <c:v/>
                </c:pt>
                <c:pt idx="918">
                  <c:v/>
                </c:pt>
                <c:pt idx="919">
                  <c:v/>
                </c:pt>
                <c:pt idx="920">
                  <c:v/>
                </c:pt>
                <c:pt idx="921">
                  <c:v/>
                </c:pt>
                <c:pt idx="922">
                  <c:v/>
                </c:pt>
                <c:pt idx="923">
                  <c:v/>
                </c:pt>
                <c:pt idx="924">
                  <c:v/>
                </c:pt>
                <c:pt idx="925">
                  <c:v/>
                </c:pt>
                <c:pt idx="926">
                  <c:v/>
                </c:pt>
                <c:pt idx="927">
                  <c:v/>
                </c:pt>
                <c:pt idx="928">
                  <c:v/>
                </c:pt>
                <c:pt idx="929">
                  <c:v/>
                </c:pt>
                <c:pt idx="930">
                  <c:v/>
                </c:pt>
                <c:pt idx="931">
                  <c:v/>
                </c:pt>
                <c:pt idx="932">
                  <c:v/>
                </c:pt>
                <c:pt idx="933">
                  <c:v/>
                </c:pt>
                <c:pt idx="934">
                  <c:v/>
                </c:pt>
                <c:pt idx="935">
                  <c:v/>
                </c:pt>
                <c:pt idx="936">
                  <c:v/>
                </c:pt>
                <c:pt idx="937">
                  <c:v/>
                </c:pt>
                <c:pt idx="938">
                  <c:v/>
                </c:pt>
                <c:pt idx="939">
                  <c:v/>
                </c:pt>
                <c:pt idx="940">
                  <c:v/>
                </c:pt>
                <c:pt idx="941">
                  <c:v/>
                </c:pt>
                <c:pt idx="942">
                  <c:v/>
                </c:pt>
                <c:pt idx="943">
                  <c:v/>
                </c:pt>
                <c:pt idx="944">
                  <c:v/>
                </c:pt>
                <c:pt idx="945">
                  <c:v/>
                </c:pt>
                <c:pt idx="946">
                  <c:v/>
                </c:pt>
                <c:pt idx="947">
                  <c:v/>
                </c:pt>
                <c:pt idx="948">
                  <c:v/>
                </c:pt>
                <c:pt idx="949">
                  <c:v/>
                </c:pt>
                <c:pt idx="950">
                  <c:v/>
                </c:pt>
                <c:pt idx="951">
                  <c:v/>
                </c:pt>
                <c:pt idx="952">
                  <c:v/>
                </c:pt>
                <c:pt idx="953">
                  <c:v/>
                </c:pt>
                <c:pt idx="954">
                  <c:v/>
                </c:pt>
                <c:pt idx="955">
                  <c:v/>
                </c:pt>
                <c:pt idx="956">
                  <c:v/>
                </c:pt>
                <c:pt idx="957">
                  <c:v/>
                </c:pt>
                <c:pt idx="958">
                  <c:v/>
                </c:pt>
                <c:pt idx="959">
                  <c:v/>
                </c:pt>
                <c:pt idx="960">
                  <c:v/>
                </c:pt>
                <c:pt idx="961">
                  <c:v/>
                </c:pt>
                <c:pt idx="962">
                  <c:v/>
                </c:pt>
                <c:pt idx="963">
                  <c:v/>
                </c:pt>
                <c:pt idx="964">
                  <c:v/>
                </c:pt>
                <c:pt idx="965">
                  <c:v/>
                </c:pt>
                <c:pt idx="966">
                  <c:v/>
                </c:pt>
                <c:pt idx="967">
                  <c:v/>
                </c:pt>
                <c:pt idx="968">
                  <c:v/>
                </c:pt>
                <c:pt idx="969">
                  <c:v/>
                </c:pt>
                <c:pt idx="970">
                  <c:v/>
                </c:pt>
                <c:pt idx="971">
                  <c:v/>
                </c:pt>
                <c:pt idx="972">
                  <c:v/>
                </c:pt>
                <c:pt idx="973">
                  <c:v/>
                </c:pt>
                <c:pt idx="974">
                  <c:v/>
                </c:pt>
                <c:pt idx="975">
                  <c:v/>
                </c:pt>
                <c:pt idx="976">
                  <c:v/>
                </c:pt>
                <c:pt idx="977">
                  <c:v/>
                </c:pt>
                <c:pt idx="978">
                  <c:v/>
                </c:pt>
                <c:pt idx="979">
                  <c:v/>
                </c:pt>
                <c:pt idx="980">
                  <c:v/>
                </c:pt>
                <c:pt idx="981">
                  <c:v/>
                </c:pt>
                <c:pt idx="982">
                  <c:v/>
                </c:pt>
                <c:pt idx="983">
                  <c:v/>
                </c:pt>
                <c:pt idx="984">
                  <c:v/>
                </c:pt>
                <c:pt idx="985">
                  <c:v/>
                </c:pt>
                <c:pt idx="986">
                  <c:v/>
                </c:pt>
                <c:pt idx="987">
                  <c:v/>
                </c:pt>
                <c:pt idx="988">
                  <c:v/>
                </c:pt>
                <c:pt idx="989">
                  <c:v/>
                </c:pt>
                <c:pt idx="990">
                  <c:v/>
                </c:pt>
                <c:pt idx="991">
                  <c:v/>
                </c:pt>
                <c:pt idx="992">
                  <c:v/>
                </c:pt>
                <c:pt idx="993">
                  <c:v/>
                </c:pt>
                <c:pt idx="994">
                  <c:v/>
                </c:pt>
                <c:pt idx="995">
                  <c:v/>
                </c:pt>
                <c:pt idx="996">
                  <c:v/>
                </c:pt>
                <c:pt idx="997">
                  <c:v/>
                </c:pt>
                <c:pt idx="998">
                  <c:v/>
                </c:pt>
                <c:pt idx="999">
                  <c:v/>
                </c:pt>
                <c:pt idx="1000">
                  <c:v/>
                </c:pt>
                <c:pt idx="1001">
                  <c:v/>
                </c:pt>
                <c:pt idx="1002">
                  <c:v/>
                </c:pt>
                <c:pt idx="1003">
                  <c:v/>
                </c:pt>
                <c:pt idx="1004">
                  <c:v/>
                </c:pt>
                <c:pt idx="1005">
                  <c:v/>
                </c:pt>
                <c:pt idx="1006">
                  <c:v/>
                </c:pt>
                <c:pt idx="1007">
                  <c:v/>
                </c:pt>
                <c:pt idx="1008">
                  <c:v/>
                </c:pt>
                <c:pt idx="1009">
                  <c:v/>
                </c:pt>
                <c:pt idx="1010">
                  <c:v/>
                </c:pt>
                <c:pt idx="1011">
                  <c:v/>
                </c:pt>
                <c:pt idx="1012">
                  <c:v/>
                </c:pt>
                <c:pt idx="1013">
                  <c:v/>
                </c:pt>
                <c:pt idx="1014">
                  <c:v/>
                </c:pt>
                <c:pt idx="1015">
                  <c:v/>
                </c:pt>
                <c:pt idx="1016">
                  <c:v/>
                </c:pt>
                <c:pt idx="1017">
                  <c:v/>
                </c:pt>
                <c:pt idx="1018">
                  <c:v/>
                </c:pt>
                <c:pt idx="1019">
                  <c:v/>
                </c:pt>
                <c:pt idx="1020">
                  <c:v/>
                </c:pt>
                <c:pt idx="1021">
                  <c:v/>
                </c:pt>
                <c:pt idx="1022">
                  <c:v/>
                </c:pt>
                <c:pt idx="1023">
                  <c:v/>
                </c:pt>
                <c:pt idx="1024">
                  <c:v/>
                </c:pt>
                <c:pt idx="1025">
                  <c:v/>
                </c:pt>
                <c:pt idx="1026">
                  <c:v/>
                </c:pt>
                <c:pt idx="1027">
                  <c:v/>
                </c:pt>
                <c:pt idx="1028">
                  <c:v/>
                </c:pt>
                <c:pt idx="1029">
                  <c:v/>
                </c:pt>
                <c:pt idx="1030">
                  <c:v/>
                </c:pt>
                <c:pt idx="1031">
                  <c:v/>
                </c:pt>
                <c:pt idx="1032">
                  <c:v/>
                </c:pt>
                <c:pt idx="1033">
                  <c:v/>
                </c:pt>
                <c:pt idx="1034">
                  <c:v/>
                </c:pt>
                <c:pt idx="1035">
                  <c:v/>
                </c:pt>
                <c:pt idx="1036">
                  <c:v/>
                </c:pt>
                <c:pt idx="1037">
                  <c:v/>
                </c:pt>
                <c:pt idx="1038">
                  <c:v/>
                </c:pt>
                <c:pt idx="1039">
                  <c:v/>
                </c:pt>
                <c:pt idx="1040">
                  <c:v/>
                </c:pt>
                <c:pt idx="1041">
                  <c:v/>
                </c:pt>
                <c:pt idx="1042">
                  <c:v/>
                </c:pt>
                <c:pt idx="1043">
                  <c:v/>
                </c:pt>
                <c:pt idx="1044">
                  <c:v/>
                </c:pt>
                <c:pt idx="1045">
                  <c:v/>
                </c:pt>
                <c:pt idx="1046">
                  <c:v/>
                </c:pt>
                <c:pt idx="1047">
                  <c:v/>
                </c:pt>
                <c:pt idx="1048">
                  <c:v/>
                </c:pt>
                <c:pt idx="1049">
                  <c:v/>
                </c:pt>
                <c:pt idx="1050">
                  <c:v/>
                </c:pt>
                <c:pt idx="1051">
                  <c:v/>
                </c:pt>
                <c:pt idx="1052">
                  <c:v/>
                </c:pt>
                <c:pt idx="1053">
                  <c:v/>
                </c:pt>
                <c:pt idx="1054">
                  <c:v/>
                </c:pt>
                <c:pt idx="1055">
                  <c:v/>
                </c:pt>
                <c:pt idx="1056">
                  <c:v/>
                </c:pt>
                <c:pt idx="1057">
                  <c:v/>
                </c:pt>
                <c:pt idx="1058">
                  <c:v/>
                </c:pt>
                <c:pt idx="1059">
                  <c:v/>
                </c:pt>
                <c:pt idx="1060">
                  <c:v/>
                </c:pt>
                <c:pt idx="1061">
                  <c:v/>
                </c:pt>
                <c:pt idx="1062">
                  <c:v/>
                </c:pt>
                <c:pt idx="1063">
                  <c:v/>
                </c:pt>
                <c:pt idx="1064">
                  <c:v/>
                </c:pt>
                <c:pt idx="1065">
                  <c:v/>
                </c:pt>
                <c:pt idx="1066">
                  <c:v/>
                </c:pt>
                <c:pt idx="1067">
                  <c:v/>
                </c:pt>
                <c:pt idx="1068">
                  <c:v/>
                </c:pt>
                <c:pt idx="1069">
                  <c:v/>
                </c:pt>
                <c:pt idx="1070">
                  <c:v/>
                </c:pt>
                <c:pt idx="1071">
                  <c:v/>
                </c:pt>
                <c:pt idx="1072">
                  <c:v/>
                </c:pt>
                <c:pt idx="1073">
                  <c:v/>
                </c:pt>
                <c:pt idx="1074">
                  <c:v/>
                </c:pt>
                <c:pt idx="1075">
                  <c:v/>
                </c:pt>
                <c:pt idx="1076">
                  <c:v/>
                </c:pt>
                <c:pt idx="1077">
                  <c:v/>
                </c:pt>
                <c:pt idx="1078">
                  <c:v/>
                </c:pt>
                <c:pt idx="1079">
                  <c:v/>
                </c:pt>
                <c:pt idx="1080">
                  <c:v/>
                </c:pt>
                <c:pt idx="1081">
                  <c:v/>
                </c:pt>
                <c:pt idx="1082">
                  <c:v/>
                </c:pt>
                <c:pt idx="1083">
                  <c:v/>
                </c:pt>
                <c:pt idx="1084">
                  <c:v/>
                </c:pt>
                <c:pt idx="1085">
                  <c:v/>
                </c:pt>
                <c:pt idx="1086">
                  <c:v/>
                </c:pt>
                <c:pt idx="1087">
                  <c:v/>
                </c:pt>
                <c:pt idx="1088">
                  <c:v/>
                </c:pt>
                <c:pt idx="1089">
                  <c:v/>
                </c:pt>
                <c:pt idx="1090">
                  <c:v/>
                </c:pt>
                <c:pt idx="1091">
                  <c:v/>
                </c:pt>
                <c:pt idx="1092">
                  <c:v/>
                </c:pt>
                <c:pt idx="1093">
                  <c:v/>
                </c:pt>
                <c:pt idx="1094">
                  <c:v/>
                </c:pt>
                <c:pt idx="1095">
                  <c:v/>
                </c:pt>
                <c:pt idx="1096">
                  <c:v/>
                </c:pt>
                <c:pt idx="1097">
                  <c:v/>
                </c:pt>
                <c:pt idx="1098">
                  <c:v/>
                </c:pt>
                <c:pt idx="1099">
                  <c:v/>
                </c:pt>
                <c:pt idx="1100">
                  <c:v/>
                </c:pt>
                <c:pt idx="1101">
                  <c:v/>
                </c:pt>
                <c:pt idx="1102">
                  <c:v/>
                </c:pt>
                <c:pt idx="1103">
                  <c:v/>
                </c:pt>
                <c:pt idx="1104">
                  <c:v/>
                </c:pt>
                <c:pt idx="1105">
                  <c:v/>
                </c:pt>
                <c:pt idx="1106">
                  <c:v/>
                </c:pt>
                <c:pt idx="1107">
                  <c:v/>
                </c:pt>
                <c:pt idx="1108">
                  <c:v/>
                </c:pt>
                <c:pt idx="1109">
                  <c:v/>
                </c:pt>
                <c:pt idx="1110">
                  <c:v/>
                </c:pt>
                <c:pt idx="1111">
                  <c:v/>
                </c:pt>
                <c:pt idx="1112">
                  <c:v/>
                </c:pt>
                <c:pt idx="1113">
                  <c:v/>
                </c:pt>
                <c:pt idx="1114">
                  <c:v/>
                </c:pt>
                <c:pt idx="1115">
                  <c:v/>
                </c:pt>
                <c:pt idx="1116">
                  <c:v/>
                </c:pt>
                <c:pt idx="1117">
                  <c:v/>
                </c:pt>
                <c:pt idx="1118">
                  <c:v/>
                </c:pt>
                <c:pt idx="1119">
                  <c:v/>
                </c:pt>
                <c:pt idx="1120">
                  <c:v/>
                </c:pt>
                <c:pt idx="1121">
                  <c:v/>
                </c:pt>
                <c:pt idx="1122">
                  <c:v/>
                </c:pt>
                <c:pt idx="1123">
                  <c:v/>
                </c:pt>
                <c:pt idx="1124">
                  <c:v/>
                </c:pt>
                <c:pt idx="1125">
                  <c:v/>
                </c:pt>
                <c:pt idx="1126">
                  <c:v/>
                </c:pt>
                <c:pt idx="1127">
                  <c:v/>
                </c:pt>
                <c:pt idx="1128">
                  <c:v/>
                </c:pt>
                <c:pt idx="1129">
                  <c:v/>
                </c:pt>
                <c:pt idx="1130">
                  <c:v/>
                </c:pt>
                <c:pt idx="1131">
                  <c:v/>
                </c:pt>
                <c:pt idx="1132">
                  <c:v/>
                </c:pt>
                <c:pt idx="1133">
                  <c:v/>
                </c:pt>
                <c:pt idx="1134">
                  <c:v/>
                </c:pt>
                <c:pt idx="1135">
                  <c:v/>
                </c:pt>
                <c:pt idx="1136">
                  <c:v/>
                </c:pt>
                <c:pt idx="1137">
                  <c:v/>
                </c:pt>
                <c:pt idx="1138">
                  <c:v/>
                </c:pt>
                <c:pt idx="1139">
                  <c:v/>
                </c:pt>
                <c:pt idx="1140">
                  <c:v/>
                </c:pt>
                <c:pt idx="1141">
                  <c:v/>
                </c:pt>
                <c:pt idx="1142">
                  <c:v/>
                </c:pt>
                <c:pt idx="1143">
                  <c:v/>
                </c:pt>
                <c:pt idx="1144">
                  <c:v/>
                </c:pt>
                <c:pt idx="1145">
                  <c:v/>
                </c:pt>
                <c:pt idx="1146">
                  <c:v/>
                </c:pt>
                <c:pt idx="1147">
                  <c:v/>
                </c:pt>
                <c:pt idx="1148">
                  <c:v/>
                </c:pt>
                <c:pt idx="1149">
                  <c:v/>
                </c:pt>
                <c:pt idx="1150">
                  <c:v/>
                </c:pt>
                <c:pt idx="1151">
                  <c:v/>
                </c:pt>
                <c:pt idx="1152">
                  <c:v/>
                </c:pt>
                <c:pt idx="1153">
                  <c:v/>
                </c:pt>
                <c:pt idx="1154">
                  <c:v/>
                </c:pt>
                <c:pt idx="1155">
                  <c:v/>
                </c:pt>
                <c:pt idx="1156">
                  <c:v/>
                </c:pt>
                <c:pt idx="1157">
                  <c:v/>
                </c:pt>
                <c:pt idx="1158">
                  <c:v/>
                </c:pt>
                <c:pt idx="1159">
                  <c:v/>
                </c:pt>
                <c:pt idx="1160">
                  <c:v/>
                </c:pt>
                <c:pt idx="1161">
                  <c:v/>
                </c:pt>
                <c:pt idx="1162">
                  <c:v/>
                </c:pt>
                <c:pt idx="1163">
                  <c:v/>
                </c:pt>
                <c:pt idx="1164">
                  <c:v/>
                </c:pt>
                <c:pt idx="1165">
                  <c:v/>
                </c:pt>
                <c:pt idx="1166">
                  <c:v/>
                </c:pt>
                <c:pt idx="1167">
                  <c:v/>
                </c:pt>
                <c:pt idx="1168">
                  <c:v/>
                </c:pt>
                <c:pt idx="1169">
                  <c:v/>
                </c:pt>
                <c:pt idx="1170">
                  <c:v/>
                </c:pt>
                <c:pt idx="1171">
                  <c:v/>
                </c:pt>
                <c:pt idx="1172">
                  <c:v/>
                </c:pt>
                <c:pt idx="1173">
                  <c:v/>
                </c:pt>
                <c:pt idx="1174">
                  <c:v/>
                </c:pt>
                <c:pt idx="1175">
                  <c:v/>
                </c:pt>
                <c:pt idx="1176">
                  <c:v/>
                </c:pt>
                <c:pt idx="1177">
                  <c:v/>
                </c:pt>
                <c:pt idx="1178">
                  <c:v/>
                </c:pt>
                <c:pt idx="1179">
                  <c:v/>
                </c:pt>
                <c:pt idx="1180">
                  <c:v/>
                </c:pt>
                <c:pt idx="1181">
                  <c:v/>
                </c:pt>
                <c:pt idx="1182">
                  <c:v/>
                </c:pt>
                <c:pt idx="1183">
                  <c:v/>
                </c:pt>
                <c:pt idx="1184">
                  <c:v/>
                </c:pt>
                <c:pt idx="1185">
                  <c:v/>
                </c:pt>
                <c:pt idx="1186">
                  <c:v/>
                </c:pt>
                <c:pt idx="1187">
                  <c:v/>
                </c:pt>
                <c:pt idx="1188">
                  <c:v/>
                </c:pt>
                <c:pt idx="1189">
                  <c:v/>
                </c:pt>
                <c:pt idx="1190">
                  <c:v/>
                </c:pt>
                <c:pt idx="1191">
                  <c:v/>
                </c:pt>
                <c:pt idx="1192">
                  <c:v/>
                </c:pt>
                <c:pt idx="1193">
                  <c:v/>
                </c:pt>
                <c:pt idx="1194">
                  <c:v/>
                </c:pt>
                <c:pt idx="1195">
                  <c:v/>
                </c:pt>
                <c:pt idx="1196">
                  <c:v/>
                </c:pt>
                <c:pt idx="1197">
                  <c:v/>
                </c:pt>
                <c:pt idx="1198">
                  <c:v/>
                </c:pt>
                <c:pt idx="1199">
                  <c:v/>
                </c:pt>
                <c:pt idx="1200">
                  <c:v/>
                </c:pt>
                <c:pt idx="1201">
                  <c:v/>
                </c:pt>
                <c:pt idx="1202">
                  <c:v/>
                </c:pt>
                <c:pt idx="1203">
                  <c:v/>
                </c:pt>
                <c:pt idx="1204">
                  <c:v/>
                </c:pt>
                <c:pt idx="1205">
                  <c:v/>
                </c:pt>
                <c:pt idx="1206">
                  <c:v/>
                </c:pt>
                <c:pt idx="1207">
                  <c:v/>
                </c:pt>
                <c:pt idx="1208">
                  <c:v/>
                </c:pt>
                <c:pt idx="1209">
                  <c:v/>
                </c:pt>
                <c:pt idx="1210">
                  <c:v/>
                </c:pt>
                <c:pt idx="1211">
                  <c:v/>
                </c:pt>
                <c:pt idx="1212">
                  <c:v/>
                </c:pt>
                <c:pt idx="1213">
                  <c:v/>
                </c:pt>
                <c:pt idx="1214">
                  <c:v/>
                </c:pt>
                <c:pt idx="1215">
                  <c:v/>
                </c:pt>
                <c:pt idx="1216">
                  <c:v/>
                </c:pt>
                <c:pt idx="1217">
                  <c:v/>
                </c:pt>
                <c:pt idx="1218">
                  <c:v/>
                </c:pt>
                <c:pt idx="1219">
                  <c:v/>
                </c:pt>
                <c:pt idx="1220">
                  <c:v/>
                </c:pt>
                <c:pt idx="1221">
                  <c:v/>
                </c:pt>
                <c:pt idx="1222">
                  <c:v/>
                </c:pt>
                <c:pt idx="1223">
                  <c:v/>
                </c:pt>
                <c:pt idx="1224">
                  <c:v/>
                </c:pt>
                <c:pt idx="1225">
                  <c:v/>
                </c:pt>
                <c:pt idx="1226">
                  <c:v/>
                </c:pt>
                <c:pt idx="1227">
                  <c:v/>
                </c:pt>
                <c:pt idx="1228">
                  <c:v/>
                </c:pt>
                <c:pt idx="1229">
                  <c:v/>
                </c:pt>
                <c:pt idx="1230">
                  <c:v/>
                </c:pt>
                <c:pt idx="1231">
                  <c:v/>
                </c:pt>
                <c:pt idx="1232">
                  <c:v/>
                </c:pt>
                <c:pt idx="1233">
                  <c:v/>
                </c:pt>
                <c:pt idx="1234">
                  <c:v/>
                </c:pt>
                <c:pt idx="1235">
                  <c:v/>
                </c:pt>
                <c:pt idx="1236">
                  <c:v/>
                </c:pt>
                <c:pt idx="1237">
                  <c:v/>
                </c:pt>
                <c:pt idx="1238">
                  <c:v/>
                </c:pt>
                <c:pt idx="1239">
                  <c:v/>
                </c:pt>
                <c:pt idx="1240">
                  <c:v/>
                </c:pt>
                <c:pt idx="1241">
                  <c:v/>
                </c:pt>
                <c:pt idx="1242">
                  <c:v/>
                </c:pt>
                <c:pt idx="1243">
                  <c:v/>
                </c:pt>
                <c:pt idx="1244">
                  <c:v/>
                </c:pt>
                <c:pt idx="1245">
                  <c:v/>
                </c:pt>
                <c:pt idx="1246">
                  <c:v/>
                </c:pt>
                <c:pt idx="1247">
                  <c:v/>
                </c:pt>
                <c:pt idx="1248">
                  <c:v/>
                </c:pt>
                <c:pt idx="1249">
                  <c:v/>
                </c:pt>
                <c:pt idx="1250">
                  <c:v/>
                </c:pt>
                <c:pt idx="1251">
                  <c:v/>
                </c:pt>
                <c:pt idx="1252">
                  <c:v/>
                </c:pt>
                <c:pt idx="1253">
                  <c:v/>
                </c:pt>
                <c:pt idx="1254">
                  <c:v/>
                </c:pt>
                <c:pt idx="1255">
                  <c:v/>
                </c:pt>
                <c:pt idx="1256">
                  <c:v/>
                </c:pt>
                <c:pt idx="1257">
                  <c:v/>
                </c:pt>
                <c:pt idx="1258">
                  <c:v/>
                </c:pt>
                <c:pt idx="1259">
                  <c:v/>
                </c:pt>
                <c:pt idx="1260">
                  <c:v/>
                </c:pt>
                <c:pt idx="1261">
                  <c:v/>
                </c:pt>
                <c:pt idx="1262">
                  <c:v/>
                </c:pt>
                <c:pt idx="1263">
                  <c:v/>
                </c:pt>
                <c:pt idx="1264">
                  <c:v/>
                </c:pt>
                <c:pt idx="1265">
                  <c:v/>
                </c:pt>
                <c:pt idx="1266">
                  <c:v/>
                </c:pt>
                <c:pt idx="1267">
                  <c:v/>
                </c:pt>
                <c:pt idx="1268">
                  <c:v/>
                </c:pt>
                <c:pt idx="1269">
                  <c:v/>
                </c:pt>
                <c:pt idx="1270">
                  <c:v/>
                </c:pt>
                <c:pt idx="1271">
                  <c:v/>
                </c:pt>
                <c:pt idx="1272">
                  <c:v/>
                </c:pt>
                <c:pt idx="1273">
                  <c:v/>
                </c:pt>
                <c:pt idx="1274">
                  <c:v/>
                </c:pt>
                <c:pt idx="1275">
                  <c:v/>
                </c:pt>
                <c:pt idx="1276">
                  <c:v/>
                </c:pt>
                <c:pt idx="1277">
                  <c:v/>
                </c:pt>
                <c:pt idx="1278">
                  <c:v/>
                </c:pt>
                <c:pt idx="1279">
                  <c:v/>
                </c:pt>
                <c:pt idx="1280">
                  <c:v/>
                </c:pt>
                <c:pt idx="1281">
                  <c:v/>
                </c:pt>
                <c:pt idx="1282">
                  <c:v/>
                </c:pt>
                <c:pt idx="1283">
                  <c:v/>
                </c:pt>
                <c:pt idx="1284">
                  <c:v/>
                </c:pt>
                <c:pt idx="1285">
                  <c:v/>
                </c:pt>
                <c:pt idx="1286">
                  <c:v/>
                </c:pt>
                <c:pt idx="1287">
                  <c:v/>
                </c:pt>
                <c:pt idx="1288">
                  <c:v/>
                </c:pt>
                <c:pt idx="1289">
                  <c:v/>
                </c:pt>
                <c:pt idx="1290">
                  <c:v/>
                </c:pt>
                <c:pt idx="1291">
                  <c:v/>
                </c:pt>
                <c:pt idx="1292">
                  <c:v/>
                </c:pt>
                <c:pt idx="1293">
                  <c:v/>
                </c:pt>
                <c:pt idx="1294">
                  <c:v/>
                </c:pt>
                <c:pt idx="1295">
                  <c:v/>
                </c:pt>
                <c:pt idx="1296">
                  <c:v/>
                </c:pt>
                <c:pt idx="1297">
                  <c:v/>
                </c:pt>
                <c:pt idx="1298">
                  <c:v/>
                </c:pt>
                <c:pt idx="1299">
                  <c:v/>
                </c:pt>
                <c:pt idx="1300">
                  <c:v/>
                </c:pt>
                <c:pt idx="1301">
                  <c:v/>
                </c:pt>
                <c:pt idx="1302">
                  <c:v/>
                </c:pt>
                <c:pt idx="1303">
                  <c:v/>
                </c:pt>
                <c:pt idx="1304">
                  <c:v/>
                </c:pt>
                <c:pt idx="1305">
                  <c:v/>
                </c:pt>
                <c:pt idx="1306">
                  <c:v/>
                </c:pt>
                <c:pt idx="1307">
                  <c:v/>
                </c:pt>
                <c:pt idx="1308">
                  <c:v/>
                </c:pt>
                <c:pt idx="1309">
                  <c:v/>
                </c:pt>
                <c:pt idx="1310">
                  <c:v/>
                </c:pt>
                <c:pt idx="1311">
                  <c:v/>
                </c:pt>
                <c:pt idx="1312">
                  <c:v/>
                </c:pt>
                <c:pt idx="1313">
                  <c:v/>
                </c:pt>
                <c:pt idx="1314">
                  <c:v/>
                </c:pt>
                <c:pt idx="1315">
                  <c:v/>
                </c:pt>
                <c:pt idx="1316">
                  <c:v/>
                </c:pt>
                <c:pt idx="1317">
                  <c:v/>
                </c:pt>
                <c:pt idx="1318">
                  <c:v/>
                </c:pt>
                <c:pt idx="1319">
                  <c:v/>
                </c:pt>
                <c:pt idx="1320">
                  <c:v/>
                </c:pt>
                <c:pt idx="1321">
                  <c:v/>
                </c:pt>
                <c:pt idx="1322">
                  <c:v/>
                </c:pt>
                <c:pt idx="1323">
                  <c:v/>
                </c:pt>
                <c:pt idx="1324">
                  <c:v/>
                </c:pt>
                <c:pt idx="1325">
                  <c:v/>
                </c:pt>
                <c:pt idx="1326">
                  <c:v/>
                </c:pt>
                <c:pt idx="1327">
                  <c:v/>
                </c:pt>
                <c:pt idx="1328">
                  <c:v/>
                </c:pt>
                <c:pt idx="1329">
                  <c:v/>
                </c:pt>
                <c:pt idx="1330">
                  <c:v/>
                </c:pt>
                <c:pt idx="1331">
                  <c:v/>
                </c:pt>
                <c:pt idx="1332">
                  <c:v/>
                </c:pt>
                <c:pt idx="1333">
                  <c:v/>
                </c:pt>
                <c:pt idx="1334">
                  <c:v/>
                </c:pt>
                <c:pt idx="1335">
                  <c:v/>
                </c:pt>
                <c:pt idx="1336">
                  <c:v/>
                </c:pt>
                <c:pt idx="1337">
                  <c:v/>
                </c:pt>
                <c:pt idx="1338">
                  <c:v/>
                </c:pt>
                <c:pt idx="1339">
                  <c:v/>
                </c:pt>
                <c:pt idx="1340">
                  <c:v/>
                </c:pt>
                <c:pt idx="1341">
                  <c:v/>
                </c:pt>
                <c:pt idx="1342">
                  <c:v/>
                </c:pt>
                <c:pt idx="1343">
                  <c:v/>
                </c:pt>
                <c:pt idx="1344">
                  <c:v/>
                </c:pt>
                <c:pt idx="1345">
                  <c:v/>
                </c:pt>
                <c:pt idx="1346">
                  <c:v/>
                </c:pt>
                <c:pt idx="1347">
                  <c:v/>
                </c:pt>
                <c:pt idx="1348">
                  <c:v/>
                </c:pt>
                <c:pt idx="1349">
                  <c:v/>
                </c:pt>
                <c:pt idx="1350">
                  <c:v/>
                </c:pt>
                <c:pt idx="1351">
                  <c:v/>
                </c:pt>
                <c:pt idx="1352">
                  <c:v/>
                </c:pt>
                <c:pt idx="1353">
                  <c:v/>
                </c:pt>
                <c:pt idx="1354">
                  <c:v/>
                </c:pt>
                <c:pt idx="1355">
                  <c:v/>
                </c:pt>
                <c:pt idx="1356">
                  <c:v/>
                </c:pt>
                <c:pt idx="1357">
                  <c:v/>
                </c:pt>
                <c:pt idx="1358">
                  <c:v/>
                </c:pt>
                <c:pt idx="1359">
                  <c:v/>
                </c:pt>
                <c:pt idx="1360">
                  <c:v/>
                </c:pt>
                <c:pt idx="1361">
                  <c:v/>
                </c:pt>
                <c:pt idx="1362">
                  <c:v/>
                </c:pt>
                <c:pt idx="1363">
                  <c:v/>
                </c:pt>
                <c:pt idx="1364">
                  <c:v/>
                </c:pt>
                <c:pt idx="1365">
                  <c:v/>
                </c:pt>
                <c:pt idx="1366">
                  <c:v/>
                </c:pt>
                <c:pt idx="1367">
                  <c:v/>
                </c:pt>
                <c:pt idx="1368">
                  <c:v/>
                </c:pt>
                <c:pt idx="1369">
                  <c:v/>
                </c:pt>
                <c:pt idx="1370">
                  <c:v/>
                </c:pt>
                <c:pt idx="1371">
                  <c:v/>
                </c:pt>
                <c:pt idx="1372">
                  <c:v/>
                </c:pt>
                <c:pt idx="1373">
                  <c:v/>
                </c:pt>
                <c:pt idx="1374">
                  <c:v/>
                </c:pt>
                <c:pt idx="1375">
                  <c:v/>
                </c:pt>
                <c:pt idx="1376">
                  <c:v/>
                </c:pt>
                <c:pt idx="1377">
                  <c:v/>
                </c:pt>
                <c:pt idx="1378">
                  <c:v/>
                </c:pt>
                <c:pt idx="1379">
                  <c:v/>
                </c:pt>
                <c:pt idx="1380">
                  <c:v/>
                </c:pt>
                <c:pt idx="1381">
                  <c:v/>
                </c:pt>
                <c:pt idx="1382">
                  <c:v/>
                </c:pt>
                <c:pt idx="1383">
                  <c:v/>
                </c:pt>
                <c:pt idx="1384">
                  <c:v/>
                </c:pt>
                <c:pt idx="1385">
                  <c:v/>
                </c:pt>
                <c:pt idx="1386">
                  <c:v/>
                </c:pt>
                <c:pt idx="1387">
                  <c:v/>
                </c:pt>
                <c:pt idx="1388">
                  <c:v/>
                </c:pt>
                <c:pt idx="1389">
                  <c:v/>
                </c:pt>
                <c:pt idx="1390">
                  <c:v/>
                </c:pt>
                <c:pt idx="1391">
                  <c:v/>
                </c:pt>
                <c:pt idx="1392">
                  <c:v/>
                </c:pt>
                <c:pt idx="1393">
                  <c:v/>
                </c:pt>
                <c:pt idx="1394">
                  <c:v/>
                </c:pt>
                <c:pt idx="1395">
                  <c:v/>
                </c:pt>
                <c:pt idx="1396">
                  <c:v/>
                </c:pt>
                <c:pt idx="1397">
                  <c:v/>
                </c:pt>
                <c:pt idx="1398">
                  <c:v/>
                </c:pt>
                <c:pt idx="1399">
                  <c:v/>
                </c:pt>
                <c:pt idx="1400">
                  <c:v/>
                </c:pt>
                <c:pt idx="1401">
                  <c:v/>
                </c:pt>
                <c:pt idx="1402">
                  <c:v/>
                </c:pt>
                <c:pt idx="1403">
                  <c:v/>
                </c:pt>
                <c:pt idx="1404">
                  <c:v/>
                </c:pt>
                <c:pt idx="1405">
                  <c:v/>
                </c:pt>
                <c:pt idx="1406">
                  <c:v/>
                </c:pt>
                <c:pt idx="1407">
                  <c:v/>
                </c:pt>
                <c:pt idx="1408">
                  <c:v/>
                </c:pt>
                <c:pt idx="1409">
                  <c:v/>
                </c:pt>
                <c:pt idx="1410">
                  <c:v/>
                </c:pt>
                <c:pt idx="1411">
                  <c:v/>
                </c:pt>
                <c:pt idx="1412">
                  <c:v/>
                </c:pt>
                <c:pt idx="1413">
                  <c:v/>
                </c:pt>
                <c:pt idx="1414">
                  <c:v/>
                </c:pt>
                <c:pt idx="1415">
                  <c:v/>
                </c:pt>
                <c:pt idx="1416">
                  <c:v/>
                </c:pt>
                <c:pt idx="1417">
                  <c:v/>
                </c:pt>
                <c:pt idx="1418">
                  <c:v/>
                </c:pt>
                <c:pt idx="1419">
                  <c:v/>
                </c:pt>
                <c:pt idx="1420">
                  <c:v/>
                </c:pt>
                <c:pt idx="1421">
                  <c:v/>
                </c:pt>
                <c:pt idx="1422">
                  <c:v/>
                </c:pt>
                <c:pt idx="1423">
                  <c:v/>
                </c:pt>
                <c:pt idx="1424">
                  <c:v/>
                </c:pt>
                <c:pt idx="1425">
                  <c:v/>
                </c:pt>
                <c:pt idx="1426">
                  <c:v/>
                </c:pt>
                <c:pt idx="1427">
                  <c:v/>
                </c:pt>
                <c:pt idx="1428">
                  <c:v/>
                </c:pt>
                <c:pt idx="1429">
                  <c:v/>
                </c:pt>
                <c:pt idx="1430">
                  <c:v/>
                </c:pt>
                <c:pt idx="1431">
                  <c:v/>
                </c:pt>
                <c:pt idx="1432">
                  <c:v/>
                </c:pt>
                <c:pt idx="1433">
                  <c:v/>
                </c:pt>
                <c:pt idx="1434">
                  <c:v/>
                </c:pt>
                <c:pt idx="1435">
                  <c:v/>
                </c:pt>
                <c:pt idx="1436">
                  <c:v/>
                </c:pt>
                <c:pt idx="1437">
                  <c:v/>
                </c:pt>
                <c:pt idx="1438">
                  <c:v/>
                </c:pt>
                <c:pt idx="1439">
                  <c:v/>
                </c:pt>
                <c:pt idx="1440">
                  <c:v/>
                </c:pt>
                <c:pt idx="1441">
                  <c:v/>
                </c:pt>
                <c:pt idx="1442">
                  <c:v/>
                </c:pt>
                <c:pt idx="1443">
                  <c:v/>
                </c:pt>
                <c:pt idx="1444">
                  <c:v/>
                </c:pt>
                <c:pt idx="1445">
                  <c:v/>
                </c:pt>
                <c:pt idx="1446">
                  <c:v/>
                </c:pt>
                <c:pt idx="1447">
                  <c:v/>
                </c:pt>
                <c:pt idx="1448">
                  <c:v/>
                </c:pt>
                <c:pt idx="1449">
                  <c:v/>
                </c:pt>
                <c:pt idx="1450">
                  <c:v/>
                </c:pt>
                <c:pt idx="1451">
                  <c:v/>
                </c:pt>
                <c:pt idx="1452">
                  <c:v/>
                </c:pt>
                <c:pt idx="1453">
                  <c:v/>
                </c:pt>
                <c:pt idx="1454">
                  <c:v/>
                </c:pt>
                <c:pt idx="1455">
                  <c:v/>
                </c:pt>
                <c:pt idx="1456">
                  <c:v/>
                </c:pt>
                <c:pt idx="1457">
                  <c:v/>
                </c:pt>
                <c:pt idx="1458">
                  <c:v/>
                </c:pt>
                <c:pt idx="1459">
                  <c:v/>
                </c:pt>
                <c:pt idx="1460">
                  <c:v/>
                </c:pt>
                <c:pt idx="1461">
                  <c:v/>
                </c:pt>
                <c:pt idx="1462">
                  <c:v/>
                </c:pt>
                <c:pt idx="1463">
                  <c:v/>
                </c:pt>
                <c:pt idx="1464">
                  <c:v/>
                </c:pt>
                <c:pt idx="1465">
                  <c:v/>
                </c:pt>
                <c:pt idx="1466">
                  <c:v/>
                </c:pt>
                <c:pt idx="1467">
                  <c:v/>
                </c:pt>
                <c:pt idx="1468">
                  <c:v/>
                </c:pt>
                <c:pt idx="1469">
                  <c:v/>
                </c:pt>
                <c:pt idx="1470">
                  <c:v/>
                </c:pt>
                <c:pt idx="1471">
                  <c:v/>
                </c:pt>
                <c:pt idx="1472">
                  <c:v/>
                </c:pt>
                <c:pt idx="1473">
                  <c:v/>
                </c:pt>
                <c:pt idx="1474">
                  <c:v/>
                </c:pt>
                <c:pt idx="1475">
                  <c:v/>
                </c:pt>
                <c:pt idx="1476">
                  <c:v/>
                </c:pt>
                <c:pt idx="1477">
                  <c:v/>
                </c:pt>
                <c:pt idx="1478">
                  <c:v/>
                </c:pt>
                <c:pt idx="1479">
                  <c:v/>
                </c:pt>
                <c:pt idx="1480">
                  <c:v/>
                </c:pt>
                <c:pt idx="1481">
                  <c:v/>
                </c:pt>
                <c:pt idx="1482">
                  <c:v/>
                </c:pt>
                <c:pt idx="1483">
                  <c:v/>
                </c:pt>
                <c:pt idx="1484">
                  <c:v/>
                </c:pt>
                <c:pt idx="1485">
                  <c:v/>
                </c:pt>
                <c:pt idx="1486">
                  <c:v/>
                </c:pt>
                <c:pt idx="1487">
                  <c:v/>
                </c:pt>
                <c:pt idx="1488">
                  <c:v/>
                </c:pt>
                <c:pt idx="1489">
                  <c:v/>
                </c:pt>
                <c:pt idx="1490">
                  <c:v/>
                </c:pt>
                <c:pt idx="1491">
                  <c:v/>
                </c:pt>
                <c:pt idx="1492">
                  <c:v/>
                </c:pt>
                <c:pt idx="1493">
                  <c:v/>
                </c:pt>
                <c:pt idx="1494">
                  <c:v/>
                </c:pt>
                <c:pt idx="1495">
                  <c:v/>
                </c:pt>
                <c:pt idx="1496">
                  <c:v/>
                </c:pt>
                <c:pt idx="1497">
                  <c:v/>
                </c:pt>
                <c:pt idx="1498">
                  <c:v/>
                </c:pt>
                <c:pt idx="1499">
                  <c:v/>
                </c:pt>
                <c:pt idx="1500">
                  <c:v/>
                </c:pt>
                <c:pt idx="1501">
                  <c:v/>
                </c:pt>
                <c:pt idx="1502">
                  <c:v/>
                </c:pt>
                <c:pt idx="1503">
                  <c:v/>
                </c:pt>
                <c:pt idx="1504">
                  <c:v/>
                </c:pt>
                <c:pt idx="1505">
                  <c:v/>
                </c:pt>
                <c:pt idx="1506">
                  <c:v/>
                </c:pt>
                <c:pt idx="1507">
                  <c:v/>
                </c:pt>
                <c:pt idx="1508">
                  <c:v/>
                </c:pt>
                <c:pt idx="1509">
                  <c:v/>
                </c:pt>
                <c:pt idx="1510">
                  <c:v/>
                </c:pt>
                <c:pt idx="1511">
                  <c:v/>
                </c:pt>
                <c:pt idx="1512">
                  <c:v/>
                </c:pt>
                <c:pt idx="1513">
                  <c:v/>
                </c:pt>
                <c:pt idx="1514">
                  <c:v/>
                </c:pt>
                <c:pt idx="1515">
                  <c:v/>
                </c:pt>
                <c:pt idx="1516">
                  <c:v/>
                </c:pt>
                <c:pt idx="1517">
                  <c:v/>
                </c:pt>
                <c:pt idx="1518">
                  <c:v/>
                </c:pt>
                <c:pt idx="1519">
                  <c:v/>
                </c:pt>
                <c:pt idx="1520">
                  <c:v/>
                </c:pt>
                <c:pt idx="1521">
                  <c:v/>
                </c:pt>
                <c:pt idx="1522">
                  <c:v/>
                </c:pt>
                <c:pt idx="1523">
                  <c:v/>
                </c:pt>
                <c:pt idx="1524">
                  <c:v/>
                </c:pt>
                <c:pt idx="1525">
                  <c:v/>
                </c:pt>
                <c:pt idx="1526">
                  <c:v/>
                </c:pt>
                <c:pt idx="1527">
                  <c:v/>
                </c:pt>
                <c:pt idx="1528">
                  <c:v/>
                </c:pt>
                <c:pt idx="1529">
                  <c:v/>
                </c:pt>
                <c:pt idx="1530">
                  <c:v/>
                </c:pt>
                <c:pt idx="1531">
                  <c:v/>
                </c:pt>
                <c:pt idx="1532">
                  <c:v/>
                </c:pt>
                <c:pt idx="1533">
                  <c:v/>
                </c:pt>
                <c:pt idx="1534">
                  <c:v/>
                </c:pt>
                <c:pt idx="1535">
                  <c:v/>
                </c:pt>
                <c:pt idx="1536">
                  <c:v/>
                </c:pt>
                <c:pt idx="1537">
                  <c:v/>
                </c:pt>
                <c:pt idx="1538">
                  <c:v/>
                </c:pt>
                <c:pt idx="1539">
                  <c:v/>
                </c:pt>
                <c:pt idx="1540">
                  <c:v/>
                </c:pt>
                <c:pt idx="1541">
                  <c:v/>
                </c:pt>
                <c:pt idx="1542">
                  <c:v/>
                </c:pt>
                <c:pt idx="1543">
                  <c:v/>
                </c:pt>
                <c:pt idx="1544">
                  <c:v/>
                </c:pt>
                <c:pt idx="1545">
                  <c:v/>
                </c:pt>
                <c:pt idx="1546">
                  <c:v/>
                </c:pt>
                <c:pt idx="1547">
                  <c:v/>
                </c:pt>
                <c:pt idx="1548">
                  <c:v/>
                </c:pt>
                <c:pt idx="1549">
                  <c:v/>
                </c:pt>
                <c:pt idx="1550">
                  <c:v/>
                </c:pt>
                <c:pt idx="1551">
                  <c:v/>
                </c:pt>
                <c:pt idx="1552">
                  <c:v/>
                </c:pt>
                <c:pt idx="1553">
                  <c:v/>
                </c:pt>
                <c:pt idx="1554">
                  <c:v/>
                </c:pt>
                <c:pt idx="1555">
                  <c:v/>
                </c:pt>
                <c:pt idx="1556">
                  <c:v/>
                </c:pt>
                <c:pt idx="1557">
                  <c:v/>
                </c:pt>
                <c:pt idx="1558">
                  <c:v/>
                </c:pt>
                <c:pt idx="1559">
                  <c:v/>
                </c:pt>
                <c:pt idx="1560">
                  <c:v/>
                </c:pt>
                <c:pt idx="1561">
                  <c:v/>
                </c:pt>
                <c:pt idx="1562">
                  <c:v/>
                </c:pt>
                <c:pt idx="1563">
                  <c:v/>
                </c:pt>
                <c:pt idx="1564">
                  <c:v/>
                </c:pt>
                <c:pt idx="1565">
                  <c:v/>
                </c:pt>
                <c:pt idx="1566">
                  <c:v/>
                </c:pt>
                <c:pt idx="1567">
                  <c:v/>
                </c:pt>
                <c:pt idx="1568">
                  <c:v/>
                </c:pt>
                <c:pt idx="1569">
                  <c:v/>
                </c:pt>
                <c:pt idx="1570">
                  <c:v/>
                </c:pt>
                <c:pt idx="1571">
                  <c:v/>
                </c:pt>
                <c:pt idx="1572">
                  <c:v/>
                </c:pt>
                <c:pt idx="1573">
                  <c:v/>
                </c:pt>
                <c:pt idx="1574">
                  <c:v/>
                </c:pt>
                <c:pt idx="1575">
                  <c:v/>
                </c:pt>
                <c:pt idx="1576">
                  <c:v/>
                </c:pt>
                <c:pt idx="1577">
                  <c:v/>
                </c:pt>
                <c:pt idx="1578">
                  <c:v/>
                </c:pt>
                <c:pt idx="1579">
                  <c:v/>
                </c:pt>
                <c:pt idx="1580">
                  <c:v/>
                </c:pt>
                <c:pt idx="1581">
                  <c:v/>
                </c:pt>
                <c:pt idx="1582">
                  <c:v/>
                </c:pt>
                <c:pt idx="1583">
                  <c:v/>
                </c:pt>
                <c:pt idx="1584">
                  <c:v/>
                </c:pt>
                <c:pt idx="1585">
                  <c:v/>
                </c:pt>
                <c:pt idx="1586">
                  <c:v/>
                </c:pt>
                <c:pt idx="1587">
                  <c:v/>
                </c:pt>
                <c:pt idx="1588">
                  <c:v/>
                </c:pt>
                <c:pt idx="1589">
                  <c:v/>
                </c:pt>
                <c:pt idx="1590">
                  <c:v/>
                </c:pt>
                <c:pt idx="1591">
                  <c:v/>
                </c:pt>
                <c:pt idx="1592">
                  <c:v/>
                </c:pt>
                <c:pt idx="1593">
                  <c:v/>
                </c:pt>
                <c:pt idx="1594">
                  <c:v/>
                </c:pt>
                <c:pt idx="1595">
                  <c:v/>
                </c:pt>
                <c:pt idx="1596">
                  <c:v/>
                </c:pt>
                <c:pt idx="1597">
                  <c:v/>
                </c:pt>
                <c:pt idx="1598">
                  <c:v/>
                </c:pt>
                <c:pt idx="1599">
                  <c:v/>
                </c:pt>
                <c:pt idx="1600">
                  <c:v/>
                </c:pt>
                <c:pt idx="1601">
                  <c:v/>
                </c:pt>
                <c:pt idx="1602">
                  <c:v/>
                </c:pt>
                <c:pt idx="1603">
                  <c:v/>
                </c:pt>
                <c:pt idx="1604">
                  <c:v/>
                </c:pt>
                <c:pt idx="1605">
                  <c:v/>
                </c:pt>
                <c:pt idx="1606">
                  <c:v/>
                </c:pt>
                <c:pt idx="1607">
                  <c:v/>
                </c:pt>
                <c:pt idx="1608">
                  <c:v/>
                </c:pt>
                <c:pt idx="1609">
                  <c:v/>
                </c:pt>
                <c:pt idx="1610">
                  <c:v/>
                </c:pt>
                <c:pt idx="1611">
                  <c:v/>
                </c:pt>
                <c:pt idx="1612">
                  <c:v/>
                </c:pt>
                <c:pt idx="1613">
                  <c:v/>
                </c:pt>
                <c:pt idx="1614">
                  <c:v/>
                </c:pt>
                <c:pt idx="1615">
                  <c:v/>
                </c:pt>
                <c:pt idx="1616">
                  <c:v/>
                </c:pt>
                <c:pt idx="1617">
                  <c:v/>
                </c:pt>
                <c:pt idx="1618">
                  <c:v/>
                </c:pt>
                <c:pt idx="1619">
                  <c:v/>
                </c:pt>
                <c:pt idx="1620">
                  <c:v/>
                </c:pt>
                <c:pt idx="1621">
                  <c:v/>
                </c:pt>
                <c:pt idx="1622">
                  <c:v/>
                </c:pt>
                <c:pt idx="1623">
                  <c:v/>
                </c:pt>
                <c:pt idx="1624">
                  <c:v/>
                </c:pt>
                <c:pt idx="1625">
                  <c:v/>
                </c:pt>
                <c:pt idx="1626">
                  <c:v/>
                </c:pt>
                <c:pt idx="1627">
                  <c:v/>
                </c:pt>
                <c:pt idx="1628">
                  <c:v/>
                </c:pt>
                <c:pt idx="1629">
                  <c:v/>
                </c:pt>
                <c:pt idx="1630">
                  <c:v/>
                </c:pt>
                <c:pt idx="1631">
                  <c:v/>
                </c:pt>
                <c:pt idx="1632">
                  <c:v/>
                </c:pt>
                <c:pt idx="1633">
                  <c:v/>
                </c:pt>
                <c:pt idx="1634">
                  <c:v/>
                </c:pt>
                <c:pt idx="1635">
                  <c:v/>
                </c:pt>
                <c:pt idx="1636">
                  <c:v/>
                </c:pt>
                <c:pt idx="1637">
                  <c:v/>
                </c:pt>
                <c:pt idx="1638">
                  <c:v/>
                </c:pt>
                <c:pt idx="1639">
                  <c:v/>
                </c:pt>
                <c:pt idx="1640">
                  <c:v/>
                </c:pt>
                <c:pt idx="1641">
                  <c:v/>
                </c:pt>
                <c:pt idx="1642">
                  <c:v/>
                </c:pt>
                <c:pt idx="1643">
                  <c:v/>
                </c:pt>
                <c:pt idx="1644">
                  <c:v/>
                </c:pt>
                <c:pt idx="1645">
                  <c:v/>
                </c:pt>
                <c:pt idx="1646">
                  <c:v/>
                </c:pt>
                <c:pt idx="1647">
                  <c:v/>
                </c:pt>
                <c:pt idx="1648">
                  <c:v/>
                </c:pt>
                <c:pt idx="1649">
                  <c:v/>
                </c:pt>
                <c:pt idx="1650">
                  <c:v/>
                </c:pt>
                <c:pt idx="1651">
                  <c:v/>
                </c:pt>
                <c:pt idx="1652">
                  <c:v/>
                </c:pt>
                <c:pt idx="1653">
                  <c:v/>
                </c:pt>
                <c:pt idx="1654">
                  <c:v/>
                </c:pt>
                <c:pt idx="1655">
                  <c:v/>
                </c:pt>
                <c:pt idx="1656">
                  <c:v/>
                </c:pt>
                <c:pt idx="1657">
                  <c:v/>
                </c:pt>
                <c:pt idx="1658">
                  <c:v/>
                </c:pt>
                <c:pt idx="1659">
                  <c:v/>
                </c:pt>
                <c:pt idx="1660">
                  <c:v/>
                </c:pt>
                <c:pt idx="1661">
                  <c:v/>
                </c:pt>
                <c:pt idx="1662">
                  <c:v/>
                </c:pt>
                <c:pt idx="1663">
                  <c:v/>
                </c:pt>
                <c:pt idx="1664">
                  <c:v/>
                </c:pt>
                <c:pt idx="1665">
                  <c:v/>
                </c:pt>
                <c:pt idx="1666">
                  <c:v/>
                </c:pt>
                <c:pt idx="1667">
                  <c:v/>
                </c:pt>
                <c:pt idx="1668">
                  <c:v/>
                </c:pt>
                <c:pt idx="1669">
                  <c:v/>
                </c:pt>
                <c:pt idx="1670">
                  <c:v/>
                </c:pt>
                <c:pt idx="1671">
                  <c:v/>
                </c:pt>
                <c:pt idx="1672">
                  <c:v/>
                </c:pt>
                <c:pt idx="1673">
                  <c:v/>
                </c:pt>
                <c:pt idx="1674">
                  <c:v/>
                </c:pt>
                <c:pt idx="1675">
                  <c:v/>
                </c:pt>
                <c:pt idx="1676">
                  <c:v/>
                </c:pt>
                <c:pt idx="1677">
                  <c:v/>
                </c:pt>
                <c:pt idx="1678">
                  <c:v/>
                </c:pt>
                <c:pt idx="1679">
                  <c:v/>
                </c:pt>
                <c:pt idx="1680">
                  <c:v/>
                </c:pt>
                <c:pt idx="1681">
                  <c:v/>
                </c:pt>
                <c:pt idx="1682">
                  <c:v/>
                </c:pt>
                <c:pt idx="1683">
                  <c:v/>
                </c:pt>
                <c:pt idx="1684">
                  <c:v/>
                </c:pt>
                <c:pt idx="1685">
                  <c:v/>
                </c:pt>
                <c:pt idx="1686">
                  <c:v/>
                </c:pt>
                <c:pt idx="1687">
                  <c:v/>
                </c:pt>
                <c:pt idx="1688">
                  <c:v/>
                </c:pt>
                <c:pt idx="1689">
                  <c:v/>
                </c:pt>
                <c:pt idx="1690">
                  <c:v/>
                </c:pt>
                <c:pt idx="1691">
                  <c:v/>
                </c:pt>
                <c:pt idx="1692">
                  <c:v/>
                </c:pt>
                <c:pt idx="1693">
                  <c:v/>
                </c:pt>
                <c:pt idx="1694">
                  <c:v/>
                </c:pt>
                <c:pt idx="1695">
                  <c:v/>
                </c:pt>
                <c:pt idx="1696">
                  <c:v/>
                </c:pt>
                <c:pt idx="1697">
                  <c:v/>
                </c:pt>
                <c:pt idx="1698">
                  <c:v/>
                </c:pt>
                <c:pt idx="1699">
                  <c:v/>
                </c:pt>
                <c:pt idx="1700">
                  <c:v/>
                </c:pt>
                <c:pt idx="1701">
                  <c:v/>
                </c:pt>
                <c:pt idx="1702">
                  <c:v/>
                </c:pt>
                <c:pt idx="1703">
                  <c:v/>
                </c:pt>
                <c:pt idx="1704">
                  <c:v/>
                </c:pt>
                <c:pt idx="1705">
                  <c:v/>
                </c:pt>
                <c:pt idx="1706">
                  <c:v/>
                </c:pt>
                <c:pt idx="1707">
                  <c:v/>
                </c:pt>
                <c:pt idx="1708">
                  <c:v/>
                </c:pt>
                <c:pt idx="1709">
                  <c:v/>
                </c:pt>
                <c:pt idx="1710">
                  <c:v/>
                </c:pt>
                <c:pt idx="1711">
                  <c:v/>
                </c:pt>
                <c:pt idx="1712">
                  <c:v/>
                </c:pt>
                <c:pt idx="1713">
                  <c:v/>
                </c:pt>
                <c:pt idx="1714">
                  <c:v/>
                </c:pt>
                <c:pt idx="1715">
                  <c:v/>
                </c:pt>
                <c:pt idx="1716">
                  <c:v/>
                </c:pt>
                <c:pt idx="1717">
                  <c:v/>
                </c:pt>
                <c:pt idx="1718">
                  <c:v/>
                </c:pt>
                <c:pt idx="1719">
                  <c:v/>
                </c:pt>
                <c:pt idx="1720">
                  <c:v/>
                </c:pt>
                <c:pt idx="1721">
                  <c:v/>
                </c:pt>
                <c:pt idx="1722">
                  <c:v/>
                </c:pt>
                <c:pt idx="1723">
                  <c:v/>
                </c:pt>
                <c:pt idx="1724">
                  <c:v/>
                </c:pt>
                <c:pt idx="1725">
                  <c:v/>
                </c:pt>
                <c:pt idx="1726">
                  <c:v/>
                </c:pt>
                <c:pt idx="1727">
                  <c:v/>
                </c:pt>
                <c:pt idx="1728">
                  <c:v/>
                </c:pt>
                <c:pt idx="1729">
                  <c:v/>
                </c:pt>
                <c:pt idx="1730">
                  <c:v/>
                </c:pt>
                <c:pt idx="1731">
                  <c:v/>
                </c:pt>
                <c:pt idx="1732">
                  <c:v/>
                </c:pt>
                <c:pt idx="1733">
                  <c:v/>
                </c:pt>
                <c:pt idx="1734">
                  <c:v/>
                </c:pt>
                <c:pt idx="1735">
                  <c:v/>
                </c:pt>
                <c:pt idx="1736">
                  <c:v/>
                </c:pt>
                <c:pt idx="1737">
                  <c:v/>
                </c:pt>
                <c:pt idx="1738">
                  <c:v/>
                </c:pt>
                <c:pt idx="1739">
                  <c:v/>
                </c:pt>
                <c:pt idx="1740">
                  <c:v/>
                </c:pt>
                <c:pt idx="1741">
                  <c:v/>
                </c:pt>
                <c:pt idx="1742">
                  <c:v/>
                </c:pt>
                <c:pt idx="1743">
                  <c:v/>
                </c:pt>
                <c:pt idx="1744">
                  <c:v/>
                </c:pt>
                <c:pt idx="1745">
                  <c:v/>
                </c:pt>
                <c:pt idx="1746">
                  <c:v/>
                </c:pt>
                <c:pt idx="1747">
                  <c:v/>
                </c:pt>
                <c:pt idx="1748">
                  <c:v/>
                </c:pt>
                <c:pt idx="1749">
                  <c:v/>
                </c:pt>
                <c:pt idx="1750">
                  <c:v/>
                </c:pt>
                <c:pt idx="1751">
                  <c:v/>
                </c:pt>
                <c:pt idx="1752">
                  <c:v/>
                </c:pt>
                <c:pt idx="1753">
                  <c:v/>
                </c:pt>
                <c:pt idx="1754">
                  <c:v/>
                </c:pt>
                <c:pt idx="1755">
                  <c:v/>
                </c:pt>
                <c:pt idx="1756">
                  <c:v/>
                </c:pt>
                <c:pt idx="1757">
                  <c:v/>
                </c:pt>
                <c:pt idx="1758">
                  <c:v/>
                </c:pt>
                <c:pt idx="1759">
                  <c:v/>
                </c:pt>
                <c:pt idx="1760">
                  <c:v/>
                </c:pt>
                <c:pt idx="1761">
                  <c:v/>
                </c:pt>
                <c:pt idx="1762">
                  <c:v/>
                </c:pt>
                <c:pt idx="1763">
                  <c:v/>
                </c:pt>
                <c:pt idx="1764">
                  <c:v/>
                </c:pt>
                <c:pt idx="1765">
                  <c:v/>
                </c:pt>
                <c:pt idx="1766">
                  <c:v/>
                </c:pt>
                <c:pt idx="1767">
                  <c:v/>
                </c:pt>
                <c:pt idx="1768">
                  <c:v/>
                </c:pt>
                <c:pt idx="1769">
                  <c:v/>
                </c:pt>
                <c:pt idx="1770">
                  <c:v/>
                </c:pt>
                <c:pt idx="1771">
                  <c:v/>
                </c:pt>
                <c:pt idx="1772">
                  <c:v/>
                </c:pt>
                <c:pt idx="1773">
                  <c:v/>
                </c:pt>
                <c:pt idx="1774">
                  <c:v/>
                </c:pt>
                <c:pt idx="1775">
                  <c:v/>
                </c:pt>
                <c:pt idx="1776">
                  <c:v/>
                </c:pt>
                <c:pt idx="1777">
                  <c:v/>
                </c:pt>
                <c:pt idx="1778">
                  <c:v/>
                </c:pt>
                <c:pt idx="1779">
                  <c:v/>
                </c:pt>
                <c:pt idx="1780">
                  <c:v/>
                </c:pt>
                <c:pt idx="1781">
                  <c:v/>
                </c:pt>
                <c:pt idx="1782">
                  <c:v/>
                </c:pt>
                <c:pt idx="1783">
                  <c:v/>
                </c:pt>
                <c:pt idx="1784">
                  <c:v/>
                </c:pt>
                <c:pt idx="1785">
                  <c:v/>
                </c:pt>
                <c:pt idx="1786">
                  <c:v/>
                </c:pt>
                <c:pt idx="1787">
                  <c:v/>
                </c:pt>
                <c:pt idx="1788">
                  <c:v/>
                </c:pt>
                <c:pt idx="1789">
                  <c:v/>
                </c:pt>
                <c:pt idx="1790">
                  <c:v/>
                </c:pt>
                <c:pt idx="1791">
                  <c:v/>
                </c:pt>
                <c:pt idx="1792">
                  <c:v/>
                </c:pt>
                <c:pt idx="1793">
                  <c:v/>
                </c:pt>
                <c:pt idx="1794">
                  <c:v/>
                </c:pt>
                <c:pt idx="1795">
                  <c:v/>
                </c:pt>
                <c:pt idx="1796">
                  <c:v/>
                </c:pt>
                <c:pt idx="1797">
                  <c:v/>
                </c:pt>
                <c:pt idx="1798">
                  <c:v/>
                </c:pt>
                <c:pt idx="1799">
                  <c:v/>
                </c:pt>
                <c:pt idx="1800">
                  <c:v/>
                </c:pt>
                <c:pt idx="1801">
                  <c:v/>
                </c:pt>
                <c:pt idx="1802">
                  <c:v/>
                </c:pt>
                <c:pt idx="1803">
                  <c:v/>
                </c:pt>
                <c:pt idx="1804">
                  <c:v/>
                </c:pt>
                <c:pt idx="1805">
                  <c:v/>
                </c:pt>
                <c:pt idx="1806">
                  <c:v/>
                </c:pt>
                <c:pt idx="1807">
                  <c:v/>
                </c:pt>
                <c:pt idx="1808">
                  <c:v/>
                </c:pt>
                <c:pt idx="1809">
                  <c:v/>
                </c:pt>
                <c:pt idx="1810">
                  <c:v/>
                </c:pt>
                <c:pt idx="1811">
                  <c:v/>
                </c:pt>
                <c:pt idx="1812">
                  <c:v/>
                </c:pt>
                <c:pt idx="1813">
                  <c:v/>
                </c:pt>
                <c:pt idx="1814">
                  <c:v/>
                </c:pt>
                <c:pt idx="1815">
                  <c:v/>
                </c:pt>
                <c:pt idx="1816">
                  <c:v/>
                </c:pt>
                <c:pt idx="1817">
                  <c:v/>
                </c:pt>
                <c:pt idx="1818">
                  <c:v/>
                </c:pt>
                <c:pt idx="1819">
                  <c:v/>
                </c:pt>
                <c:pt idx="1820">
                  <c:v/>
                </c:pt>
                <c:pt idx="1821">
                  <c:v/>
                </c:pt>
                <c:pt idx="1822">
                  <c:v/>
                </c:pt>
                <c:pt idx="1823">
                  <c:v/>
                </c:pt>
                <c:pt idx="1824">
                  <c:v/>
                </c:pt>
                <c:pt idx="1825">
                  <c:v/>
                </c:pt>
                <c:pt idx="1826">
                  <c:v/>
                </c:pt>
                <c:pt idx="1827">
                  <c:v/>
                </c:pt>
                <c:pt idx="1828">
                  <c:v/>
                </c:pt>
                <c:pt idx="1829">
                  <c:v/>
                </c:pt>
                <c:pt idx="1830">
                  <c:v/>
                </c:pt>
                <c:pt idx="1831">
                  <c:v/>
                </c:pt>
                <c:pt idx="1832">
                  <c:v/>
                </c:pt>
                <c:pt idx="1833">
                  <c:v/>
                </c:pt>
                <c:pt idx="1834">
                  <c:v/>
                </c:pt>
                <c:pt idx="1835">
                  <c:v/>
                </c:pt>
                <c:pt idx="1836">
                  <c:v/>
                </c:pt>
                <c:pt idx="1837">
                  <c:v/>
                </c:pt>
                <c:pt idx="1838">
                  <c:v/>
                </c:pt>
                <c:pt idx="1839">
                  <c:v/>
                </c:pt>
                <c:pt idx="1840">
                  <c:v/>
                </c:pt>
                <c:pt idx="1841">
                  <c:v/>
                </c:pt>
                <c:pt idx="1842">
                  <c:v/>
                </c:pt>
                <c:pt idx="1843">
                  <c:v/>
                </c:pt>
                <c:pt idx="1844">
                  <c:v/>
                </c:pt>
                <c:pt idx="1845">
                  <c:v/>
                </c:pt>
                <c:pt idx="1846">
                  <c:v/>
                </c:pt>
                <c:pt idx="1847">
                  <c:v/>
                </c:pt>
                <c:pt idx="1848">
                  <c:v/>
                </c:pt>
                <c:pt idx="1849">
                  <c:v/>
                </c:pt>
                <c:pt idx="1850">
                  <c:v/>
                </c:pt>
                <c:pt idx="1851">
                  <c:v/>
                </c:pt>
                <c:pt idx="1852">
                  <c:v/>
                </c:pt>
                <c:pt idx="1853">
                  <c:v/>
                </c:pt>
                <c:pt idx="1854">
                  <c:v/>
                </c:pt>
                <c:pt idx="1855">
                  <c:v/>
                </c:pt>
                <c:pt idx="1856">
                  <c:v/>
                </c:pt>
                <c:pt idx="1857">
                  <c:v/>
                </c:pt>
                <c:pt idx="1858">
                  <c:v/>
                </c:pt>
                <c:pt idx="1859">
                  <c:v/>
                </c:pt>
                <c:pt idx="1860">
                  <c:v/>
                </c:pt>
                <c:pt idx="1861">
                  <c:v/>
                </c:pt>
                <c:pt idx="1862">
                  <c:v/>
                </c:pt>
                <c:pt idx="1863">
                  <c:v/>
                </c:pt>
                <c:pt idx="1864">
                  <c:v/>
                </c:pt>
                <c:pt idx="1865">
                  <c:v/>
                </c:pt>
                <c:pt idx="1866">
                  <c:v/>
                </c:pt>
                <c:pt idx="1867">
                  <c:v/>
                </c:pt>
                <c:pt idx="1868">
                  <c:v/>
                </c:pt>
                <c:pt idx="1869">
                  <c:v/>
                </c:pt>
                <c:pt idx="1870">
                  <c:v/>
                </c:pt>
                <c:pt idx="1871">
                  <c:v/>
                </c:pt>
                <c:pt idx="1872">
                  <c:v/>
                </c:pt>
                <c:pt idx="1873">
                  <c:v/>
                </c:pt>
                <c:pt idx="1874">
                  <c:v/>
                </c:pt>
                <c:pt idx="1875">
                  <c:v/>
                </c:pt>
                <c:pt idx="1876">
                  <c:v/>
                </c:pt>
                <c:pt idx="1877">
                  <c:v/>
                </c:pt>
                <c:pt idx="1878">
                  <c:v/>
                </c:pt>
                <c:pt idx="1879">
                  <c:v/>
                </c:pt>
                <c:pt idx="1880">
                  <c:v/>
                </c:pt>
                <c:pt idx="1881">
                  <c:v/>
                </c:pt>
                <c:pt idx="1882">
                  <c:v/>
                </c:pt>
                <c:pt idx="1883">
                  <c:v/>
                </c:pt>
                <c:pt idx="1884">
                  <c:v/>
                </c:pt>
                <c:pt idx="1885">
                  <c:v/>
                </c:pt>
                <c:pt idx="1886">
                  <c:v/>
                </c:pt>
                <c:pt idx="1887">
                  <c:v/>
                </c:pt>
                <c:pt idx="1888">
                  <c:v/>
                </c:pt>
                <c:pt idx="1889">
                  <c:v/>
                </c:pt>
                <c:pt idx="1890">
                  <c:v/>
                </c:pt>
                <c:pt idx="1891">
                  <c:v/>
                </c:pt>
                <c:pt idx="1892">
                  <c:v/>
                </c:pt>
                <c:pt idx="1893">
                  <c:v/>
                </c:pt>
                <c:pt idx="1894">
                  <c:v/>
                </c:pt>
                <c:pt idx="1895">
                  <c:v/>
                </c:pt>
                <c:pt idx="1896">
                  <c:v/>
                </c:pt>
                <c:pt idx="1897">
                  <c:v/>
                </c:pt>
                <c:pt idx="1898">
                  <c:v/>
                </c:pt>
                <c:pt idx="1899">
                  <c:v/>
                </c:pt>
                <c:pt idx="1900">
                  <c:v/>
                </c:pt>
                <c:pt idx="1901">
                  <c:v/>
                </c:pt>
                <c:pt idx="1902">
                  <c:v/>
                </c:pt>
                <c:pt idx="1903">
                  <c:v/>
                </c:pt>
                <c:pt idx="1904">
                  <c:v/>
                </c:pt>
                <c:pt idx="1905">
                  <c:v/>
                </c:pt>
                <c:pt idx="1906">
                  <c:v/>
                </c:pt>
                <c:pt idx="1907">
                  <c:v/>
                </c:pt>
                <c:pt idx="1908">
                  <c:v/>
                </c:pt>
                <c:pt idx="1909">
                  <c:v/>
                </c:pt>
                <c:pt idx="1910">
                  <c:v/>
                </c:pt>
                <c:pt idx="1911">
                  <c:v/>
                </c:pt>
                <c:pt idx="1912">
                  <c:v/>
                </c:pt>
                <c:pt idx="1913">
                  <c:v/>
                </c:pt>
                <c:pt idx="1914">
                  <c:v/>
                </c:pt>
                <c:pt idx="1915">
                  <c:v/>
                </c:pt>
                <c:pt idx="1916">
                  <c:v/>
                </c:pt>
                <c:pt idx="1917">
                  <c:v/>
                </c:pt>
                <c:pt idx="1918">
                  <c:v/>
                </c:pt>
                <c:pt idx="1919">
                  <c:v/>
                </c:pt>
                <c:pt idx="1920">
                  <c:v/>
                </c:pt>
                <c:pt idx="1921">
                  <c:v/>
                </c:pt>
                <c:pt idx="1922">
                  <c:v/>
                </c:pt>
                <c:pt idx="1923">
                  <c:v/>
                </c:pt>
                <c:pt idx="1924">
                  <c:v/>
                </c:pt>
                <c:pt idx="1925">
                  <c:v/>
                </c:pt>
                <c:pt idx="1926">
                  <c:v/>
                </c:pt>
                <c:pt idx="1927">
                  <c:v/>
                </c:pt>
                <c:pt idx="1928">
                  <c:v/>
                </c:pt>
                <c:pt idx="1929">
                  <c:v/>
                </c:pt>
                <c:pt idx="1930">
                  <c:v/>
                </c:pt>
                <c:pt idx="1931">
                  <c:v/>
                </c:pt>
                <c:pt idx="1932">
                  <c:v/>
                </c:pt>
                <c:pt idx="1933">
                  <c:v/>
                </c:pt>
                <c:pt idx="1934">
                  <c:v/>
                </c:pt>
                <c:pt idx="1935">
                  <c:v/>
                </c:pt>
                <c:pt idx="1936">
                  <c:v/>
                </c:pt>
                <c:pt idx="1937">
                  <c:v/>
                </c:pt>
                <c:pt idx="1938">
                  <c:v/>
                </c:pt>
                <c:pt idx="1939">
                  <c:v/>
                </c:pt>
                <c:pt idx="1940">
                  <c:v/>
                </c:pt>
                <c:pt idx="1941">
                  <c:v/>
                </c:pt>
                <c:pt idx="1942">
                  <c:v/>
                </c:pt>
                <c:pt idx="1943">
                  <c:v/>
                </c:pt>
                <c:pt idx="1944">
                  <c:v/>
                </c:pt>
                <c:pt idx="1945">
                  <c:v/>
                </c:pt>
                <c:pt idx="1946">
                  <c:v/>
                </c:pt>
                <c:pt idx="1947">
                  <c:v/>
                </c:pt>
                <c:pt idx="1948">
                  <c:v/>
                </c:pt>
                <c:pt idx="1949">
                  <c:v/>
                </c:pt>
                <c:pt idx="1950">
                  <c:v/>
                </c:pt>
                <c:pt idx="1951">
                  <c:v/>
                </c:pt>
                <c:pt idx="1952">
                  <c:v/>
                </c:pt>
                <c:pt idx="1953">
                  <c:v/>
                </c:pt>
                <c:pt idx="1954">
                  <c:v/>
                </c:pt>
                <c:pt idx="1955">
                  <c:v/>
                </c:pt>
                <c:pt idx="1956">
                  <c:v/>
                </c:pt>
                <c:pt idx="1957">
                  <c:v/>
                </c:pt>
                <c:pt idx="1958">
                  <c:v/>
                </c:pt>
                <c:pt idx="1959">
                  <c:v/>
                </c:pt>
                <c:pt idx="1960">
                  <c:v/>
                </c:pt>
                <c:pt idx="1961">
                  <c:v/>
                </c:pt>
                <c:pt idx="1962">
                  <c:v/>
                </c:pt>
                <c:pt idx="1963">
                  <c:v/>
                </c:pt>
                <c:pt idx="1964">
                  <c:v/>
                </c:pt>
                <c:pt idx="1965">
                  <c:v/>
                </c:pt>
                <c:pt idx="1966">
                  <c:v/>
                </c:pt>
                <c:pt idx="1967">
                  <c:v/>
                </c:pt>
                <c:pt idx="1968">
                  <c:v/>
                </c:pt>
                <c:pt idx="1969">
                  <c:v/>
                </c:pt>
                <c:pt idx="1970">
                  <c:v/>
                </c:pt>
                <c:pt idx="1971">
                  <c:v/>
                </c:pt>
                <c:pt idx="1972">
                  <c:v/>
                </c:pt>
                <c:pt idx="1973">
                  <c:v/>
                </c:pt>
                <c:pt idx="1974">
                  <c:v/>
                </c:pt>
                <c:pt idx="1975">
                  <c:v/>
                </c:pt>
                <c:pt idx="1976">
                  <c:v/>
                </c:pt>
                <c:pt idx="1977">
                  <c:v/>
                </c:pt>
                <c:pt idx="1978">
                  <c:v/>
                </c:pt>
                <c:pt idx="1979">
                  <c:v/>
                </c:pt>
                <c:pt idx="1980">
                  <c:v/>
                </c:pt>
                <c:pt idx="1981">
                  <c:v/>
                </c:pt>
                <c:pt idx="1982">
                  <c:v/>
                </c:pt>
                <c:pt idx="1983">
                  <c:v/>
                </c:pt>
                <c:pt idx="1984">
                  <c:v/>
                </c:pt>
                <c:pt idx="1985">
                  <c:v/>
                </c:pt>
                <c:pt idx="1986">
                  <c:v/>
                </c:pt>
                <c:pt idx="1987">
                  <c:v/>
                </c:pt>
                <c:pt idx="1988">
                  <c:v/>
                </c:pt>
                <c:pt idx="1989">
                  <c:v/>
                </c:pt>
                <c:pt idx="1990">
                  <c:v/>
                </c:pt>
                <c:pt idx="1991">
                  <c:v/>
                </c:pt>
                <c:pt idx="1992">
                  <c:v/>
                </c:pt>
                <c:pt idx="1993">
                  <c:v/>
                </c:pt>
                <c:pt idx="1994">
                  <c:v/>
                </c:pt>
                <c:pt idx="1995">
                  <c:v/>
                </c:pt>
                <c:pt idx="1996">
                  <c:v/>
                </c:pt>
                <c:pt idx="1997">
                  <c:v/>
                </c:pt>
                <c:pt idx="1998">
                  <c:v/>
                </c:pt>
                <c:pt idx="1999">
                  <c:v/>
                </c:pt>
                <c:pt idx="2000">
                  <c:v/>
                </c:pt>
                <c:pt idx="2001">
                  <c:v/>
                </c:pt>
                <c:pt idx="2002">
                  <c:v/>
                </c:pt>
                <c:pt idx="2003">
                  <c:v/>
                </c:pt>
                <c:pt idx="2004">
                  <c:v/>
                </c:pt>
                <c:pt idx="2005">
                  <c:v/>
                </c:pt>
                <c:pt idx="2006">
                  <c:v/>
                </c:pt>
                <c:pt idx="2007">
                  <c:v/>
                </c:pt>
                <c:pt idx="2008">
                  <c:v/>
                </c:pt>
                <c:pt idx="2009">
                  <c:v/>
                </c:pt>
                <c:pt idx="2010">
                  <c:v/>
                </c:pt>
                <c:pt idx="2011">
                  <c:v/>
                </c:pt>
                <c:pt idx="2012">
                  <c:v/>
                </c:pt>
                <c:pt idx="2013">
                  <c:v/>
                </c:pt>
                <c:pt idx="2014">
                  <c:v/>
                </c:pt>
                <c:pt idx="2015">
                  <c:v/>
                </c:pt>
                <c:pt idx="2016">
                  <c:v/>
                </c:pt>
                <c:pt idx="2017">
                  <c:v/>
                </c:pt>
                <c:pt idx="2018">
                  <c:v/>
                </c:pt>
                <c:pt idx="2019">
                  <c:v/>
                </c:pt>
                <c:pt idx="2020">
                  <c:v/>
                </c:pt>
                <c:pt idx="2021">
                  <c:v/>
                </c:pt>
                <c:pt idx="2022">
                  <c:v/>
                </c:pt>
                <c:pt idx="2023">
                  <c:v/>
                </c:pt>
                <c:pt idx="2024">
                  <c:v/>
                </c:pt>
                <c:pt idx="2025">
                  <c:v/>
                </c:pt>
                <c:pt idx="2026">
                  <c:v/>
                </c:pt>
                <c:pt idx="2027">
                  <c:v/>
                </c:pt>
                <c:pt idx="2028">
                  <c:v/>
                </c:pt>
                <c:pt idx="2029">
                  <c:v/>
                </c:pt>
                <c:pt idx="2030">
                  <c:v/>
                </c:pt>
                <c:pt idx="2031">
                  <c:v/>
                </c:pt>
                <c:pt idx="2032">
                  <c:v/>
                </c:pt>
                <c:pt idx="2033">
                  <c:v/>
                </c:pt>
                <c:pt idx="2034">
                  <c:v/>
                </c:pt>
                <c:pt idx="2035">
                  <c:v/>
                </c:pt>
                <c:pt idx="2036">
                  <c:v/>
                </c:pt>
                <c:pt idx="2037">
                  <c:v/>
                </c:pt>
                <c:pt idx="2038">
                  <c:v/>
                </c:pt>
                <c:pt idx="2039">
                  <c:v/>
                </c:pt>
                <c:pt idx="2040">
                  <c:v/>
                </c:pt>
                <c:pt idx="2041">
                  <c:v/>
                </c:pt>
                <c:pt idx="2042">
                  <c:v/>
                </c:pt>
                <c:pt idx="2043">
                  <c:v/>
                </c:pt>
                <c:pt idx="2044">
                  <c:v/>
                </c:pt>
                <c:pt idx="2045">
                  <c:v/>
                </c:pt>
                <c:pt idx="2046">
                  <c:v/>
                </c:pt>
                <c:pt idx="2047">
                  <c:v/>
                </c:pt>
                <c:pt idx="2048">
                  <c:v/>
                </c:pt>
                <c:pt idx="2049">
                  <c:v/>
                </c:pt>
                <c:pt idx="2050">
                  <c:v/>
                </c:pt>
                <c:pt idx="2051">
                  <c:v/>
                </c:pt>
                <c:pt idx="2052">
                  <c:v/>
                </c:pt>
                <c:pt idx="2053">
                  <c:v/>
                </c:pt>
                <c:pt idx="2054">
                  <c:v/>
                </c:pt>
                <c:pt idx="2055">
                  <c:v/>
                </c:pt>
                <c:pt idx="2056">
                  <c:v/>
                </c:pt>
                <c:pt idx="2057">
                  <c:v/>
                </c:pt>
                <c:pt idx="2058">
                  <c:v/>
                </c:pt>
                <c:pt idx="2059">
                  <c:v/>
                </c:pt>
                <c:pt idx="2060">
                  <c:v/>
                </c:pt>
                <c:pt idx="2061">
                  <c:v/>
                </c:pt>
                <c:pt idx="2062">
                  <c:v/>
                </c:pt>
                <c:pt idx="2063">
                  <c:v/>
                </c:pt>
                <c:pt idx="2064">
                  <c:v/>
                </c:pt>
                <c:pt idx="2065">
                  <c:v/>
                </c:pt>
                <c:pt idx="2066">
                  <c:v/>
                </c:pt>
                <c:pt idx="2067">
                  <c:v/>
                </c:pt>
                <c:pt idx="2068">
                  <c:v/>
                </c:pt>
                <c:pt idx="2069">
                  <c:v/>
                </c:pt>
                <c:pt idx="2070">
                  <c:v/>
                </c:pt>
                <c:pt idx="2071">
                  <c:v/>
                </c:pt>
                <c:pt idx="2072">
                  <c:v/>
                </c:pt>
                <c:pt idx="2073">
                  <c:v/>
                </c:pt>
                <c:pt idx="2074">
                  <c:v/>
                </c:pt>
                <c:pt idx="2075">
                  <c:v/>
                </c:pt>
                <c:pt idx="2076">
                  <c:v/>
                </c:pt>
                <c:pt idx="2077">
                  <c:v/>
                </c:pt>
                <c:pt idx="2078">
                  <c:v/>
                </c:pt>
                <c:pt idx="2079">
                  <c:v/>
                </c:pt>
                <c:pt idx="2080">
                  <c:v/>
                </c:pt>
                <c:pt idx="2081">
                  <c:v/>
                </c:pt>
                <c:pt idx="2082">
                  <c:v/>
                </c:pt>
                <c:pt idx="2083">
                  <c:v/>
                </c:pt>
                <c:pt idx="2084">
                  <c:v/>
                </c:pt>
                <c:pt idx="2085">
                  <c:v/>
                </c:pt>
                <c:pt idx="2086">
                  <c:v/>
                </c:pt>
                <c:pt idx="2087">
                  <c:v/>
                </c:pt>
                <c:pt idx="2088">
                  <c:v/>
                </c:pt>
                <c:pt idx="2089">
                  <c:v/>
                </c:pt>
                <c:pt idx="2090">
                  <c:v/>
                </c:pt>
                <c:pt idx="2091">
                  <c:v/>
                </c:pt>
                <c:pt idx="2092">
                  <c:v/>
                </c:pt>
                <c:pt idx="2093">
                  <c:v/>
                </c:pt>
                <c:pt idx="2094">
                  <c:v/>
                </c:pt>
                <c:pt idx="2095">
                  <c:v/>
                </c:pt>
                <c:pt idx="2096">
                  <c:v/>
                </c:pt>
                <c:pt idx="2097">
                  <c:v/>
                </c:pt>
                <c:pt idx="2098">
                  <c:v/>
                </c:pt>
                <c:pt idx="2099">
                  <c:v/>
                </c:pt>
                <c:pt idx="2100">
                  <c:v/>
                </c:pt>
                <c:pt idx="2101">
                  <c:v/>
                </c:pt>
                <c:pt idx="2102">
                  <c:v/>
                </c:pt>
                <c:pt idx="2103">
                  <c:v/>
                </c:pt>
                <c:pt idx="2104">
                  <c:v/>
                </c:pt>
                <c:pt idx="2105">
                  <c:v/>
                </c:pt>
                <c:pt idx="2106">
                  <c:v/>
                </c:pt>
                <c:pt idx="2107">
                  <c:v/>
                </c:pt>
                <c:pt idx="2108">
                  <c:v/>
                </c:pt>
                <c:pt idx="2109">
                  <c:v/>
                </c:pt>
                <c:pt idx="2110">
                  <c:v/>
                </c:pt>
                <c:pt idx="2111">
                  <c:v/>
                </c:pt>
                <c:pt idx="2112">
                  <c:v/>
                </c:pt>
                <c:pt idx="2113">
                  <c:v/>
                </c:pt>
                <c:pt idx="2114">
                  <c:v/>
                </c:pt>
                <c:pt idx="2115">
                  <c:v/>
                </c:pt>
                <c:pt idx="2116">
                  <c:v/>
                </c:pt>
                <c:pt idx="2117">
                  <c:v/>
                </c:pt>
                <c:pt idx="2118">
                  <c:v/>
                </c:pt>
                <c:pt idx="2119">
                  <c:v/>
                </c:pt>
                <c:pt idx="2120">
                  <c:v/>
                </c:pt>
                <c:pt idx="2121">
                  <c:v/>
                </c:pt>
                <c:pt idx="2122">
                  <c:v/>
                </c:pt>
                <c:pt idx="2123">
                  <c:v/>
                </c:pt>
                <c:pt idx="2124">
                  <c:v/>
                </c:pt>
                <c:pt idx="2125">
                  <c:v/>
                </c:pt>
                <c:pt idx="2126">
                  <c:v/>
                </c:pt>
                <c:pt idx="2127">
                  <c:v/>
                </c:pt>
                <c:pt idx="2128">
                  <c:v/>
                </c:pt>
                <c:pt idx="2129">
                  <c:v/>
                </c:pt>
                <c:pt idx="2130">
                  <c:v/>
                </c:pt>
                <c:pt idx="2131">
                  <c:v/>
                </c:pt>
                <c:pt idx="2132">
                  <c:v/>
                </c:pt>
                <c:pt idx="2133">
                  <c:v/>
                </c:pt>
                <c:pt idx="2134">
                  <c:v/>
                </c:pt>
                <c:pt idx="2135">
                  <c:v/>
                </c:pt>
                <c:pt idx="2136">
                  <c:v/>
                </c:pt>
                <c:pt idx="2137">
                  <c:v/>
                </c:pt>
                <c:pt idx="2138">
                  <c:v/>
                </c:pt>
                <c:pt idx="2139">
                  <c:v/>
                </c:pt>
                <c:pt idx="2140">
                  <c:v/>
                </c:pt>
                <c:pt idx="2141">
                  <c:v/>
                </c:pt>
                <c:pt idx="2142">
                  <c:v/>
                </c:pt>
                <c:pt idx="2143">
                  <c:v/>
                </c:pt>
                <c:pt idx="2144">
                  <c:v/>
                </c:pt>
                <c:pt idx="2145">
                  <c:v/>
                </c:pt>
                <c:pt idx="2146">
                  <c:v/>
                </c:pt>
                <c:pt idx="2147">
                  <c:v/>
                </c:pt>
                <c:pt idx="2148">
                  <c:v/>
                </c:pt>
                <c:pt idx="2149">
                  <c:v/>
                </c:pt>
                <c:pt idx="2150">
                  <c:v/>
                </c:pt>
                <c:pt idx="2151">
                  <c:v/>
                </c:pt>
                <c:pt idx="2152">
                  <c:v/>
                </c:pt>
                <c:pt idx="2153">
                  <c:v/>
                </c:pt>
                <c:pt idx="2154">
                  <c:v/>
                </c:pt>
                <c:pt idx="2155">
                  <c:v/>
                </c:pt>
                <c:pt idx="2156">
                  <c:v/>
                </c:pt>
                <c:pt idx="2157">
                  <c:v/>
                </c:pt>
                <c:pt idx="2158">
                  <c:v/>
                </c:pt>
                <c:pt idx="2159">
                  <c:v/>
                </c:pt>
                <c:pt idx="2160">
                  <c:v/>
                </c:pt>
                <c:pt idx="2161">
                  <c:v/>
                </c:pt>
                <c:pt idx="2162">
                  <c:v/>
                </c:pt>
                <c:pt idx="2163">
                  <c:v/>
                </c:pt>
                <c:pt idx="2164">
                  <c:v/>
                </c:pt>
                <c:pt idx="2165">
                  <c:v/>
                </c:pt>
                <c:pt idx="2166">
                  <c:v/>
                </c:pt>
                <c:pt idx="2167">
                  <c:v/>
                </c:pt>
                <c:pt idx="2168">
                  <c:v/>
                </c:pt>
                <c:pt idx="2169">
                  <c:v/>
                </c:pt>
                <c:pt idx="2170">
                  <c:v/>
                </c:pt>
                <c:pt idx="2171">
                  <c:v/>
                </c:pt>
                <c:pt idx="2172">
                  <c:v/>
                </c:pt>
                <c:pt idx="2173">
                  <c:v/>
                </c:pt>
                <c:pt idx="2174">
                  <c:v/>
                </c:pt>
                <c:pt idx="2175">
                  <c:v/>
                </c:pt>
                <c:pt idx="2176">
                  <c:v/>
                </c:pt>
                <c:pt idx="2177">
                  <c:v/>
                </c:pt>
                <c:pt idx="2178">
                  <c:v/>
                </c:pt>
                <c:pt idx="2179">
                  <c:v/>
                </c:pt>
                <c:pt idx="2180">
                  <c:v/>
                </c:pt>
                <c:pt idx="2181">
                  <c:v/>
                </c:pt>
                <c:pt idx="2182">
                  <c:v/>
                </c:pt>
                <c:pt idx="2183">
                  <c:v/>
                </c:pt>
                <c:pt idx="2184">
                  <c:v/>
                </c:pt>
                <c:pt idx="2185">
                  <c:v/>
                </c:pt>
                <c:pt idx="2186">
                  <c:v/>
                </c:pt>
                <c:pt idx="2187">
                  <c:v/>
                </c:pt>
                <c:pt idx="2188">
                  <c:v/>
                </c:pt>
                <c:pt idx="2189">
                  <c:v/>
                </c:pt>
                <c:pt idx="2190">
                  <c:v/>
                </c:pt>
                <c:pt idx="2191">
                  <c:v/>
                </c:pt>
                <c:pt idx="2192">
                  <c:v/>
                </c:pt>
                <c:pt idx="2193">
                  <c:v/>
                </c:pt>
                <c:pt idx="2194">
                  <c:v/>
                </c:pt>
                <c:pt idx="2195">
                  <c:v/>
                </c:pt>
                <c:pt idx="2196">
                  <c:v/>
                </c:pt>
                <c:pt idx="2197">
                  <c:v/>
                </c:pt>
                <c:pt idx="2198">
                  <c:v/>
                </c:pt>
                <c:pt idx="2199">
                  <c:v/>
                </c:pt>
                <c:pt idx="2200">
                  <c:v/>
                </c:pt>
                <c:pt idx="2201">
                  <c:v/>
                </c:pt>
                <c:pt idx="2202">
                  <c:v/>
                </c:pt>
                <c:pt idx="2203">
                  <c:v/>
                </c:pt>
                <c:pt idx="2204">
                  <c:v/>
                </c:pt>
                <c:pt idx="2205">
                  <c:v/>
                </c:pt>
                <c:pt idx="2206">
                  <c:v/>
                </c:pt>
                <c:pt idx="2207">
                  <c:v/>
                </c:pt>
                <c:pt idx="2208">
                  <c:v/>
                </c:pt>
                <c:pt idx="2209">
                  <c:v/>
                </c:pt>
                <c:pt idx="2210">
                  <c:v/>
                </c:pt>
                <c:pt idx="2211">
                  <c:v/>
                </c:pt>
                <c:pt idx="2212">
                  <c:v/>
                </c:pt>
                <c:pt idx="2213">
                  <c:v/>
                </c:pt>
                <c:pt idx="2214">
                  <c:v/>
                </c:pt>
                <c:pt idx="2215">
                  <c:v/>
                </c:pt>
                <c:pt idx="2216">
                  <c:v/>
                </c:pt>
                <c:pt idx="2217">
                  <c:v/>
                </c:pt>
                <c:pt idx="2218">
                  <c:v/>
                </c:pt>
                <c:pt idx="2219">
                  <c:v/>
                </c:pt>
                <c:pt idx="2220">
                  <c:v/>
                </c:pt>
                <c:pt idx="2221">
                  <c:v/>
                </c:pt>
                <c:pt idx="2222">
                  <c:v/>
                </c:pt>
                <c:pt idx="2223">
                  <c:v/>
                </c:pt>
                <c:pt idx="2224">
                  <c:v/>
                </c:pt>
                <c:pt idx="2225">
                  <c:v/>
                </c:pt>
                <c:pt idx="2226">
                  <c:v/>
                </c:pt>
                <c:pt idx="2227">
                  <c:v/>
                </c:pt>
                <c:pt idx="2228">
                  <c:v/>
                </c:pt>
                <c:pt idx="2229">
                  <c:v/>
                </c:pt>
                <c:pt idx="2230">
                  <c:v/>
                </c:pt>
                <c:pt idx="2231">
                  <c:v/>
                </c:pt>
                <c:pt idx="2232">
                  <c:v/>
                </c:pt>
                <c:pt idx="2233">
                  <c:v/>
                </c:pt>
                <c:pt idx="2234">
                  <c:v/>
                </c:pt>
                <c:pt idx="2235">
                  <c:v/>
                </c:pt>
                <c:pt idx="2236">
                  <c:v/>
                </c:pt>
                <c:pt idx="2237">
                  <c:v/>
                </c:pt>
                <c:pt idx="2238">
                  <c:v/>
                </c:pt>
                <c:pt idx="2239">
                  <c:v/>
                </c:pt>
                <c:pt idx="2240">
                  <c:v/>
                </c:pt>
                <c:pt idx="2241">
                  <c:v/>
                </c:pt>
                <c:pt idx="2242">
                  <c:v/>
                </c:pt>
                <c:pt idx="2243">
                  <c:v/>
                </c:pt>
                <c:pt idx="2244">
                  <c:v/>
                </c:pt>
                <c:pt idx="2245">
                  <c:v/>
                </c:pt>
                <c:pt idx="2246">
                  <c:v/>
                </c:pt>
                <c:pt idx="2247">
                  <c:v/>
                </c:pt>
                <c:pt idx="2248">
                  <c:v/>
                </c:pt>
                <c:pt idx="2249">
                  <c:v/>
                </c:pt>
                <c:pt idx="2250">
                  <c:v/>
                </c:pt>
                <c:pt idx="2251">
                  <c:v/>
                </c:pt>
                <c:pt idx="2252">
                  <c:v/>
                </c:pt>
                <c:pt idx="2253">
                  <c:v/>
                </c:pt>
                <c:pt idx="2254">
                  <c:v/>
                </c:pt>
                <c:pt idx="2255">
                  <c:v/>
                </c:pt>
                <c:pt idx="2256">
                  <c:v/>
                </c:pt>
                <c:pt idx="2257">
                  <c:v/>
                </c:pt>
                <c:pt idx="2258">
                  <c:v/>
                </c:pt>
                <c:pt idx="2259">
                  <c:v/>
                </c:pt>
                <c:pt idx="2260">
                  <c:v/>
                </c:pt>
                <c:pt idx="2261">
                  <c:v/>
                </c:pt>
                <c:pt idx="2262">
                  <c:v/>
                </c:pt>
                <c:pt idx="2263">
                  <c:v/>
                </c:pt>
                <c:pt idx="2264">
                  <c:v/>
                </c:pt>
                <c:pt idx="2265">
                  <c:v/>
                </c:pt>
                <c:pt idx="2266">
                  <c:v/>
                </c:pt>
                <c:pt idx="2267">
                  <c:v/>
                </c:pt>
                <c:pt idx="2268">
                  <c:v/>
                </c:pt>
                <c:pt idx="2269">
                  <c:v/>
                </c:pt>
                <c:pt idx="2270">
                  <c:v/>
                </c:pt>
                <c:pt idx="2271">
                  <c:v/>
                </c:pt>
                <c:pt idx="2272">
                  <c:v/>
                </c:pt>
                <c:pt idx="2273">
                  <c:v/>
                </c:pt>
                <c:pt idx="2274">
                  <c:v/>
                </c:pt>
                <c:pt idx="2275">
                  <c:v/>
                </c:pt>
                <c:pt idx="2276">
                  <c:v/>
                </c:pt>
                <c:pt idx="2277">
                  <c:v/>
                </c:pt>
                <c:pt idx="2278">
                  <c:v/>
                </c:pt>
                <c:pt idx="2279">
                  <c:v/>
                </c:pt>
                <c:pt idx="2280">
                  <c:v/>
                </c:pt>
                <c:pt idx="2281">
                  <c:v/>
                </c:pt>
                <c:pt idx="2282">
                  <c:v/>
                </c:pt>
                <c:pt idx="2283">
                  <c:v/>
                </c:pt>
                <c:pt idx="2284">
                  <c:v/>
                </c:pt>
                <c:pt idx="2285">
                  <c:v/>
                </c:pt>
                <c:pt idx="2286">
                  <c:v/>
                </c:pt>
                <c:pt idx="2287">
                  <c:v/>
                </c:pt>
                <c:pt idx="2288">
                  <c:v/>
                </c:pt>
                <c:pt idx="2289">
                  <c:v/>
                </c:pt>
                <c:pt idx="2290">
                  <c:v/>
                </c:pt>
                <c:pt idx="2291">
                  <c:v/>
                </c:pt>
                <c:pt idx="2292">
                  <c:v/>
                </c:pt>
                <c:pt idx="2293">
                  <c:v/>
                </c:pt>
                <c:pt idx="2294">
                  <c:v/>
                </c:pt>
                <c:pt idx="2295">
                  <c:v/>
                </c:pt>
                <c:pt idx="2296">
                  <c:v/>
                </c:pt>
                <c:pt idx="2297">
                  <c:v/>
                </c:pt>
                <c:pt idx="2298">
                  <c:v/>
                </c:pt>
                <c:pt idx="2299">
                  <c:v/>
                </c:pt>
                <c:pt idx="2300">
                  <c:v/>
                </c:pt>
                <c:pt idx="2301">
                  <c:v/>
                </c:pt>
                <c:pt idx="2302">
                  <c:v/>
                </c:pt>
                <c:pt idx="2303">
                  <c:v/>
                </c:pt>
                <c:pt idx="2304">
                  <c:v/>
                </c:pt>
                <c:pt idx="2305">
                  <c:v/>
                </c:pt>
                <c:pt idx="2306">
                  <c:v/>
                </c:pt>
                <c:pt idx="2307">
                  <c:v/>
                </c:pt>
                <c:pt idx="2308">
                  <c:v/>
                </c:pt>
                <c:pt idx="2309">
                  <c:v/>
                </c:pt>
                <c:pt idx="2310">
                  <c:v/>
                </c:pt>
                <c:pt idx="2311">
                  <c:v/>
                </c:pt>
                <c:pt idx="2312">
                  <c:v/>
                </c:pt>
                <c:pt idx="2313">
                  <c:v/>
                </c:pt>
                <c:pt idx="2314">
                  <c:v/>
                </c:pt>
                <c:pt idx="2315">
                  <c:v/>
                </c:pt>
                <c:pt idx="2316">
                  <c:v/>
                </c:pt>
                <c:pt idx="2317">
                  <c:v/>
                </c:pt>
                <c:pt idx="2318">
                  <c:v/>
                </c:pt>
                <c:pt idx="2319">
                  <c:v/>
                </c:pt>
                <c:pt idx="2320">
                  <c:v/>
                </c:pt>
                <c:pt idx="2321">
                  <c:v/>
                </c:pt>
                <c:pt idx="2322">
                  <c:v/>
                </c:pt>
                <c:pt idx="2323">
                  <c:v/>
                </c:pt>
                <c:pt idx="2324">
                  <c:v/>
                </c:pt>
                <c:pt idx="2325">
                  <c:v/>
                </c:pt>
                <c:pt idx="2326">
                  <c:v/>
                </c:pt>
                <c:pt idx="2327">
                  <c:v/>
                </c:pt>
                <c:pt idx="2328">
                  <c:v/>
                </c:pt>
                <c:pt idx="2329">
                  <c:v/>
                </c:pt>
                <c:pt idx="2330">
                  <c:v/>
                </c:pt>
                <c:pt idx="2331">
                  <c:v/>
                </c:pt>
                <c:pt idx="2332">
                  <c:v/>
                </c:pt>
                <c:pt idx="2333">
                  <c:v/>
                </c:pt>
                <c:pt idx="2334">
                  <c:v/>
                </c:pt>
                <c:pt idx="2335">
                  <c:v/>
                </c:pt>
                <c:pt idx="2336">
                  <c:v/>
                </c:pt>
                <c:pt idx="2337">
                  <c:v/>
                </c:pt>
                <c:pt idx="2338">
                  <c:v/>
                </c:pt>
                <c:pt idx="2339">
                  <c:v/>
                </c:pt>
                <c:pt idx="2340">
                  <c:v/>
                </c:pt>
                <c:pt idx="2341">
                  <c:v/>
                </c:pt>
                <c:pt idx="2342">
                  <c:v/>
                </c:pt>
                <c:pt idx="2343">
                  <c:v/>
                </c:pt>
                <c:pt idx="2344">
                  <c:v/>
                </c:pt>
                <c:pt idx="2345">
                  <c:v/>
                </c:pt>
                <c:pt idx="2346">
                  <c:v/>
                </c:pt>
                <c:pt idx="2347">
                  <c:v/>
                </c:pt>
                <c:pt idx="2348">
                  <c:v/>
                </c:pt>
                <c:pt idx="2349">
                  <c:v/>
                </c:pt>
                <c:pt idx="2350">
                  <c:v/>
                </c:pt>
                <c:pt idx="2351">
                  <c:v/>
                </c:pt>
                <c:pt idx="2352">
                  <c:v/>
                </c:pt>
                <c:pt idx="2353">
                  <c:v/>
                </c:pt>
                <c:pt idx="2354">
                  <c:v/>
                </c:pt>
                <c:pt idx="2355">
                  <c:v/>
                </c:pt>
                <c:pt idx="2356">
                  <c:v/>
                </c:pt>
                <c:pt idx="2357">
                  <c:v/>
                </c:pt>
                <c:pt idx="2358">
                  <c:v/>
                </c:pt>
                <c:pt idx="2359">
                  <c:v/>
                </c:pt>
                <c:pt idx="2360">
                  <c:v/>
                </c:pt>
                <c:pt idx="2361">
                  <c:v/>
                </c:pt>
                <c:pt idx="2362">
                  <c:v/>
                </c:pt>
                <c:pt idx="2363">
                  <c:v/>
                </c:pt>
                <c:pt idx="2364">
                  <c:v/>
                </c:pt>
                <c:pt idx="2365">
                  <c:v/>
                </c:pt>
                <c:pt idx="2366">
                  <c:v/>
                </c:pt>
                <c:pt idx="2367">
                  <c:v/>
                </c:pt>
                <c:pt idx="2368">
                  <c:v/>
                </c:pt>
                <c:pt idx="2369">
                  <c:v/>
                </c:pt>
                <c:pt idx="2370">
                  <c:v/>
                </c:pt>
                <c:pt idx="2371">
                  <c:v/>
                </c:pt>
                <c:pt idx="2372">
                  <c:v/>
                </c:pt>
                <c:pt idx="2373">
                  <c:v/>
                </c:pt>
                <c:pt idx="2374">
                  <c:v/>
                </c:pt>
                <c:pt idx="2375">
                  <c:v/>
                </c:pt>
                <c:pt idx="2376">
                  <c:v/>
                </c:pt>
                <c:pt idx="2377">
                  <c:v/>
                </c:pt>
                <c:pt idx="2378">
                  <c:v/>
                </c:pt>
                <c:pt idx="2379">
                  <c:v/>
                </c:pt>
                <c:pt idx="2380">
                  <c:v/>
                </c:pt>
                <c:pt idx="2381">
                  <c:v/>
                </c:pt>
                <c:pt idx="2382">
                  <c:v/>
                </c:pt>
                <c:pt idx="2383">
                  <c:v/>
                </c:pt>
                <c:pt idx="2384">
                  <c:v/>
                </c:pt>
                <c:pt idx="2385">
                  <c:v/>
                </c:pt>
                <c:pt idx="2386">
                  <c:v/>
                </c:pt>
                <c:pt idx="2387">
                  <c:v/>
                </c:pt>
                <c:pt idx="2388">
                  <c:v/>
                </c:pt>
                <c:pt idx="2389">
                  <c:v/>
                </c:pt>
                <c:pt idx="2390">
                  <c:v/>
                </c:pt>
                <c:pt idx="2391">
                  <c:v/>
                </c:pt>
                <c:pt idx="2392">
                  <c:v/>
                </c:pt>
                <c:pt idx="2393">
                  <c:v/>
                </c:pt>
                <c:pt idx="2394">
                  <c:v/>
                </c:pt>
                <c:pt idx="2395">
                  <c:v/>
                </c:pt>
                <c:pt idx="2396">
                  <c:v/>
                </c:pt>
                <c:pt idx="2397">
                  <c:v/>
                </c:pt>
                <c:pt idx="2398">
                  <c:v/>
                </c:pt>
                <c:pt idx="2399">
                  <c:v/>
                </c:pt>
                <c:pt idx="2400">
                  <c:v/>
                </c:pt>
                <c:pt idx="2401">
                  <c:v/>
                </c:pt>
                <c:pt idx="2402">
                  <c:v/>
                </c:pt>
                <c:pt idx="2403">
                  <c:v/>
                </c:pt>
                <c:pt idx="2404">
                  <c:v/>
                </c:pt>
                <c:pt idx="2405">
                  <c:v/>
                </c:pt>
                <c:pt idx="2406">
                  <c:v/>
                </c:pt>
                <c:pt idx="2407">
                  <c:v/>
                </c:pt>
                <c:pt idx="2408">
                  <c:v/>
                </c:pt>
                <c:pt idx="2409">
                  <c:v/>
                </c:pt>
                <c:pt idx="2410">
                  <c:v/>
                </c:pt>
                <c:pt idx="2411">
                  <c:v/>
                </c:pt>
                <c:pt idx="2412">
                  <c:v/>
                </c:pt>
                <c:pt idx="2413">
                  <c:v/>
                </c:pt>
                <c:pt idx="2414">
                  <c:v/>
                </c:pt>
                <c:pt idx="2415">
                  <c:v/>
                </c:pt>
                <c:pt idx="2416">
                  <c:v/>
                </c:pt>
                <c:pt idx="2417">
                  <c:v/>
                </c:pt>
                <c:pt idx="2418">
                  <c:v/>
                </c:pt>
                <c:pt idx="2419">
                  <c:v/>
                </c:pt>
                <c:pt idx="2420">
                  <c:v/>
                </c:pt>
                <c:pt idx="2421">
                  <c:v/>
                </c:pt>
                <c:pt idx="2422">
                  <c:v/>
                </c:pt>
                <c:pt idx="2423">
                  <c:v/>
                </c:pt>
                <c:pt idx="2424">
                  <c:v/>
                </c:pt>
                <c:pt idx="2425">
                  <c:v/>
                </c:pt>
                <c:pt idx="2426">
                  <c:v/>
                </c:pt>
                <c:pt idx="2427">
                  <c:v/>
                </c:pt>
                <c:pt idx="2428">
                  <c:v/>
                </c:pt>
                <c:pt idx="2429">
                  <c:v/>
                </c:pt>
                <c:pt idx="2430">
                  <c:v/>
                </c:pt>
                <c:pt idx="2431">
                  <c:v/>
                </c:pt>
                <c:pt idx="2432">
                  <c:v/>
                </c:pt>
                <c:pt idx="2433">
                  <c:v/>
                </c:pt>
                <c:pt idx="2434">
                  <c:v/>
                </c:pt>
                <c:pt idx="2435">
                  <c:v/>
                </c:pt>
                <c:pt idx="2436">
                  <c:v/>
                </c:pt>
                <c:pt idx="2437">
                  <c:v/>
                </c:pt>
                <c:pt idx="2438">
                  <c:v/>
                </c:pt>
                <c:pt idx="2439">
                  <c:v/>
                </c:pt>
                <c:pt idx="2440">
                  <c:v/>
                </c:pt>
                <c:pt idx="2441">
                  <c:v/>
                </c:pt>
                <c:pt idx="2442">
                  <c:v/>
                </c:pt>
                <c:pt idx="2443">
                  <c:v/>
                </c:pt>
                <c:pt idx="2444">
                  <c:v/>
                </c:pt>
                <c:pt idx="2445">
                  <c:v/>
                </c:pt>
                <c:pt idx="2446">
                  <c:v/>
                </c:pt>
                <c:pt idx="2447">
                  <c:v/>
                </c:pt>
                <c:pt idx="2448">
                  <c:v/>
                </c:pt>
                <c:pt idx="2449">
                  <c:v/>
                </c:pt>
                <c:pt idx="2450">
                  <c:v/>
                </c:pt>
                <c:pt idx="2451">
                  <c:v/>
                </c:pt>
                <c:pt idx="2452">
                  <c:v/>
                </c:pt>
                <c:pt idx="2453">
                  <c:v/>
                </c:pt>
                <c:pt idx="2454">
                  <c:v/>
                </c:pt>
                <c:pt idx="2455">
                  <c:v/>
                </c:pt>
                <c:pt idx="2456">
                  <c:v/>
                </c:pt>
                <c:pt idx="2457">
                  <c:v/>
                </c:pt>
                <c:pt idx="2458">
                  <c:v/>
                </c:pt>
                <c:pt idx="2459">
                  <c:v/>
                </c:pt>
                <c:pt idx="2460">
                  <c:v/>
                </c:pt>
                <c:pt idx="2461">
                  <c:v/>
                </c:pt>
                <c:pt idx="2462">
                  <c:v/>
                </c:pt>
                <c:pt idx="2463">
                  <c:v/>
                </c:pt>
                <c:pt idx="2464">
                  <c:v/>
                </c:pt>
                <c:pt idx="2465">
                  <c:v/>
                </c:pt>
                <c:pt idx="2466">
                  <c:v/>
                </c:pt>
                <c:pt idx="2467">
                  <c:v/>
                </c:pt>
                <c:pt idx="2468">
                  <c:v/>
                </c:pt>
                <c:pt idx="2469">
                  <c:v/>
                </c:pt>
                <c:pt idx="2470">
                  <c:v/>
                </c:pt>
                <c:pt idx="2471">
                  <c:v/>
                </c:pt>
                <c:pt idx="2472">
                  <c:v/>
                </c:pt>
                <c:pt idx="2473">
                  <c:v/>
                </c:pt>
                <c:pt idx="2474">
                  <c:v/>
                </c:pt>
                <c:pt idx="2475">
                  <c:v/>
                </c:pt>
                <c:pt idx="2476">
                  <c:v/>
                </c:pt>
                <c:pt idx="2477">
                  <c:v/>
                </c:pt>
                <c:pt idx="2478">
                  <c:v/>
                </c:pt>
                <c:pt idx="2479">
                  <c:v/>
                </c:pt>
                <c:pt idx="2480">
                  <c:v/>
                </c:pt>
                <c:pt idx="2481">
                  <c:v/>
                </c:pt>
                <c:pt idx="2482">
                  <c:v/>
                </c:pt>
                <c:pt idx="2483">
                  <c:v/>
                </c:pt>
                <c:pt idx="2484">
                  <c:v/>
                </c:pt>
                <c:pt idx="2485">
                  <c:v/>
                </c:pt>
                <c:pt idx="2486">
                  <c:v/>
                </c:pt>
                <c:pt idx="2487">
                  <c:v/>
                </c:pt>
                <c:pt idx="2488">
                  <c:v/>
                </c:pt>
                <c:pt idx="2489">
                  <c:v/>
                </c:pt>
                <c:pt idx="2490">
                  <c:v/>
                </c:pt>
                <c:pt idx="2491">
                  <c:v/>
                </c:pt>
                <c:pt idx="2492">
                  <c:v/>
                </c:pt>
                <c:pt idx="2493">
                  <c:v/>
                </c:pt>
                <c:pt idx="2494">
                  <c:v/>
                </c:pt>
                <c:pt idx="2495">
                  <c:v/>
                </c:pt>
                <c:pt idx="2496">
                  <c:v/>
                </c:pt>
                <c:pt idx="2497">
                  <c:v/>
                </c:pt>
                <c:pt idx="2498">
                  <c:v/>
                </c:pt>
                <c:pt idx="2499">
                  <c:v/>
                </c:pt>
                <c:pt idx="2500">
                  <c:v/>
                </c:pt>
                <c:pt idx="2501">
                  <c:v/>
                </c:pt>
                <c:pt idx="2502">
                  <c:v/>
                </c:pt>
                <c:pt idx="2503">
                  <c:v/>
                </c:pt>
                <c:pt idx="2504">
                  <c:v/>
                </c:pt>
                <c:pt idx="2505">
                  <c:v/>
                </c:pt>
                <c:pt idx="2506">
                  <c:v/>
                </c:pt>
                <c:pt idx="2507">
                  <c:v/>
                </c:pt>
                <c:pt idx="2508">
                  <c:v/>
                </c:pt>
                <c:pt idx="2509">
                  <c:v/>
                </c:pt>
                <c:pt idx="2510">
                  <c:v/>
                </c:pt>
                <c:pt idx="2511">
                  <c:v/>
                </c:pt>
                <c:pt idx="2512">
                  <c:v/>
                </c:pt>
                <c:pt idx="2513">
                  <c:v/>
                </c:pt>
                <c:pt idx="2514">
                  <c:v/>
                </c:pt>
                <c:pt idx="2515">
                  <c:v/>
                </c:pt>
                <c:pt idx="2516">
                  <c:v/>
                </c:pt>
                <c:pt idx="2517">
                  <c:v/>
                </c:pt>
                <c:pt idx="2518">
                  <c:v/>
                </c:pt>
                <c:pt idx="2519">
                  <c:v/>
                </c:pt>
                <c:pt idx="2520">
                  <c:v/>
                </c:pt>
                <c:pt idx="2521">
                  <c:v/>
                </c:pt>
                <c:pt idx="2522">
                  <c:v/>
                </c:pt>
                <c:pt idx="2523">
                  <c:v/>
                </c:pt>
                <c:pt idx="2524">
                  <c:v/>
                </c:pt>
                <c:pt idx="2525">
                  <c:v/>
                </c:pt>
                <c:pt idx="2526">
                  <c:v/>
                </c:pt>
                <c:pt idx="2527">
                  <c:v/>
                </c:pt>
                <c:pt idx="2528">
                  <c:v/>
                </c:pt>
                <c:pt idx="2529">
                  <c:v/>
                </c:pt>
                <c:pt idx="2530">
                  <c:v/>
                </c:pt>
                <c:pt idx="2531">
                  <c:v/>
                </c:pt>
                <c:pt idx="2532">
                  <c:v/>
                </c:pt>
                <c:pt idx="2533">
                  <c:v/>
                </c:pt>
                <c:pt idx="2534">
                  <c:v/>
                </c:pt>
                <c:pt idx="2535">
                  <c:v/>
                </c:pt>
                <c:pt idx="2536">
                  <c:v/>
                </c:pt>
                <c:pt idx="2537">
                  <c:v/>
                </c:pt>
                <c:pt idx="2538">
                  <c:v/>
                </c:pt>
                <c:pt idx="2539">
                  <c:v/>
                </c:pt>
                <c:pt idx="2540">
                  <c:v/>
                </c:pt>
                <c:pt idx="2541">
                  <c:v/>
                </c:pt>
                <c:pt idx="2542">
                  <c:v/>
                </c:pt>
                <c:pt idx="2543">
                  <c:v/>
                </c:pt>
                <c:pt idx="2544">
                  <c:v/>
                </c:pt>
                <c:pt idx="2545">
                  <c:v/>
                </c:pt>
                <c:pt idx="2546">
                  <c:v/>
                </c:pt>
                <c:pt idx="2547">
                  <c:v/>
                </c:pt>
                <c:pt idx="2548">
                  <c:v/>
                </c:pt>
                <c:pt idx="2549">
                  <c:v/>
                </c:pt>
                <c:pt idx="2550">
                  <c:v/>
                </c:pt>
                <c:pt idx="2551">
                  <c:v/>
                </c:pt>
                <c:pt idx="2552">
                  <c:v/>
                </c:pt>
                <c:pt idx="2553">
                  <c:v/>
                </c:pt>
                <c:pt idx="2554">
                  <c:v/>
                </c:pt>
                <c:pt idx="2555">
                  <c:v/>
                </c:pt>
                <c:pt idx="2556">
                  <c:v/>
                </c:pt>
                <c:pt idx="2557">
                  <c:v/>
                </c:pt>
                <c:pt idx="2558">
                  <c:v/>
                </c:pt>
                <c:pt idx="2559">
                  <c:v/>
                </c:pt>
                <c:pt idx="2560">
                  <c:v/>
                </c:pt>
                <c:pt idx="2561">
                  <c:v/>
                </c:pt>
                <c:pt idx="2562">
                  <c:v/>
                </c:pt>
                <c:pt idx="2563">
                  <c:v/>
                </c:pt>
                <c:pt idx="2564">
                  <c:v/>
                </c:pt>
                <c:pt idx="2565">
                  <c:v/>
                </c:pt>
                <c:pt idx="2566">
                  <c:v/>
                </c:pt>
                <c:pt idx="2567">
                  <c:v/>
                </c:pt>
                <c:pt idx="2568">
                  <c:v/>
                </c:pt>
                <c:pt idx="2569">
                  <c:v/>
                </c:pt>
                <c:pt idx="2570">
                  <c:v/>
                </c:pt>
                <c:pt idx="2571">
                  <c:v/>
                </c:pt>
                <c:pt idx="2572">
                  <c:v/>
                </c:pt>
                <c:pt idx="2573">
                  <c:v/>
                </c:pt>
                <c:pt idx="2574">
                  <c:v/>
                </c:pt>
                <c:pt idx="2575">
                  <c:v/>
                </c:pt>
                <c:pt idx="2576">
                  <c:v/>
                </c:pt>
                <c:pt idx="2577">
                  <c:v/>
                </c:pt>
                <c:pt idx="2578">
                  <c:v/>
                </c:pt>
                <c:pt idx="2579">
                  <c:v/>
                </c:pt>
                <c:pt idx="2580">
                  <c:v/>
                </c:pt>
                <c:pt idx="2581">
                  <c:v/>
                </c:pt>
                <c:pt idx="2582">
                  <c:v/>
                </c:pt>
                <c:pt idx="2583">
                  <c:v/>
                </c:pt>
                <c:pt idx="2584">
                  <c:v/>
                </c:pt>
                <c:pt idx="2585">
                  <c:v/>
                </c:pt>
                <c:pt idx="2586">
                  <c:v/>
                </c:pt>
                <c:pt idx="2587">
                  <c:v/>
                </c:pt>
                <c:pt idx="2588">
                  <c:v/>
                </c:pt>
                <c:pt idx="2589">
                  <c:v/>
                </c:pt>
                <c:pt idx="2590">
                  <c:v/>
                </c:pt>
                <c:pt idx="2591">
                  <c:v/>
                </c:pt>
                <c:pt idx="2592">
                  <c:v/>
                </c:pt>
                <c:pt idx="2593">
                  <c:v/>
                </c:pt>
                <c:pt idx="2594">
                  <c:v/>
                </c:pt>
                <c:pt idx="2595">
                  <c:v/>
                </c:pt>
                <c:pt idx="2596">
                  <c:v/>
                </c:pt>
                <c:pt idx="2597">
                  <c:v/>
                </c:pt>
                <c:pt idx="2598">
                  <c:v/>
                </c:pt>
                <c:pt idx="2599">
                  <c:v/>
                </c:pt>
                <c:pt idx="2600">
                  <c:v/>
                </c:pt>
                <c:pt idx="2601">
                  <c:v/>
                </c:pt>
                <c:pt idx="2602">
                  <c:v/>
                </c:pt>
                <c:pt idx="2603">
                  <c:v/>
                </c:pt>
                <c:pt idx="2604">
                  <c:v/>
                </c:pt>
                <c:pt idx="2605">
                  <c:v/>
                </c:pt>
                <c:pt idx="2606">
                  <c:v/>
                </c:pt>
                <c:pt idx="2607">
                  <c:v/>
                </c:pt>
                <c:pt idx="2608">
                  <c:v/>
                </c:pt>
                <c:pt idx="2609">
                  <c:v/>
                </c:pt>
                <c:pt idx="2610">
                  <c:v/>
                </c:pt>
                <c:pt idx="2611">
                  <c:v/>
                </c:pt>
                <c:pt idx="2612">
                  <c:v/>
                </c:pt>
                <c:pt idx="2613">
                  <c:v/>
                </c:pt>
                <c:pt idx="2614">
                  <c:v/>
                </c:pt>
                <c:pt idx="2615">
                  <c:v/>
                </c:pt>
                <c:pt idx="2616">
                  <c:v/>
                </c:pt>
                <c:pt idx="2617">
                  <c:v/>
                </c:pt>
                <c:pt idx="2618">
                  <c:v/>
                </c:pt>
                <c:pt idx="2619">
                  <c:v/>
                </c:pt>
                <c:pt idx="2620">
                  <c:v/>
                </c:pt>
                <c:pt idx="2621">
                  <c:v/>
                </c:pt>
                <c:pt idx="2622">
                  <c:v/>
                </c:pt>
                <c:pt idx="2623">
                  <c:v/>
                </c:pt>
                <c:pt idx="2624">
                  <c:v/>
                </c:pt>
                <c:pt idx="2625">
                  <c:v/>
                </c:pt>
                <c:pt idx="2626">
                  <c:v/>
                </c:pt>
                <c:pt idx="2627">
                  <c:v/>
                </c:pt>
                <c:pt idx="2628">
                  <c:v/>
                </c:pt>
                <c:pt idx="2629">
                  <c:v/>
                </c:pt>
                <c:pt idx="2630">
                  <c:v/>
                </c:pt>
                <c:pt idx="2631">
                  <c:v/>
                </c:pt>
                <c:pt idx="2632">
                  <c:v/>
                </c:pt>
                <c:pt idx="2633">
                  <c:v/>
                </c:pt>
                <c:pt idx="2634">
                  <c:v/>
                </c:pt>
                <c:pt idx="2635">
                  <c:v/>
                </c:pt>
                <c:pt idx="2636">
                  <c:v/>
                </c:pt>
                <c:pt idx="2637">
                  <c:v/>
                </c:pt>
                <c:pt idx="2638">
                  <c:v/>
                </c:pt>
                <c:pt idx="2639">
                  <c:v/>
                </c:pt>
                <c:pt idx="2640">
                  <c:v/>
                </c:pt>
                <c:pt idx="2641">
                  <c:v/>
                </c:pt>
                <c:pt idx="2642">
                  <c:v/>
                </c:pt>
                <c:pt idx="2643">
                  <c:v/>
                </c:pt>
                <c:pt idx="2644">
                  <c:v/>
                </c:pt>
                <c:pt idx="2645">
                  <c:v/>
                </c:pt>
                <c:pt idx="2646">
                  <c:v/>
                </c:pt>
                <c:pt idx="2647">
                  <c:v/>
                </c:pt>
                <c:pt idx="2648">
                  <c:v/>
                </c:pt>
                <c:pt idx="2649">
                  <c:v/>
                </c:pt>
                <c:pt idx="2650">
                  <c:v/>
                </c:pt>
                <c:pt idx="2651">
                  <c:v/>
                </c:pt>
                <c:pt idx="2652">
                  <c:v/>
                </c:pt>
                <c:pt idx="2653">
                  <c:v/>
                </c:pt>
                <c:pt idx="2654">
                  <c:v/>
                </c:pt>
                <c:pt idx="2655">
                  <c:v/>
                </c:pt>
                <c:pt idx="2656">
                  <c:v/>
                </c:pt>
                <c:pt idx="2657">
                  <c:v/>
                </c:pt>
                <c:pt idx="2658">
                  <c:v/>
                </c:pt>
                <c:pt idx="2659">
                  <c:v/>
                </c:pt>
                <c:pt idx="2660">
                  <c:v/>
                </c:pt>
                <c:pt idx="2661">
                  <c:v/>
                </c:pt>
                <c:pt idx="2662">
                  <c:v/>
                </c:pt>
                <c:pt idx="2663">
                  <c:v/>
                </c:pt>
                <c:pt idx="2664">
                  <c:v/>
                </c:pt>
                <c:pt idx="2665">
                  <c:v/>
                </c:pt>
                <c:pt idx="2666">
                  <c:v/>
                </c:pt>
                <c:pt idx="2667">
                  <c:v/>
                </c:pt>
                <c:pt idx="2668">
                  <c:v/>
                </c:pt>
                <c:pt idx="2669">
                  <c:v/>
                </c:pt>
                <c:pt idx="2670">
                  <c:v/>
                </c:pt>
                <c:pt idx="2671">
                  <c:v/>
                </c:pt>
                <c:pt idx="2672">
                  <c:v/>
                </c:pt>
                <c:pt idx="2673">
                  <c:v/>
                </c:pt>
                <c:pt idx="2674">
                  <c:v/>
                </c:pt>
                <c:pt idx="2675">
                  <c:v/>
                </c:pt>
                <c:pt idx="2676">
                  <c:v/>
                </c:pt>
                <c:pt idx="2677">
                  <c:v/>
                </c:pt>
                <c:pt idx="2678">
                  <c:v/>
                </c:pt>
                <c:pt idx="2679">
                  <c:v/>
                </c:pt>
                <c:pt idx="2680">
                  <c:v/>
                </c:pt>
                <c:pt idx="2681">
                  <c:v/>
                </c:pt>
                <c:pt idx="2682">
                  <c:v/>
                </c:pt>
                <c:pt idx="2683">
                  <c:v/>
                </c:pt>
                <c:pt idx="2684">
                  <c:v/>
                </c:pt>
                <c:pt idx="2685">
                  <c:v/>
                </c:pt>
                <c:pt idx="2686">
                  <c:v/>
                </c:pt>
                <c:pt idx="2687">
                  <c:v/>
                </c:pt>
                <c:pt idx="2688">
                  <c:v/>
                </c:pt>
                <c:pt idx="2689">
                  <c:v/>
                </c:pt>
                <c:pt idx="2690">
                  <c:v/>
                </c:pt>
                <c:pt idx="2691">
                  <c:v/>
                </c:pt>
                <c:pt idx="2692">
                  <c:v/>
                </c:pt>
                <c:pt idx="2693">
                  <c:v/>
                </c:pt>
                <c:pt idx="2694">
                  <c:v/>
                </c:pt>
                <c:pt idx="2695">
                  <c:v/>
                </c:pt>
                <c:pt idx="2696">
                  <c:v/>
                </c:pt>
                <c:pt idx="2697">
                  <c:v/>
                </c:pt>
                <c:pt idx="2698">
                  <c:v/>
                </c:pt>
                <c:pt idx="2699">
                  <c:v/>
                </c:pt>
                <c:pt idx="2700">
                  <c:v/>
                </c:pt>
                <c:pt idx="2701">
                  <c:v/>
                </c:pt>
                <c:pt idx="2702">
                  <c:v/>
                </c:pt>
                <c:pt idx="2703">
                  <c:v/>
                </c:pt>
                <c:pt idx="2704">
                  <c:v/>
                </c:pt>
                <c:pt idx="2705">
                  <c:v/>
                </c:pt>
                <c:pt idx="2706">
                  <c:v/>
                </c:pt>
                <c:pt idx="2707">
                  <c:v/>
                </c:pt>
                <c:pt idx="2708">
                  <c:v/>
                </c:pt>
                <c:pt idx="2709">
                  <c:v/>
                </c:pt>
                <c:pt idx="2710">
                  <c:v/>
                </c:pt>
                <c:pt idx="2711">
                  <c:v/>
                </c:pt>
                <c:pt idx="2712">
                  <c:v/>
                </c:pt>
                <c:pt idx="2713">
                  <c:v/>
                </c:pt>
                <c:pt idx="2714">
                  <c:v/>
                </c:pt>
                <c:pt idx="2715">
                  <c:v/>
                </c:pt>
                <c:pt idx="2716">
                  <c:v/>
                </c:pt>
                <c:pt idx="2717">
                  <c:v/>
                </c:pt>
                <c:pt idx="2718">
                  <c:v/>
                </c:pt>
                <c:pt idx="2719">
                  <c:v/>
                </c:pt>
                <c:pt idx="2720">
                  <c:v/>
                </c:pt>
                <c:pt idx="2721">
                  <c:v/>
                </c:pt>
                <c:pt idx="2722">
                  <c:v/>
                </c:pt>
                <c:pt idx="2723">
                  <c:v/>
                </c:pt>
                <c:pt idx="2724">
                  <c:v/>
                </c:pt>
                <c:pt idx="2725">
                  <c:v/>
                </c:pt>
                <c:pt idx="2726">
                  <c:v/>
                </c:pt>
                <c:pt idx="2727">
                  <c:v/>
                </c:pt>
                <c:pt idx="2728">
                  <c:v/>
                </c:pt>
                <c:pt idx="2729">
                  <c:v/>
                </c:pt>
                <c:pt idx="2730">
                  <c:v/>
                </c:pt>
                <c:pt idx="2731">
                  <c:v/>
                </c:pt>
                <c:pt idx="2732">
                  <c:v/>
                </c:pt>
                <c:pt idx="2733">
                  <c:v/>
                </c:pt>
                <c:pt idx="2734">
                  <c:v/>
                </c:pt>
                <c:pt idx="2735">
                  <c:v/>
                </c:pt>
                <c:pt idx="2736">
                  <c:v/>
                </c:pt>
                <c:pt idx="2737">
                  <c:v/>
                </c:pt>
                <c:pt idx="2738">
                  <c:v/>
                </c:pt>
                <c:pt idx="2739">
                  <c:v/>
                </c:pt>
                <c:pt idx="2740">
                  <c:v/>
                </c:pt>
                <c:pt idx="2741">
                  <c:v/>
                </c:pt>
                <c:pt idx="2742">
                  <c:v/>
                </c:pt>
                <c:pt idx="2743">
                  <c:v/>
                </c:pt>
                <c:pt idx="2744">
                  <c:v/>
                </c:pt>
                <c:pt idx="2745">
                  <c:v/>
                </c:pt>
                <c:pt idx="2746">
                  <c:v/>
                </c:pt>
                <c:pt idx="2747">
                  <c:v/>
                </c:pt>
                <c:pt idx="2748">
                  <c:v/>
                </c:pt>
                <c:pt idx="2749">
                  <c:v/>
                </c:pt>
                <c:pt idx="2750">
                  <c:v/>
                </c:pt>
                <c:pt idx="2751">
                  <c:v/>
                </c:pt>
                <c:pt idx="2752">
                  <c:v/>
                </c:pt>
                <c:pt idx="2753">
                  <c:v/>
                </c:pt>
                <c:pt idx="2754">
                  <c:v/>
                </c:pt>
                <c:pt idx="2755">
                  <c:v/>
                </c:pt>
                <c:pt idx="2756">
                  <c:v/>
                </c:pt>
                <c:pt idx="2757">
                  <c:v/>
                </c:pt>
                <c:pt idx="2758">
                  <c:v/>
                </c:pt>
                <c:pt idx="2759">
                  <c:v/>
                </c:pt>
                <c:pt idx="2760">
                  <c:v/>
                </c:pt>
                <c:pt idx="2761">
                  <c:v/>
                </c:pt>
                <c:pt idx="2762">
                  <c:v/>
                </c:pt>
                <c:pt idx="2763">
                  <c:v/>
                </c:pt>
                <c:pt idx="2764">
                  <c:v/>
                </c:pt>
                <c:pt idx="2765">
                  <c:v/>
                </c:pt>
                <c:pt idx="2766">
                  <c:v/>
                </c:pt>
                <c:pt idx="2767">
                  <c:v/>
                </c:pt>
                <c:pt idx="2768">
                  <c:v/>
                </c:pt>
                <c:pt idx="2769">
                  <c:v/>
                </c:pt>
                <c:pt idx="2770">
                  <c:v/>
                </c:pt>
                <c:pt idx="2771">
                  <c:v/>
                </c:pt>
                <c:pt idx="2772">
                  <c:v/>
                </c:pt>
                <c:pt idx="2773">
                  <c:v/>
                </c:pt>
                <c:pt idx="2774">
                  <c:v/>
                </c:pt>
                <c:pt idx="2775">
                  <c:v/>
                </c:pt>
                <c:pt idx="2776">
                  <c:v/>
                </c:pt>
                <c:pt idx="2777">
                  <c:v/>
                </c:pt>
                <c:pt idx="2778">
                  <c:v/>
                </c:pt>
                <c:pt idx="2779">
                  <c:v/>
                </c:pt>
                <c:pt idx="2780">
                  <c:v/>
                </c:pt>
                <c:pt idx="2781">
                  <c:v/>
                </c:pt>
                <c:pt idx="2782">
                  <c:v/>
                </c:pt>
                <c:pt idx="2783">
                  <c:v/>
                </c:pt>
                <c:pt idx="2784">
                  <c:v/>
                </c:pt>
                <c:pt idx="2785">
                  <c:v/>
                </c:pt>
                <c:pt idx="2786">
                  <c:v/>
                </c:pt>
                <c:pt idx="2787">
                  <c:v/>
                </c:pt>
                <c:pt idx="2788">
                  <c:v/>
                </c:pt>
                <c:pt idx="2789">
                  <c:v/>
                </c:pt>
                <c:pt idx="2790">
                  <c:v/>
                </c:pt>
                <c:pt idx="2791">
                  <c:v/>
                </c:pt>
                <c:pt idx="2792">
                  <c:v/>
                </c:pt>
                <c:pt idx="2793">
                  <c:v/>
                </c:pt>
                <c:pt idx="2794">
                  <c:v/>
                </c:pt>
                <c:pt idx="2795">
                  <c:v/>
                </c:pt>
                <c:pt idx="2796">
                  <c:v/>
                </c:pt>
                <c:pt idx="2797">
                  <c:v/>
                </c:pt>
                <c:pt idx="2798">
                  <c:v/>
                </c:pt>
                <c:pt idx="2799">
                  <c:v/>
                </c:pt>
                <c:pt idx="2800">
                  <c:v/>
                </c:pt>
                <c:pt idx="2801">
                  <c:v/>
                </c:pt>
                <c:pt idx="2802">
                  <c:v/>
                </c:pt>
                <c:pt idx="2803">
                  <c:v/>
                </c:pt>
                <c:pt idx="2804">
                  <c:v/>
                </c:pt>
                <c:pt idx="2805">
                  <c:v/>
                </c:pt>
                <c:pt idx="2806">
                  <c:v/>
                </c:pt>
                <c:pt idx="2807">
                  <c:v/>
                </c:pt>
                <c:pt idx="2808">
                  <c:v/>
                </c:pt>
                <c:pt idx="2809">
                  <c:v/>
                </c:pt>
                <c:pt idx="2810">
                  <c:v/>
                </c:pt>
                <c:pt idx="2811">
                  <c:v/>
                </c:pt>
                <c:pt idx="2812">
                  <c:v/>
                </c:pt>
                <c:pt idx="2813">
                  <c:v/>
                </c:pt>
                <c:pt idx="2814">
                  <c:v/>
                </c:pt>
                <c:pt idx="2815">
                  <c:v/>
                </c:pt>
                <c:pt idx="2816">
                  <c:v/>
                </c:pt>
                <c:pt idx="2817">
                  <c:v/>
                </c:pt>
                <c:pt idx="2818">
                  <c:v/>
                </c:pt>
                <c:pt idx="2819">
                  <c:v/>
                </c:pt>
                <c:pt idx="2820">
                  <c:v/>
                </c:pt>
                <c:pt idx="2821">
                  <c:v/>
                </c:pt>
                <c:pt idx="2822">
                  <c:v/>
                </c:pt>
                <c:pt idx="2823">
                  <c:v/>
                </c:pt>
                <c:pt idx="2824">
                  <c:v/>
                </c:pt>
                <c:pt idx="2825">
                  <c:v/>
                </c:pt>
                <c:pt idx="2826">
                  <c:v/>
                </c:pt>
                <c:pt idx="2827">
                  <c:v/>
                </c:pt>
                <c:pt idx="2828">
                  <c:v/>
                </c:pt>
                <c:pt idx="2829">
                  <c:v/>
                </c:pt>
                <c:pt idx="2830">
                  <c:v/>
                </c:pt>
                <c:pt idx="2831">
                  <c:v/>
                </c:pt>
                <c:pt idx="2832">
                  <c:v/>
                </c:pt>
                <c:pt idx="2833">
                  <c:v/>
                </c:pt>
                <c:pt idx="2834">
                  <c:v/>
                </c:pt>
                <c:pt idx="2835">
                  <c:v/>
                </c:pt>
                <c:pt idx="2836">
                  <c:v/>
                </c:pt>
                <c:pt idx="2837">
                  <c:v/>
                </c:pt>
                <c:pt idx="2838">
                  <c:v/>
                </c:pt>
                <c:pt idx="2839">
                  <c:v/>
                </c:pt>
                <c:pt idx="2840">
                  <c:v/>
                </c:pt>
                <c:pt idx="2841">
                  <c:v/>
                </c:pt>
                <c:pt idx="2842">
                  <c:v/>
                </c:pt>
                <c:pt idx="2843">
                  <c:v/>
                </c:pt>
                <c:pt idx="2844">
                  <c:v/>
                </c:pt>
                <c:pt idx="2845">
                  <c:v/>
                </c:pt>
                <c:pt idx="2846">
                  <c:v/>
                </c:pt>
                <c:pt idx="2847">
                  <c:v/>
                </c:pt>
                <c:pt idx="2848">
                  <c:v/>
                </c:pt>
                <c:pt idx="2849">
                  <c:v/>
                </c:pt>
                <c:pt idx="2850">
                  <c:v/>
                </c:pt>
                <c:pt idx="2851">
                  <c:v/>
                </c:pt>
                <c:pt idx="2852">
                  <c:v/>
                </c:pt>
                <c:pt idx="2853">
                  <c:v/>
                </c:pt>
                <c:pt idx="2854">
                  <c:v/>
                </c:pt>
                <c:pt idx="2855">
                  <c:v/>
                </c:pt>
                <c:pt idx="2856">
                  <c:v/>
                </c:pt>
                <c:pt idx="2857">
                  <c:v/>
                </c:pt>
                <c:pt idx="2858">
                  <c:v/>
                </c:pt>
                <c:pt idx="2859">
                  <c:v/>
                </c:pt>
                <c:pt idx="2860">
                  <c:v/>
                </c:pt>
                <c:pt idx="2861">
                  <c:v/>
                </c:pt>
                <c:pt idx="2862">
                  <c:v/>
                </c:pt>
                <c:pt idx="2863">
                  <c:v/>
                </c:pt>
                <c:pt idx="2864">
                  <c:v/>
                </c:pt>
                <c:pt idx="2865">
                  <c:v/>
                </c:pt>
                <c:pt idx="2866">
                  <c:v/>
                </c:pt>
                <c:pt idx="2867">
                  <c:v/>
                </c:pt>
                <c:pt idx="2868">
                  <c:v/>
                </c:pt>
                <c:pt idx="2869">
                  <c:v/>
                </c:pt>
                <c:pt idx="2870">
                  <c:v/>
                </c:pt>
                <c:pt idx="2871">
                  <c:v/>
                </c:pt>
                <c:pt idx="2872">
                  <c:v/>
                </c:pt>
                <c:pt idx="2873">
                  <c:v/>
                </c:pt>
                <c:pt idx="2874">
                  <c:v/>
                </c:pt>
                <c:pt idx="2875">
                  <c:v/>
                </c:pt>
                <c:pt idx="2876">
                  <c:v/>
                </c:pt>
                <c:pt idx="2877">
                  <c:v/>
                </c:pt>
                <c:pt idx="2878">
                  <c:v/>
                </c:pt>
                <c:pt idx="2879">
                  <c:v/>
                </c:pt>
                <c:pt idx="2880">
                  <c:v/>
                </c:pt>
                <c:pt idx="2881">
                  <c:v/>
                </c:pt>
                <c:pt idx="2882">
                  <c:v/>
                </c:pt>
                <c:pt idx="2883">
                  <c:v/>
                </c:pt>
                <c:pt idx="2884">
                  <c:v/>
                </c:pt>
                <c:pt idx="2885">
                  <c:v/>
                </c:pt>
                <c:pt idx="2886">
                  <c:v/>
                </c:pt>
                <c:pt idx="2887">
                  <c:v/>
                </c:pt>
                <c:pt idx="2888">
                  <c:v/>
                </c:pt>
                <c:pt idx="2889">
                  <c:v/>
                </c:pt>
                <c:pt idx="2890">
                  <c:v/>
                </c:pt>
                <c:pt idx="2891">
                  <c:v/>
                </c:pt>
                <c:pt idx="2892">
                  <c:v/>
                </c:pt>
                <c:pt idx="2893">
                  <c:v/>
                </c:pt>
                <c:pt idx="2894">
                  <c:v/>
                </c:pt>
                <c:pt idx="2895">
                  <c:v/>
                </c:pt>
                <c:pt idx="2896">
                  <c:v/>
                </c:pt>
                <c:pt idx="2897">
                  <c:v/>
                </c:pt>
                <c:pt idx="2898">
                  <c:v/>
                </c:pt>
                <c:pt idx="2899">
                  <c:v/>
                </c:pt>
                <c:pt idx="2900">
                  <c:v/>
                </c:pt>
                <c:pt idx="2901">
                  <c:v/>
                </c:pt>
                <c:pt idx="2902">
                  <c:v/>
                </c:pt>
                <c:pt idx="2903">
                  <c:v/>
                </c:pt>
                <c:pt idx="2904">
                  <c:v/>
                </c:pt>
                <c:pt idx="2905">
                  <c:v/>
                </c:pt>
                <c:pt idx="2906">
                  <c:v/>
                </c:pt>
                <c:pt idx="2907">
                  <c:v/>
                </c:pt>
                <c:pt idx="2908">
                  <c:v/>
                </c:pt>
                <c:pt idx="2909">
                  <c:v/>
                </c:pt>
                <c:pt idx="2910">
                  <c:v/>
                </c:pt>
                <c:pt idx="2911">
                  <c:v/>
                </c:pt>
                <c:pt idx="2912">
                  <c:v/>
                </c:pt>
                <c:pt idx="2913">
                  <c:v/>
                </c:pt>
                <c:pt idx="2914">
                  <c:v/>
                </c:pt>
                <c:pt idx="2915">
                  <c:v/>
                </c:pt>
                <c:pt idx="2916">
                  <c:v/>
                </c:pt>
                <c:pt idx="2917">
                  <c:v/>
                </c:pt>
                <c:pt idx="2918">
                  <c:v/>
                </c:pt>
                <c:pt idx="2919">
                  <c:v/>
                </c:pt>
                <c:pt idx="2920">
                  <c:v/>
                </c:pt>
                <c:pt idx="2921">
                  <c:v/>
                </c:pt>
                <c:pt idx="2922">
                  <c:v/>
                </c:pt>
                <c:pt idx="2923">
                  <c:v/>
                </c:pt>
                <c:pt idx="2924">
                  <c:v/>
                </c:pt>
                <c:pt idx="2925">
                  <c:v/>
                </c:pt>
                <c:pt idx="2926">
                  <c:v/>
                </c:pt>
                <c:pt idx="2927">
                  <c:v/>
                </c:pt>
                <c:pt idx="2928">
                  <c:v/>
                </c:pt>
                <c:pt idx="2929">
                  <c:v/>
                </c:pt>
                <c:pt idx="2930">
                  <c:v/>
                </c:pt>
                <c:pt idx="2931">
                  <c:v/>
                </c:pt>
                <c:pt idx="2932">
                  <c:v/>
                </c:pt>
                <c:pt idx="2933">
                  <c:v/>
                </c:pt>
                <c:pt idx="2934">
                  <c:v/>
                </c:pt>
                <c:pt idx="2935">
                  <c:v/>
                </c:pt>
                <c:pt idx="2936">
                  <c:v/>
                </c:pt>
                <c:pt idx="2937">
                  <c:v/>
                </c:pt>
                <c:pt idx="2938">
                  <c:v/>
                </c:pt>
                <c:pt idx="2939">
                  <c:v/>
                </c:pt>
                <c:pt idx="2940">
                  <c:v/>
                </c:pt>
                <c:pt idx="2941">
                  <c:v/>
                </c:pt>
                <c:pt idx="2942">
                  <c:v/>
                </c:pt>
                <c:pt idx="2943">
                  <c:v/>
                </c:pt>
                <c:pt idx="2944">
                  <c:v/>
                </c:pt>
                <c:pt idx="2945">
                  <c:v/>
                </c:pt>
                <c:pt idx="2946">
                  <c:v/>
                </c:pt>
                <c:pt idx="2947">
                  <c:v/>
                </c:pt>
                <c:pt idx="2948">
                  <c:v/>
                </c:pt>
                <c:pt idx="2949">
                  <c:v/>
                </c:pt>
                <c:pt idx="2950">
                  <c:v/>
                </c:pt>
                <c:pt idx="2951">
                  <c:v/>
                </c:pt>
                <c:pt idx="2952">
                  <c:v/>
                </c:pt>
                <c:pt idx="2953">
                  <c:v/>
                </c:pt>
                <c:pt idx="2954">
                  <c:v/>
                </c:pt>
                <c:pt idx="2955">
                  <c:v/>
                </c:pt>
                <c:pt idx="2956">
                  <c:v/>
                </c:pt>
                <c:pt idx="2957">
                  <c:v/>
                </c:pt>
                <c:pt idx="2958">
                  <c:v/>
                </c:pt>
                <c:pt idx="2959">
                  <c:v/>
                </c:pt>
                <c:pt idx="2960">
                  <c:v/>
                </c:pt>
                <c:pt idx="2961">
                  <c:v/>
                </c:pt>
                <c:pt idx="2962">
                  <c:v/>
                </c:pt>
                <c:pt idx="2963">
                  <c:v/>
                </c:pt>
                <c:pt idx="2964">
                  <c:v/>
                </c:pt>
                <c:pt idx="2965">
                  <c:v/>
                </c:pt>
                <c:pt idx="2966">
                  <c:v/>
                </c:pt>
                <c:pt idx="2967">
                  <c:v/>
                </c:pt>
                <c:pt idx="2968">
                  <c:v/>
                </c:pt>
                <c:pt idx="2969">
                  <c:v/>
                </c:pt>
                <c:pt idx="2970">
                  <c:v/>
                </c:pt>
                <c:pt idx="2971">
                  <c:v/>
                </c:pt>
                <c:pt idx="2972">
                  <c:v/>
                </c:pt>
                <c:pt idx="2973">
                  <c:v/>
                </c:pt>
                <c:pt idx="2974">
                  <c:v/>
                </c:pt>
                <c:pt idx="2975">
                  <c:v/>
                </c:pt>
                <c:pt idx="2976">
                  <c:v/>
                </c:pt>
                <c:pt idx="2977">
                  <c:v/>
                </c:pt>
                <c:pt idx="2978">
                  <c:v/>
                </c:pt>
                <c:pt idx="2979">
                  <c:v/>
                </c:pt>
                <c:pt idx="2980">
                  <c:v/>
                </c:pt>
                <c:pt idx="2981">
                  <c:v/>
                </c:pt>
                <c:pt idx="2982">
                  <c:v/>
                </c:pt>
                <c:pt idx="2983">
                  <c:v/>
                </c:pt>
                <c:pt idx="2984">
                  <c:v/>
                </c:pt>
                <c:pt idx="2985">
                  <c:v/>
                </c:pt>
                <c:pt idx="2986">
                  <c:v/>
                </c:pt>
                <c:pt idx="2987">
                  <c:v/>
                </c:pt>
                <c:pt idx="2988">
                  <c:v/>
                </c:pt>
                <c:pt idx="2989">
                  <c:v/>
                </c:pt>
                <c:pt idx="2990">
                  <c:v/>
                </c:pt>
                <c:pt idx="2991">
                  <c:v/>
                </c:pt>
                <c:pt idx="2992">
                  <c:v/>
                </c:pt>
                <c:pt idx="2993">
                  <c:v/>
                </c:pt>
                <c:pt idx="2994">
                  <c:v/>
                </c:pt>
                <c:pt idx="2995">
                  <c:v/>
                </c:pt>
                <c:pt idx="2996">
                  <c:v/>
                </c:pt>
                <c:pt idx="2997">
                  <c:v/>
                </c:pt>
                <c:pt idx="2998">
                  <c:v/>
                </c:pt>
                <c:pt idx="2999">
                  <c:v/>
                </c:pt>
                <c:pt idx="3000">
                  <c:v/>
                </c:pt>
                <c:pt idx="3001">
                  <c:v/>
                </c:pt>
                <c:pt idx="3002">
                  <c:v/>
                </c:pt>
                <c:pt idx="3003">
                  <c:v/>
                </c:pt>
                <c:pt idx="3004">
                  <c:v/>
                </c:pt>
                <c:pt idx="3005">
                  <c:v/>
                </c:pt>
                <c:pt idx="3006">
                  <c:v/>
                </c:pt>
                <c:pt idx="3007">
                  <c:v/>
                </c:pt>
                <c:pt idx="3008">
                  <c:v/>
                </c:pt>
                <c:pt idx="3009">
                  <c:v/>
                </c:pt>
                <c:pt idx="3010">
                  <c:v/>
                </c:pt>
                <c:pt idx="3011">
                  <c:v/>
                </c:pt>
                <c:pt idx="3012">
                  <c:v/>
                </c:pt>
                <c:pt idx="3013">
                  <c:v/>
                </c:pt>
                <c:pt idx="3014">
                  <c:v/>
                </c:pt>
                <c:pt idx="3015">
                  <c:v/>
                </c:pt>
                <c:pt idx="3016">
                  <c:v/>
                </c:pt>
                <c:pt idx="3017">
                  <c:v/>
                </c:pt>
                <c:pt idx="3018">
                  <c:v/>
                </c:pt>
                <c:pt idx="3019">
                  <c:v/>
                </c:pt>
                <c:pt idx="3020">
                  <c:v/>
                </c:pt>
                <c:pt idx="3021">
                  <c:v/>
                </c:pt>
                <c:pt idx="3022">
                  <c:v/>
                </c:pt>
                <c:pt idx="3023">
                  <c:v/>
                </c:pt>
                <c:pt idx="3024">
                  <c:v/>
                </c:pt>
                <c:pt idx="3025">
                  <c:v/>
                </c:pt>
                <c:pt idx="3026">
                  <c:v/>
                </c:pt>
                <c:pt idx="3027">
                  <c:v/>
                </c:pt>
                <c:pt idx="3028">
                  <c:v/>
                </c:pt>
                <c:pt idx="3029">
                  <c:v/>
                </c:pt>
                <c:pt idx="3030">
                  <c:v/>
                </c:pt>
                <c:pt idx="3031">
                  <c:v/>
                </c:pt>
                <c:pt idx="3032">
                  <c:v/>
                </c:pt>
                <c:pt idx="3033">
                  <c:v/>
                </c:pt>
                <c:pt idx="3034">
                  <c:v/>
                </c:pt>
                <c:pt idx="3035">
                  <c:v/>
                </c:pt>
                <c:pt idx="3036">
                  <c:v/>
                </c:pt>
                <c:pt idx="3037">
                  <c:v/>
                </c:pt>
                <c:pt idx="3038">
                  <c:v/>
                </c:pt>
                <c:pt idx="3039">
                  <c:v/>
                </c:pt>
                <c:pt idx="3040">
                  <c:v/>
                </c:pt>
                <c:pt idx="3041">
                  <c:v/>
                </c:pt>
                <c:pt idx="3042">
                  <c:v/>
                </c:pt>
                <c:pt idx="3043">
                  <c:v/>
                </c:pt>
                <c:pt idx="3044">
                  <c:v/>
                </c:pt>
                <c:pt idx="3045">
                  <c:v/>
                </c:pt>
                <c:pt idx="3046">
                  <c:v/>
                </c:pt>
                <c:pt idx="3047">
                  <c:v/>
                </c:pt>
                <c:pt idx="3048">
                  <c:v/>
                </c:pt>
                <c:pt idx="3049">
                  <c:v/>
                </c:pt>
                <c:pt idx="3050">
                  <c:v/>
                </c:pt>
                <c:pt idx="3051">
                  <c:v/>
                </c:pt>
                <c:pt idx="3052">
                  <c:v/>
                </c:pt>
                <c:pt idx="3053">
                  <c:v/>
                </c:pt>
                <c:pt idx="3054">
                  <c:v/>
                </c:pt>
                <c:pt idx="3055">
                  <c:v/>
                </c:pt>
                <c:pt idx="3056">
                  <c:v/>
                </c:pt>
                <c:pt idx="3057">
                  <c:v/>
                </c:pt>
                <c:pt idx="3058">
                  <c:v/>
                </c:pt>
                <c:pt idx="3059">
                  <c:v/>
                </c:pt>
                <c:pt idx="3060">
                  <c:v/>
                </c:pt>
                <c:pt idx="3061">
                  <c:v/>
                </c:pt>
                <c:pt idx="3062">
                  <c:v/>
                </c:pt>
                <c:pt idx="3063">
                  <c:v/>
                </c:pt>
                <c:pt idx="3064">
                  <c:v/>
                </c:pt>
                <c:pt idx="3065">
                  <c:v/>
                </c:pt>
                <c:pt idx="3066">
                  <c:v/>
                </c:pt>
                <c:pt idx="3067">
                  <c:v/>
                </c:pt>
                <c:pt idx="3068">
                  <c:v/>
                </c:pt>
                <c:pt idx="3069">
                  <c:v/>
                </c:pt>
                <c:pt idx="3070">
                  <c:v/>
                </c:pt>
                <c:pt idx="3071">
                  <c:v/>
                </c:pt>
                <c:pt idx="3072">
                  <c:v/>
                </c:pt>
                <c:pt idx="3073">
                  <c:v/>
                </c:pt>
                <c:pt idx="3074">
                  <c:v/>
                </c:pt>
                <c:pt idx="3075">
                  <c:v/>
                </c:pt>
                <c:pt idx="3076">
                  <c:v/>
                </c:pt>
                <c:pt idx="3077">
                  <c:v/>
                </c:pt>
                <c:pt idx="3078">
                  <c:v/>
                </c:pt>
                <c:pt idx="3079">
                  <c:v/>
                </c:pt>
                <c:pt idx="3080">
                  <c:v/>
                </c:pt>
                <c:pt idx="3081">
                  <c:v/>
                </c:pt>
                <c:pt idx="3082">
                  <c:v/>
                </c:pt>
                <c:pt idx="3083">
                  <c:v/>
                </c:pt>
                <c:pt idx="3084">
                  <c:v/>
                </c:pt>
                <c:pt idx="3085">
                  <c:v/>
                </c:pt>
                <c:pt idx="3086">
                  <c:v/>
                </c:pt>
                <c:pt idx="3087">
                  <c:v/>
                </c:pt>
                <c:pt idx="3088">
                  <c:v/>
                </c:pt>
                <c:pt idx="3089">
                  <c:v/>
                </c:pt>
                <c:pt idx="3090">
                  <c:v/>
                </c:pt>
                <c:pt idx="3091">
                  <c:v/>
                </c:pt>
                <c:pt idx="3092">
                  <c:v/>
                </c:pt>
                <c:pt idx="3093">
                  <c:v/>
                </c:pt>
                <c:pt idx="3094">
                  <c:v/>
                </c:pt>
                <c:pt idx="3095">
                  <c:v/>
                </c:pt>
                <c:pt idx="3096">
                  <c:v/>
                </c:pt>
                <c:pt idx="3097">
                  <c:v/>
                </c:pt>
                <c:pt idx="3098">
                  <c:v/>
                </c:pt>
                <c:pt idx="3099">
                  <c:v/>
                </c:pt>
                <c:pt idx="3100">
                  <c:v/>
                </c:pt>
                <c:pt idx="3101">
                  <c:v/>
                </c:pt>
                <c:pt idx="3102">
                  <c:v/>
                </c:pt>
                <c:pt idx="3103">
                  <c:v/>
                </c:pt>
                <c:pt idx="3104">
                  <c:v/>
                </c:pt>
                <c:pt idx="3105">
                  <c:v/>
                </c:pt>
                <c:pt idx="3106">
                  <c:v/>
                </c:pt>
                <c:pt idx="3107">
                  <c:v/>
                </c:pt>
                <c:pt idx="3108">
                  <c:v/>
                </c:pt>
                <c:pt idx="3109">
                  <c:v/>
                </c:pt>
                <c:pt idx="3110">
                  <c:v/>
                </c:pt>
                <c:pt idx="3111">
                  <c:v/>
                </c:pt>
                <c:pt idx="3112">
                  <c:v/>
                </c:pt>
                <c:pt idx="3113">
                  <c:v/>
                </c:pt>
                <c:pt idx="3114">
                  <c:v/>
                </c:pt>
                <c:pt idx="3115">
                  <c:v/>
                </c:pt>
                <c:pt idx="3116">
                  <c:v/>
                </c:pt>
                <c:pt idx="3117">
                  <c:v/>
                </c:pt>
                <c:pt idx="3118">
                  <c:v/>
                </c:pt>
                <c:pt idx="3119">
                  <c:v/>
                </c:pt>
                <c:pt idx="3120">
                  <c:v/>
                </c:pt>
                <c:pt idx="3121">
                  <c:v/>
                </c:pt>
                <c:pt idx="3122">
                  <c:v/>
                </c:pt>
                <c:pt idx="3123">
                  <c:v/>
                </c:pt>
                <c:pt idx="3124">
                  <c:v/>
                </c:pt>
                <c:pt idx="3125">
                  <c:v/>
                </c:pt>
                <c:pt idx="3126">
                  <c:v/>
                </c:pt>
                <c:pt idx="3127">
                  <c:v/>
                </c:pt>
                <c:pt idx="3128">
                  <c:v/>
                </c:pt>
                <c:pt idx="3129">
                  <c:v/>
                </c:pt>
                <c:pt idx="3130">
                  <c:v/>
                </c:pt>
                <c:pt idx="3131">
                  <c:v/>
                </c:pt>
                <c:pt idx="3132">
                  <c:v/>
                </c:pt>
                <c:pt idx="3133">
                  <c:v/>
                </c:pt>
                <c:pt idx="3134">
                  <c:v/>
                </c:pt>
                <c:pt idx="3135">
                  <c:v/>
                </c:pt>
                <c:pt idx="3136">
                  <c:v/>
                </c:pt>
                <c:pt idx="3137">
                  <c:v/>
                </c:pt>
                <c:pt idx="3138">
                  <c:v/>
                </c:pt>
                <c:pt idx="3139">
                  <c:v/>
                </c:pt>
                <c:pt idx="3140">
                  <c:v/>
                </c:pt>
                <c:pt idx="3141">
                  <c:v/>
                </c:pt>
                <c:pt idx="3142">
                  <c:v/>
                </c:pt>
                <c:pt idx="3143">
                  <c:v/>
                </c:pt>
                <c:pt idx="3144">
                  <c:v/>
                </c:pt>
                <c:pt idx="3145">
                  <c:v/>
                </c:pt>
                <c:pt idx="3146">
                  <c:v/>
                </c:pt>
                <c:pt idx="3147">
                  <c:v/>
                </c:pt>
                <c:pt idx="3148">
                  <c:v/>
                </c:pt>
                <c:pt idx="3149">
                  <c:v/>
                </c:pt>
                <c:pt idx="3150">
                  <c:v/>
                </c:pt>
                <c:pt idx="3151">
                  <c:v/>
                </c:pt>
                <c:pt idx="3152">
                  <c:v/>
                </c:pt>
                <c:pt idx="3153">
                  <c:v/>
                </c:pt>
                <c:pt idx="3154">
                  <c:v/>
                </c:pt>
                <c:pt idx="3155">
                  <c:v/>
                </c:pt>
                <c:pt idx="3156">
                  <c:v/>
                </c:pt>
                <c:pt idx="3157">
                  <c:v/>
                </c:pt>
                <c:pt idx="3158">
                  <c:v/>
                </c:pt>
                <c:pt idx="3159">
                  <c:v/>
                </c:pt>
                <c:pt idx="3160">
                  <c:v/>
                </c:pt>
                <c:pt idx="3161">
                  <c:v/>
                </c:pt>
                <c:pt idx="3162">
                  <c:v/>
                </c:pt>
                <c:pt idx="3163">
                  <c:v/>
                </c:pt>
                <c:pt idx="3164">
                  <c:v/>
                </c:pt>
                <c:pt idx="3165">
                  <c:v/>
                </c:pt>
                <c:pt idx="3166">
                  <c:v/>
                </c:pt>
                <c:pt idx="3167">
                  <c:v/>
                </c:pt>
                <c:pt idx="3168">
                  <c:v/>
                </c:pt>
                <c:pt idx="3169">
                  <c:v/>
                </c:pt>
                <c:pt idx="3170">
                  <c:v/>
                </c:pt>
                <c:pt idx="3171">
                  <c:v/>
                </c:pt>
                <c:pt idx="3172">
                  <c:v/>
                </c:pt>
                <c:pt idx="3173">
                  <c:v/>
                </c:pt>
                <c:pt idx="3174">
                  <c:v/>
                </c:pt>
                <c:pt idx="3175">
                  <c:v/>
                </c:pt>
                <c:pt idx="3176">
                  <c:v/>
                </c:pt>
                <c:pt idx="3177">
                  <c:v/>
                </c:pt>
                <c:pt idx="3178">
                  <c:v/>
                </c:pt>
                <c:pt idx="3179">
                  <c:v/>
                </c:pt>
                <c:pt idx="3180">
                  <c:v/>
                </c:pt>
                <c:pt idx="3181">
                  <c:v/>
                </c:pt>
                <c:pt idx="3182">
                  <c:v/>
                </c:pt>
                <c:pt idx="3183">
                  <c:v/>
                </c:pt>
                <c:pt idx="3184">
                  <c:v/>
                </c:pt>
                <c:pt idx="3185">
                  <c:v/>
                </c:pt>
                <c:pt idx="3186">
                  <c:v/>
                </c:pt>
                <c:pt idx="3187">
                  <c:v/>
                </c:pt>
                <c:pt idx="3188">
                  <c:v/>
                </c:pt>
                <c:pt idx="3189">
                  <c:v/>
                </c:pt>
                <c:pt idx="3190">
                  <c:v/>
                </c:pt>
                <c:pt idx="3191">
                  <c:v/>
                </c:pt>
                <c:pt idx="3192">
                  <c:v/>
                </c:pt>
                <c:pt idx="3193">
                  <c:v/>
                </c:pt>
                <c:pt idx="3194">
                  <c:v/>
                </c:pt>
                <c:pt idx="3195">
                  <c:v/>
                </c:pt>
                <c:pt idx="3196">
                  <c:v/>
                </c:pt>
                <c:pt idx="3197">
                  <c:v/>
                </c:pt>
                <c:pt idx="3198">
                  <c:v/>
                </c:pt>
                <c:pt idx="3199">
                  <c:v/>
                </c:pt>
                <c:pt idx="3200">
                  <c:v/>
                </c:pt>
                <c:pt idx="3201">
                  <c:v/>
                </c:pt>
                <c:pt idx="3202">
                  <c:v/>
                </c:pt>
                <c:pt idx="3203">
                  <c:v/>
                </c:pt>
                <c:pt idx="3204">
                  <c:v/>
                </c:pt>
                <c:pt idx="3205">
                  <c:v/>
                </c:pt>
                <c:pt idx="3206">
                  <c:v/>
                </c:pt>
                <c:pt idx="3207">
                  <c:v/>
                </c:pt>
                <c:pt idx="3208">
                  <c:v/>
                </c:pt>
                <c:pt idx="3209">
                  <c:v/>
                </c:pt>
                <c:pt idx="3210">
                  <c:v/>
                </c:pt>
                <c:pt idx="3211">
                  <c:v/>
                </c:pt>
                <c:pt idx="3212">
                  <c:v/>
                </c:pt>
                <c:pt idx="3213">
                  <c:v/>
                </c:pt>
                <c:pt idx="3214">
                  <c:v/>
                </c:pt>
                <c:pt idx="3215">
                  <c:v/>
                </c:pt>
                <c:pt idx="3216">
                  <c:v/>
                </c:pt>
                <c:pt idx="3217">
                  <c:v/>
                </c:pt>
                <c:pt idx="3218">
                  <c:v/>
                </c:pt>
                <c:pt idx="3219">
                  <c:v/>
                </c:pt>
                <c:pt idx="3220">
                  <c:v/>
                </c:pt>
                <c:pt idx="3221">
                  <c:v/>
                </c:pt>
                <c:pt idx="3222">
                  <c:v/>
                </c:pt>
                <c:pt idx="3223">
                  <c:v/>
                </c:pt>
                <c:pt idx="3224">
                  <c:v/>
                </c:pt>
                <c:pt idx="3225">
                  <c:v/>
                </c:pt>
                <c:pt idx="3226">
                  <c:v/>
                </c:pt>
                <c:pt idx="3227">
                  <c:v/>
                </c:pt>
                <c:pt idx="3228">
                  <c:v/>
                </c:pt>
                <c:pt idx="3229">
                  <c:v/>
                </c:pt>
                <c:pt idx="3230">
                  <c:v/>
                </c:pt>
                <c:pt idx="3231">
                  <c:v/>
                </c:pt>
                <c:pt idx="3232">
                  <c:v/>
                </c:pt>
                <c:pt idx="3233">
                  <c:v/>
                </c:pt>
                <c:pt idx="3234">
                  <c:v/>
                </c:pt>
                <c:pt idx="3235">
                  <c:v/>
                </c:pt>
                <c:pt idx="3236">
                  <c:v/>
                </c:pt>
                <c:pt idx="3237">
                  <c:v/>
                </c:pt>
                <c:pt idx="3238">
                  <c:v/>
                </c:pt>
                <c:pt idx="3239">
                  <c:v/>
                </c:pt>
                <c:pt idx="3240">
                  <c:v/>
                </c:pt>
                <c:pt idx="3241">
                  <c:v/>
                </c:pt>
                <c:pt idx="3242">
                  <c:v/>
                </c:pt>
                <c:pt idx="3243">
                  <c:v/>
                </c:pt>
                <c:pt idx="3244">
                  <c:v/>
                </c:pt>
                <c:pt idx="3245">
                  <c:v/>
                </c:pt>
                <c:pt idx="3246">
                  <c:v/>
                </c:pt>
                <c:pt idx="3247">
                  <c:v/>
                </c:pt>
                <c:pt idx="3248">
                  <c:v/>
                </c:pt>
                <c:pt idx="3249">
                  <c:v/>
                </c:pt>
                <c:pt idx="3250">
                  <c:v/>
                </c:pt>
                <c:pt idx="3251">
                  <c:v/>
                </c:pt>
                <c:pt idx="3252">
                  <c:v/>
                </c:pt>
                <c:pt idx="3253">
                  <c:v/>
                </c:pt>
                <c:pt idx="3254">
                  <c:v/>
                </c:pt>
                <c:pt idx="3255">
                  <c:v/>
                </c:pt>
                <c:pt idx="3256">
                  <c:v/>
                </c:pt>
                <c:pt idx="3257">
                  <c:v/>
                </c:pt>
                <c:pt idx="3258">
                  <c:v/>
                </c:pt>
                <c:pt idx="3259">
                  <c:v/>
                </c:pt>
                <c:pt idx="3260">
                  <c:v/>
                </c:pt>
                <c:pt idx="3261">
                  <c:v/>
                </c:pt>
                <c:pt idx="3262">
                  <c:v/>
                </c:pt>
                <c:pt idx="3263">
                  <c:v/>
                </c:pt>
                <c:pt idx="3264">
                  <c:v/>
                </c:pt>
                <c:pt idx="3265">
                  <c:v/>
                </c:pt>
                <c:pt idx="3266">
                  <c:v/>
                </c:pt>
                <c:pt idx="3267">
                  <c:v/>
                </c:pt>
                <c:pt idx="3268">
                  <c:v/>
                </c:pt>
                <c:pt idx="3269">
                  <c:v/>
                </c:pt>
                <c:pt idx="3270">
                  <c:v/>
                </c:pt>
                <c:pt idx="3271">
                  <c:v/>
                </c:pt>
                <c:pt idx="3272">
                  <c:v/>
                </c:pt>
                <c:pt idx="3273">
                  <c:v/>
                </c:pt>
                <c:pt idx="3274">
                  <c:v/>
                </c:pt>
                <c:pt idx="3275">
                  <c:v/>
                </c:pt>
                <c:pt idx="3276">
                  <c:v/>
                </c:pt>
                <c:pt idx="3277">
                  <c:v/>
                </c:pt>
                <c:pt idx="3278">
                  <c:v/>
                </c:pt>
                <c:pt idx="3279">
                  <c:v/>
                </c:pt>
                <c:pt idx="3280">
                  <c:v/>
                </c:pt>
                <c:pt idx="3281">
                  <c:v/>
                </c:pt>
                <c:pt idx="3282">
                  <c:v/>
                </c:pt>
                <c:pt idx="3283">
                  <c:v/>
                </c:pt>
                <c:pt idx="3284">
                  <c:v/>
                </c:pt>
                <c:pt idx="3285">
                  <c:v/>
                </c:pt>
                <c:pt idx="3286">
                  <c:v/>
                </c:pt>
                <c:pt idx="3287">
                  <c:v/>
                </c:pt>
                <c:pt idx="3288">
                  <c:v/>
                </c:pt>
                <c:pt idx="3289">
                  <c:v/>
                </c:pt>
                <c:pt idx="3290">
                  <c:v/>
                </c:pt>
                <c:pt idx="3291">
                  <c:v/>
                </c:pt>
                <c:pt idx="3292">
                  <c:v/>
                </c:pt>
                <c:pt idx="3293">
                  <c:v/>
                </c:pt>
                <c:pt idx="3294">
                  <c:v/>
                </c:pt>
                <c:pt idx="3295">
                  <c:v/>
                </c:pt>
                <c:pt idx="3296">
                  <c:v/>
                </c:pt>
                <c:pt idx="3297">
                  <c:v/>
                </c:pt>
                <c:pt idx="3298">
                  <c:v/>
                </c:pt>
                <c:pt idx="3299">
                  <c:v/>
                </c:pt>
                <c:pt idx="3300">
                  <c:v/>
                </c:pt>
                <c:pt idx="3301">
                  <c:v/>
                </c:pt>
                <c:pt idx="3302">
                  <c:v/>
                </c:pt>
                <c:pt idx="3303">
                  <c:v/>
                </c:pt>
                <c:pt idx="3304">
                  <c:v/>
                </c:pt>
                <c:pt idx="3305">
                  <c:v/>
                </c:pt>
                <c:pt idx="3306">
                  <c:v/>
                </c:pt>
                <c:pt idx="3307">
                  <c:v/>
                </c:pt>
                <c:pt idx="3308">
                  <c:v/>
                </c:pt>
                <c:pt idx="3309">
                  <c:v/>
                </c:pt>
                <c:pt idx="3310">
                  <c:v/>
                </c:pt>
                <c:pt idx="3311">
                  <c:v/>
                </c:pt>
                <c:pt idx="3312">
                  <c:v/>
                </c:pt>
                <c:pt idx="3313">
                  <c:v/>
                </c:pt>
                <c:pt idx="3314">
                  <c:v/>
                </c:pt>
                <c:pt idx="3315">
                  <c:v/>
                </c:pt>
                <c:pt idx="3316">
                  <c:v/>
                </c:pt>
                <c:pt idx="3317">
                  <c:v/>
                </c:pt>
                <c:pt idx="3318">
                  <c:v/>
                </c:pt>
                <c:pt idx="3319">
                  <c:v/>
                </c:pt>
                <c:pt idx="3320">
                  <c:v/>
                </c:pt>
                <c:pt idx="3321">
                  <c:v/>
                </c:pt>
                <c:pt idx="3322">
                  <c:v/>
                </c:pt>
                <c:pt idx="3323">
                  <c:v/>
                </c:pt>
                <c:pt idx="3324">
                  <c:v/>
                </c:pt>
                <c:pt idx="3325">
                  <c:v/>
                </c:pt>
                <c:pt idx="3326">
                  <c:v/>
                </c:pt>
                <c:pt idx="3327">
                  <c:v/>
                </c:pt>
                <c:pt idx="3328">
                  <c:v/>
                </c:pt>
                <c:pt idx="3329">
                  <c:v/>
                </c:pt>
                <c:pt idx="3330">
                  <c:v/>
                </c:pt>
                <c:pt idx="3331">
                  <c:v/>
                </c:pt>
                <c:pt idx="3332">
                  <c:v/>
                </c:pt>
                <c:pt idx="3333">
                  <c:v/>
                </c:pt>
                <c:pt idx="3334">
                  <c:v/>
                </c:pt>
                <c:pt idx="3335">
                  <c:v/>
                </c:pt>
                <c:pt idx="3336">
                  <c:v/>
                </c:pt>
                <c:pt idx="3337">
                  <c:v/>
                </c:pt>
                <c:pt idx="3338">
                  <c:v/>
                </c:pt>
                <c:pt idx="3339">
                  <c:v/>
                </c:pt>
                <c:pt idx="3340">
                  <c:v/>
                </c:pt>
                <c:pt idx="3341">
                  <c:v/>
                </c:pt>
                <c:pt idx="3342">
                  <c:v/>
                </c:pt>
                <c:pt idx="3343">
                  <c:v/>
                </c:pt>
                <c:pt idx="3344">
                  <c:v/>
                </c:pt>
                <c:pt idx="3345">
                  <c:v/>
                </c:pt>
                <c:pt idx="3346">
                  <c:v/>
                </c:pt>
                <c:pt idx="3347">
                  <c:v/>
                </c:pt>
                <c:pt idx="3348">
                  <c:v/>
                </c:pt>
                <c:pt idx="3349">
                  <c:v/>
                </c:pt>
                <c:pt idx="3350">
                  <c:v/>
                </c:pt>
                <c:pt idx="3351">
                  <c:v/>
                </c:pt>
                <c:pt idx="3352">
                  <c:v/>
                </c:pt>
                <c:pt idx="3353">
                  <c:v/>
                </c:pt>
                <c:pt idx="3354">
                  <c:v/>
                </c:pt>
                <c:pt idx="3355">
                  <c:v/>
                </c:pt>
                <c:pt idx="3356">
                  <c:v/>
                </c:pt>
                <c:pt idx="3357">
                  <c:v/>
                </c:pt>
                <c:pt idx="3358">
                  <c:v/>
                </c:pt>
                <c:pt idx="3359">
                  <c:v/>
                </c:pt>
                <c:pt idx="3360">
                  <c:v/>
                </c:pt>
                <c:pt idx="3361">
                  <c:v/>
                </c:pt>
                <c:pt idx="3362">
                  <c:v/>
                </c:pt>
                <c:pt idx="3363">
                  <c:v/>
                </c:pt>
                <c:pt idx="3364">
                  <c:v/>
                </c:pt>
                <c:pt idx="3365">
                  <c:v/>
                </c:pt>
                <c:pt idx="3366">
                  <c:v/>
                </c:pt>
                <c:pt idx="3367">
                  <c:v/>
                </c:pt>
                <c:pt idx="3368">
                  <c:v/>
                </c:pt>
                <c:pt idx="3369">
                  <c:v/>
                </c:pt>
                <c:pt idx="3370">
                  <c:v/>
                </c:pt>
                <c:pt idx="3371">
                  <c:v/>
                </c:pt>
                <c:pt idx="3372">
                  <c:v/>
                </c:pt>
                <c:pt idx="3373">
                  <c:v/>
                </c:pt>
                <c:pt idx="3374">
                  <c:v/>
                </c:pt>
                <c:pt idx="3375">
                  <c:v/>
                </c:pt>
                <c:pt idx="3376">
                  <c:v/>
                </c:pt>
                <c:pt idx="3377">
                  <c:v/>
                </c:pt>
                <c:pt idx="3378">
                  <c:v/>
                </c:pt>
                <c:pt idx="3379">
                  <c:v/>
                </c:pt>
                <c:pt idx="3380">
                  <c:v/>
                </c:pt>
                <c:pt idx="3381">
                  <c:v/>
                </c:pt>
                <c:pt idx="3382">
                  <c:v/>
                </c:pt>
                <c:pt idx="3383">
                  <c:v/>
                </c:pt>
                <c:pt idx="3384">
                  <c:v/>
                </c:pt>
                <c:pt idx="3385">
                  <c:v/>
                </c:pt>
                <c:pt idx="3386">
                  <c:v/>
                </c:pt>
                <c:pt idx="3387">
                  <c:v/>
                </c:pt>
                <c:pt idx="3388">
                  <c:v/>
                </c:pt>
                <c:pt idx="3389">
                  <c:v/>
                </c:pt>
                <c:pt idx="3390">
                  <c:v/>
                </c:pt>
                <c:pt idx="3391">
                  <c:v/>
                </c:pt>
                <c:pt idx="3392">
                  <c:v/>
                </c:pt>
                <c:pt idx="3393">
                  <c:v/>
                </c:pt>
                <c:pt idx="3394">
                  <c:v/>
                </c:pt>
                <c:pt idx="3395">
                  <c:v/>
                </c:pt>
                <c:pt idx="3396">
                  <c:v/>
                </c:pt>
                <c:pt idx="3397">
                  <c:v/>
                </c:pt>
                <c:pt idx="3398">
                  <c:v/>
                </c:pt>
                <c:pt idx="3399">
                  <c:v/>
                </c:pt>
                <c:pt idx="3400">
                  <c:v/>
                </c:pt>
                <c:pt idx="3401">
                  <c:v/>
                </c:pt>
                <c:pt idx="3402">
                  <c:v/>
                </c:pt>
                <c:pt idx="3403">
                  <c:v/>
                </c:pt>
                <c:pt idx="3404">
                  <c:v/>
                </c:pt>
                <c:pt idx="3405">
                  <c:v/>
                </c:pt>
                <c:pt idx="3406">
                  <c:v/>
                </c:pt>
                <c:pt idx="3407">
                  <c:v/>
                </c:pt>
                <c:pt idx="3408">
                  <c:v/>
                </c:pt>
                <c:pt idx="3409">
                  <c:v/>
                </c:pt>
                <c:pt idx="3410">
                  <c:v/>
                </c:pt>
                <c:pt idx="3411">
                  <c:v/>
                </c:pt>
                <c:pt idx="3412">
                  <c:v/>
                </c:pt>
                <c:pt idx="3413">
                  <c:v/>
                </c:pt>
                <c:pt idx="3414">
                  <c:v/>
                </c:pt>
                <c:pt idx="3415">
                  <c:v/>
                </c:pt>
                <c:pt idx="3416">
                  <c:v/>
                </c:pt>
                <c:pt idx="3417">
                  <c:v/>
                </c:pt>
                <c:pt idx="3418">
                  <c:v/>
                </c:pt>
                <c:pt idx="3419">
                  <c:v/>
                </c:pt>
                <c:pt idx="3420">
                  <c:v/>
                </c:pt>
                <c:pt idx="3421">
                  <c:v/>
                </c:pt>
                <c:pt idx="3422">
                  <c:v/>
                </c:pt>
                <c:pt idx="3423">
                  <c:v/>
                </c:pt>
                <c:pt idx="3424">
                  <c:v/>
                </c:pt>
                <c:pt idx="3425">
                  <c:v/>
                </c:pt>
                <c:pt idx="3426">
                  <c:v/>
                </c:pt>
                <c:pt idx="3427">
                  <c:v/>
                </c:pt>
                <c:pt idx="3428">
                  <c:v/>
                </c:pt>
                <c:pt idx="3429">
                  <c:v/>
                </c:pt>
                <c:pt idx="3430">
                  <c:v/>
                </c:pt>
                <c:pt idx="3431">
                  <c:v/>
                </c:pt>
                <c:pt idx="3432">
                  <c:v/>
                </c:pt>
                <c:pt idx="3433">
                  <c:v/>
                </c:pt>
                <c:pt idx="3434">
                  <c:v/>
                </c:pt>
                <c:pt idx="3435">
                  <c:v/>
                </c:pt>
                <c:pt idx="3436">
                  <c:v/>
                </c:pt>
                <c:pt idx="3437">
                  <c:v/>
                </c:pt>
                <c:pt idx="3438">
                  <c:v/>
                </c:pt>
                <c:pt idx="3439">
                  <c:v/>
                </c:pt>
                <c:pt idx="3440">
                  <c:v/>
                </c:pt>
                <c:pt idx="3441">
                  <c:v/>
                </c:pt>
                <c:pt idx="3442">
                  <c:v/>
                </c:pt>
                <c:pt idx="3443">
                  <c:v/>
                </c:pt>
                <c:pt idx="3444">
                  <c:v/>
                </c:pt>
                <c:pt idx="3445">
                  <c:v/>
                </c:pt>
                <c:pt idx="3446">
                  <c:v/>
                </c:pt>
                <c:pt idx="3447">
                  <c:v/>
                </c:pt>
                <c:pt idx="3448">
                  <c:v/>
                </c:pt>
                <c:pt idx="3449">
                  <c:v/>
                </c:pt>
                <c:pt idx="3450">
                  <c:v/>
                </c:pt>
                <c:pt idx="3451">
                  <c:v/>
                </c:pt>
                <c:pt idx="3452">
                  <c:v/>
                </c:pt>
                <c:pt idx="3453">
                  <c:v/>
                </c:pt>
                <c:pt idx="3454">
                  <c:v/>
                </c:pt>
                <c:pt idx="3455">
                  <c:v/>
                </c:pt>
                <c:pt idx="3456">
                  <c:v/>
                </c:pt>
                <c:pt idx="3457">
                  <c:v/>
                </c:pt>
                <c:pt idx="3458">
                  <c:v/>
                </c:pt>
                <c:pt idx="3459">
                  <c:v/>
                </c:pt>
                <c:pt idx="3460">
                  <c:v/>
                </c:pt>
                <c:pt idx="3461">
                  <c:v/>
                </c:pt>
                <c:pt idx="3462">
                  <c:v/>
                </c:pt>
                <c:pt idx="3463">
                  <c:v/>
                </c:pt>
                <c:pt idx="3464">
                  <c:v/>
                </c:pt>
                <c:pt idx="3465">
                  <c:v/>
                </c:pt>
                <c:pt idx="3466">
                  <c:v/>
                </c:pt>
                <c:pt idx="3467">
                  <c:v/>
                </c:pt>
                <c:pt idx="3468">
                  <c:v/>
                </c:pt>
                <c:pt idx="3469">
                  <c:v/>
                </c:pt>
                <c:pt idx="3470">
                  <c:v/>
                </c:pt>
                <c:pt idx="3471">
                  <c:v/>
                </c:pt>
                <c:pt idx="3472">
                  <c:v/>
                </c:pt>
                <c:pt idx="3473">
                  <c:v/>
                </c:pt>
                <c:pt idx="3474">
                  <c:v/>
                </c:pt>
                <c:pt idx="3475">
                  <c:v/>
                </c:pt>
                <c:pt idx="3476">
                  <c:v/>
                </c:pt>
                <c:pt idx="3477">
                  <c:v/>
                </c:pt>
                <c:pt idx="3478">
                  <c:v/>
                </c:pt>
                <c:pt idx="3479">
                  <c:v/>
                </c:pt>
                <c:pt idx="3480">
                  <c:v/>
                </c:pt>
                <c:pt idx="3481">
                  <c:v/>
                </c:pt>
                <c:pt idx="3482">
                  <c:v/>
                </c:pt>
                <c:pt idx="3483">
                  <c:v/>
                </c:pt>
                <c:pt idx="3484">
                  <c:v/>
                </c:pt>
                <c:pt idx="3485">
                  <c:v/>
                </c:pt>
                <c:pt idx="3486">
                  <c:v/>
                </c:pt>
                <c:pt idx="3487">
                  <c:v/>
                </c:pt>
                <c:pt idx="3488">
                  <c:v/>
                </c:pt>
                <c:pt idx="3489">
                  <c:v/>
                </c:pt>
                <c:pt idx="3490">
                  <c:v/>
                </c:pt>
                <c:pt idx="3491">
                  <c:v/>
                </c:pt>
                <c:pt idx="3492">
                  <c:v/>
                </c:pt>
                <c:pt idx="3493">
                  <c:v/>
                </c:pt>
                <c:pt idx="3494">
                  <c:v/>
                </c:pt>
                <c:pt idx="3495">
                  <c:v/>
                </c:pt>
                <c:pt idx="3496">
                  <c:v/>
                </c:pt>
                <c:pt idx="3497">
                  <c:v/>
                </c:pt>
                <c:pt idx="3498">
                  <c:v/>
                </c:pt>
                <c:pt idx="3499">
                  <c:v/>
                </c:pt>
                <c:pt idx="3500">
                  <c:v/>
                </c:pt>
                <c:pt idx="3501">
                  <c:v/>
                </c:pt>
                <c:pt idx="3502">
                  <c:v/>
                </c:pt>
                <c:pt idx="3503">
                  <c:v/>
                </c:pt>
                <c:pt idx="3504">
                  <c:v/>
                </c:pt>
                <c:pt idx="3505">
                  <c:v/>
                </c:pt>
                <c:pt idx="3506">
                  <c:v/>
                </c:pt>
                <c:pt idx="3507">
                  <c:v/>
                </c:pt>
                <c:pt idx="3508">
                  <c:v/>
                </c:pt>
                <c:pt idx="3509">
                  <c:v/>
                </c:pt>
                <c:pt idx="3510">
                  <c:v/>
                </c:pt>
                <c:pt idx="3511">
                  <c:v/>
                </c:pt>
                <c:pt idx="3512">
                  <c:v/>
                </c:pt>
                <c:pt idx="3513">
                  <c:v/>
                </c:pt>
                <c:pt idx="3514">
                  <c:v/>
                </c:pt>
                <c:pt idx="3515">
                  <c:v/>
                </c:pt>
                <c:pt idx="3516">
                  <c:v/>
                </c:pt>
                <c:pt idx="3517">
                  <c:v/>
                </c:pt>
                <c:pt idx="3518">
                  <c:v/>
                </c:pt>
                <c:pt idx="3519">
                  <c:v/>
                </c:pt>
                <c:pt idx="3520">
                  <c:v/>
                </c:pt>
                <c:pt idx="3521">
                  <c:v/>
                </c:pt>
                <c:pt idx="3522">
                  <c:v/>
                </c:pt>
                <c:pt idx="3523">
                  <c:v/>
                </c:pt>
                <c:pt idx="3524">
                  <c:v/>
                </c:pt>
                <c:pt idx="3525">
                  <c:v/>
                </c:pt>
                <c:pt idx="3526">
                  <c:v/>
                </c:pt>
                <c:pt idx="3527">
                  <c:v/>
                </c:pt>
                <c:pt idx="3528">
                  <c:v/>
                </c:pt>
                <c:pt idx="3529">
                  <c:v/>
                </c:pt>
                <c:pt idx="3530">
                  <c:v/>
                </c:pt>
                <c:pt idx="3531">
                  <c:v/>
                </c:pt>
                <c:pt idx="3532">
                  <c:v/>
                </c:pt>
                <c:pt idx="3533">
                  <c:v/>
                </c:pt>
                <c:pt idx="3534">
                  <c:v/>
                </c:pt>
                <c:pt idx="3535">
                  <c:v/>
                </c:pt>
                <c:pt idx="3536">
                  <c:v/>
                </c:pt>
                <c:pt idx="3537">
                  <c:v/>
                </c:pt>
                <c:pt idx="3538">
                  <c:v/>
                </c:pt>
                <c:pt idx="3539">
                  <c:v/>
                </c:pt>
                <c:pt idx="3540">
                  <c:v/>
                </c:pt>
                <c:pt idx="3541">
                  <c:v/>
                </c:pt>
                <c:pt idx="3542">
                  <c:v/>
                </c:pt>
                <c:pt idx="3543">
                  <c:v/>
                </c:pt>
                <c:pt idx="3544">
                  <c:v/>
                </c:pt>
                <c:pt idx="3545">
                  <c:v/>
                </c:pt>
                <c:pt idx="3546">
                  <c:v/>
                </c:pt>
                <c:pt idx="3547">
                  <c:v/>
                </c:pt>
                <c:pt idx="3548">
                  <c:v/>
                </c:pt>
                <c:pt idx="3549">
                  <c:v/>
                </c:pt>
                <c:pt idx="3550">
                  <c:v/>
                </c:pt>
                <c:pt idx="3551">
                  <c:v/>
                </c:pt>
                <c:pt idx="3552">
                  <c:v/>
                </c:pt>
                <c:pt idx="3553">
                  <c:v/>
                </c:pt>
                <c:pt idx="3554">
                  <c:v/>
                </c:pt>
                <c:pt idx="3555">
                  <c:v/>
                </c:pt>
                <c:pt idx="3556">
                  <c:v/>
                </c:pt>
                <c:pt idx="3557">
                  <c:v/>
                </c:pt>
                <c:pt idx="3558">
                  <c:v/>
                </c:pt>
                <c:pt idx="3559">
                  <c:v/>
                </c:pt>
                <c:pt idx="3560">
                  <c:v/>
                </c:pt>
                <c:pt idx="3561">
                  <c:v/>
                </c:pt>
                <c:pt idx="3562">
                  <c:v/>
                </c:pt>
                <c:pt idx="3563">
                  <c:v/>
                </c:pt>
                <c:pt idx="3564">
                  <c:v/>
                </c:pt>
                <c:pt idx="3565">
                  <c:v/>
                </c:pt>
                <c:pt idx="3566">
                  <c:v/>
                </c:pt>
                <c:pt idx="3567">
                  <c:v/>
                </c:pt>
                <c:pt idx="3568">
                  <c:v/>
                </c:pt>
                <c:pt idx="3569">
                  <c:v/>
                </c:pt>
                <c:pt idx="3570">
                  <c:v/>
                </c:pt>
                <c:pt idx="3571">
                  <c:v/>
                </c:pt>
                <c:pt idx="3572">
                  <c:v/>
                </c:pt>
                <c:pt idx="3573">
                  <c:v/>
                </c:pt>
                <c:pt idx="3574">
                  <c:v/>
                </c:pt>
                <c:pt idx="3575">
                  <c:v/>
                </c:pt>
                <c:pt idx="3576">
                  <c:v/>
                </c:pt>
                <c:pt idx="3577">
                  <c:v/>
                </c:pt>
                <c:pt idx="3578">
                  <c:v/>
                </c:pt>
                <c:pt idx="3579">
                  <c:v/>
                </c:pt>
                <c:pt idx="3580">
                  <c:v/>
                </c:pt>
                <c:pt idx="3581">
                  <c:v/>
                </c:pt>
                <c:pt idx="3582">
                  <c:v/>
                </c:pt>
                <c:pt idx="3583">
                  <c:v/>
                </c:pt>
                <c:pt idx="3584">
                  <c:v/>
                </c:pt>
                <c:pt idx="3585">
                  <c:v/>
                </c:pt>
                <c:pt idx="3586">
                  <c:v/>
                </c:pt>
                <c:pt idx="3587">
                  <c:v/>
                </c:pt>
                <c:pt idx="3588">
                  <c:v/>
                </c:pt>
                <c:pt idx="3589">
                  <c:v/>
                </c:pt>
                <c:pt idx="3590">
                  <c:v/>
                </c:pt>
                <c:pt idx="3591">
                  <c:v/>
                </c:pt>
                <c:pt idx="3592">
                  <c:v/>
                </c:pt>
                <c:pt idx="3593">
                  <c:v/>
                </c:pt>
                <c:pt idx="3594">
                  <c:v/>
                </c:pt>
                <c:pt idx="3595">
                  <c:v/>
                </c:pt>
                <c:pt idx="3596">
                  <c:v/>
                </c:pt>
                <c:pt idx="3597">
                  <c:v/>
                </c:pt>
                <c:pt idx="3598">
                  <c:v/>
                </c:pt>
                <c:pt idx="3599">
                  <c:v/>
                </c:pt>
                <c:pt idx="3600">
                  <c:v/>
                </c:pt>
                <c:pt idx="3601">
                  <c:v/>
                </c:pt>
                <c:pt idx="3602">
                  <c:v/>
                </c:pt>
                <c:pt idx="3603">
                  <c:v/>
                </c:pt>
                <c:pt idx="3604">
                  <c:v/>
                </c:pt>
                <c:pt idx="3605">
                  <c:v/>
                </c:pt>
                <c:pt idx="3606">
                  <c:v/>
                </c:pt>
                <c:pt idx="3607">
                  <c:v/>
                </c:pt>
                <c:pt idx="3608">
                  <c:v/>
                </c:pt>
                <c:pt idx="3609">
                  <c:v/>
                </c:pt>
                <c:pt idx="3610">
                  <c:v/>
                </c:pt>
                <c:pt idx="3611">
                  <c:v/>
                </c:pt>
                <c:pt idx="3612">
                  <c:v/>
                </c:pt>
                <c:pt idx="3613">
                  <c:v/>
                </c:pt>
                <c:pt idx="3614">
                  <c:v/>
                </c:pt>
                <c:pt idx="3615">
                  <c:v/>
                </c:pt>
                <c:pt idx="3616">
                  <c:v/>
                </c:pt>
                <c:pt idx="3617">
                  <c:v/>
                </c:pt>
                <c:pt idx="3618">
                  <c:v/>
                </c:pt>
                <c:pt idx="3619">
                  <c:v/>
                </c:pt>
                <c:pt idx="3620">
                  <c:v/>
                </c:pt>
                <c:pt idx="3621">
                  <c:v/>
                </c:pt>
                <c:pt idx="3622">
                  <c:v/>
                </c:pt>
                <c:pt idx="3623">
                  <c:v/>
                </c:pt>
                <c:pt idx="3624">
                  <c:v/>
                </c:pt>
                <c:pt idx="3625">
                  <c:v/>
                </c:pt>
                <c:pt idx="3626">
                  <c:v/>
                </c:pt>
                <c:pt idx="3627">
                  <c:v/>
                </c:pt>
                <c:pt idx="3628">
                  <c:v/>
                </c:pt>
                <c:pt idx="3629">
                  <c:v/>
                </c:pt>
                <c:pt idx="3630">
                  <c:v/>
                </c:pt>
                <c:pt idx="3631">
                  <c:v/>
                </c:pt>
                <c:pt idx="3632">
                  <c:v/>
                </c:pt>
                <c:pt idx="3633">
                  <c:v/>
                </c:pt>
                <c:pt idx="3634">
                  <c:v/>
                </c:pt>
                <c:pt idx="3635">
                  <c:v/>
                </c:pt>
                <c:pt idx="3636">
                  <c:v/>
                </c:pt>
                <c:pt idx="3637">
                  <c:v/>
                </c:pt>
                <c:pt idx="3638">
                  <c:v/>
                </c:pt>
                <c:pt idx="3639">
                  <c:v/>
                </c:pt>
                <c:pt idx="3640">
                  <c:v/>
                </c:pt>
                <c:pt idx="3641">
                  <c:v/>
                </c:pt>
                <c:pt idx="3642">
                  <c:v/>
                </c:pt>
                <c:pt idx="3643">
                  <c:v/>
                </c:pt>
                <c:pt idx="3644">
                  <c:v/>
                </c:pt>
                <c:pt idx="3645">
                  <c:v/>
                </c:pt>
                <c:pt idx="3646">
                  <c:v/>
                </c:pt>
                <c:pt idx="3647">
                  <c:v/>
                </c:pt>
                <c:pt idx="3648">
                  <c:v/>
                </c:pt>
                <c:pt idx="3649">
                  <c:v/>
                </c:pt>
                <c:pt idx="3650">
                  <c:v/>
                </c:pt>
                <c:pt idx="3651">
                  <c:v/>
                </c:pt>
                <c:pt idx="3652">
                  <c:v/>
                </c:pt>
                <c:pt idx="3653">
                  <c:v/>
                </c:pt>
                <c:pt idx="3654">
                  <c:v/>
                </c:pt>
                <c:pt idx="3655">
                  <c:v/>
                </c:pt>
                <c:pt idx="3656">
                  <c:v/>
                </c:pt>
                <c:pt idx="3657">
                  <c:v/>
                </c:pt>
                <c:pt idx="3658">
                  <c:v/>
                </c:pt>
                <c:pt idx="3659">
                  <c:v/>
                </c:pt>
                <c:pt idx="3660">
                  <c:v/>
                </c:pt>
                <c:pt idx="3661">
                  <c:v/>
                </c:pt>
                <c:pt idx="3662">
                  <c:v/>
                </c:pt>
                <c:pt idx="3663">
                  <c:v/>
                </c:pt>
                <c:pt idx="3664">
                  <c:v/>
                </c:pt>
                <c:pt idx="3665">
                  <c:v/>
                </c:pt>
                <c:pt idx="3666">
                  <c:v/>
                </c:pt>
                <c:pt idx="3667">
                  <c:v/>
                </c:pt>
                <c:pt idx="3668">
                  <c:v/>
                </c:pt>
                <c:pt idx="3669">
                  <c:v/>
                </c:pt>
                <c:pt idx="3670">
                  <c:v/>
                </c:pt>
                <c:pt idx="3671">
                  <c:v/>
                </c:pt>
                <c:pt idx="3672">
                  <c:v/>
                </c:pt>
                <c:pt idx="3673">
                  <c:v/>
                </c:pt>
                <c:pt idx="3674">
                  <c:v/>
                </c:pt>
                <c:pt idx="3675">
                  <c:v/>
                </c:pt>
                <c:pt idx="3676">
                  <c:v/>
                </c:pt>
                <c:pt idx="3677">
                  <c:v/>
                </c:pt>
                <c:pt idx="3678">
                  <c:v/>
                </c:pt>
                <c:pt idx="3679">
                  <c:v/>
                </c:pt>
                <c:pt idx="3680">
                  <c:v/>
                </c:pt>
                <c:pt idx="3681">
                  <c:v/>
                </c:pt>
                <c:pt idx="3682">
                  <c:v/>
                </c:pt>
                <c:pt idx="3683">
                  <c:v/>
                </c:pt>
                <c:pt idx="3684">
                  <c:v/>
                </c:pt>
                <c:pt idx="3685">
                  <c:v/>
                </c:pt>
                <c:pt idx="3686">
                  <c:v/>
                </c:pt>
                <c:pt idx="3687">
                  <c:v/>
                </c:pt>
                <c:pt idx="3688">
                  <c:v/>
                </c:pt>
                <c:pt idx="3689">
                  <c:v/>
                </c:pt>
                <c:pt idx="3690">
                  <c:v/>
                </c:pt>
                <c:pt idx="3691">
                  <c:v/>
                </c:pt>
                <c:pt idx="3692">
                  <c:v/>
                </c:pt>
                <c:pt idx="3693">
                  <c:v/>
                </c:pt>
                <c:pt idx="3694">
                  <c:v/>
                </c:pt>
                <c:pt idx="3695">
                  <c:v/>
                </c:pt>
                <c:pt idx="3696">
                  <c:v/>
                </c:pt>
                <c:pt idx="3697">
                  <c:v/>
                </c:pt>
                <c:pt idx="3698">
                  <c:v/>
                </c:pt>
                <c:pt idx="3699">
                  <c:v/>
                </c:pt>
                <c:pt idx="3700">
                  <c:v/>
                </c:pt>
                <c:pt idx="3701">
                  <c:v/>
                </c:pt>
                <c:pt idx="3702">
                  <c:v/>
                </c:pt>
                <c:pt idx="3703">
                  <c:v/>
                </c:pt>
                <c:pt idx="3704">
                  <c:v/>
                </c:pt>
                <c:pt idx="3705">
                  <c:v/>
                </c:pt>
                <c:pt idx="3706">
                  <c:v/>
                </c:pt>
                <c:pt idx="3707">
                  <c:v/>
                </c:pt>
                <c:pt idx="3708">
                  <c:v/>
                </c:pt>
                <c:pt idx="3709">
                  <c:v/>
                </c:pt>
                <c:pt idx="3710">
                  <c:v/>
                </c:pt>
                <c:pt idx="3711">
                  <c:v/>
                </c:pt>
                <c:pt idx="3712">
                  <c:v/>
                </c:pt>
                <c:pt idx="3713">
                  <c:v/>
                </c:pt>
                <c:pt idx="3714">
                  <c:v/>
                </c:pt>
                <c:pt idx="3715">
                  <c:v/>
                </c:pt>
                <c:pt idx="3716">
                  <c:v/>
                </c:pt>
                <c:pt idx="3717">
                  <c:v/>
                </c:pt>
                <c:pt idx="3718">
                  <c:v/>
                </c:pt>
                <c:pt idx="3719">
                  <c:v/>
                </c:pt>
                <c:pt idx="3720">
                  <c:v/>
                </c:pt>
                <c:pt idx="3721">
                  <c:v/>
                </c:pt>
                <c:pt idx="3722">
                  <c:v/>
                </c:pt>
                <c:pt idx="3723">
                  <c:v/>
                </c:pt>
                <c:pt idx="3724">
                  <c:v/>
                </c:pt>
                <c:pt idx="3725">
                  <c:v/>
                </c:pt>
                <c:pt idx="3726">
                  <c:v/>
                </c:pt>
                <c:pt idx="3727">
                  <c:v/>
                </c:pt>
                <c:pt idx="3728">
                  <c:v/>
                </c:pt>
                <c:pt idx="3729">
                  <c:v/>
                </c:pt>
                <c:pt idx="3730">
                  <c:v/>
                </c:pt>
                <c:pt idx="3731">
                  <c:v/>
                </c:pt>
                <c:pt idx="3732">
                  <c:v/>
                </c:pt>
                <c:pt idx="3733">
                  <c:v/>
                </c:pt>
                <c:pt idx="3734">
                  <c:v/>
                </c:pt>
                <c:pt idx="3735">
                  <c:v/>
                </c:pt>
                <c:pt idx="3736">
                  <c:v/>
                </c:pt>
                <c:pt idx="3737">
                  <c:v/>
                </c:pt>
                <c:pt idx="3738">
                  <c:v/>
                </c:pt>
                <c:pt idx="3739">
                  <c:v/>
                </c:pt>
                <c:pt idx="3740">
                  <c:v/>
                </c:pt>
                <c:pt idx="3741">
                  <c:v/>
                </c:pt>
                <c:pt idx="3742">
                  <c:v/>
                </c:pt>
                <c:pt idx="3743">
                  <c:v/>
                </c:pt>
                <c:pt idx="3744">
                  <c:v/>
                </c:pt>
                <c:pt idx="3745">
                  <c:v/>
                </c:pt>
                <c:pt idx="3746">
                  <c:v/>
                </c:pt>
                <c:pt idx="3747">
                  <c:v/>
                </c:pt>
                <c:pt idx="3748">
                  <c:v/>
                </c:pt>
                <c:pt idx="3749">
                  <c:v/>
                </c:pt>
                <c:pt idx="3750">
                  <c:v/>
                </c:pt>
                <c:pt idx="3751">
                  <c:v/>
                </c:pt>
                <c:pt idx="3752">
                  <c:v/>
                </c:pt>
                <c:pt idx="3753">
                  <c:v/>
                </c:pt>
                <c:pt idx="3754">
                  <c:v/>
                </c:pt>
                <c:pt idx="3755">
                  <c:v/>
                </c:pt>
                <c:pt idx="3756">
                  <c:v/>
                </c:pt>
                <c:pt idx="3757">
                  <c:v/>
                </c:pt>
                <c:pt idx="3758">
                  <c:v/>
                </c:pt>
                <c:pt idx="3759">
                  <c:v/>
                </c:pt>
                <c:pt idx="3760">
                  <c:v/>
                </c:pt>
                <c:pt idx="3761">
                  <c:v/>
                </c:pt>
                <c:pt idx="3762">
                  <c:v/>
                </c:pt>
                <c:pt idx="3763">
                  <c:v/>
                </c:pt>
                <c:pt idx="3764">
                  <c:v/>
                </c:pt>
                <c:pt idx="3765">
                  <c:v/>
                </c:pt>
                <c:pt idx="3766">
                  <c:v/>
                </c:pt>
                <c:pt idx="3767">
                  <c:v/>
                </c:pt>
                <c:pt idx="3768">
                  <c:v/>
                </c:pt>
                <c:pt idx="3769">
                  <c:v/>
                </c:pt>
                <c:pt idx="3770">
                  <c:v/>
                </c:pt>
                <c:pt idx="3771">
                  <c:v/>
                </c:pt>
                <c:pt idx="3772">
                  <c:v/>
                </c:pt>
                <c:pt idx="3773">
                  <c:v/>
                </c:pt>
                <c:pt idx="3774">
                  <c:v/>
                </c:pt>
                <c:pt idx="3775">
                  <c:v/>
                </c:pt>
                <c:pt idx="3776">
                  <c:v/>
                </c:pt>
                <c:pt idx="3777">
                  <c:v/>
                </c:pt>
                <c:pt idx="3778">
                  <c:v/>
                </c:pt>
                <c:pt idx="3779">
                  <c:v/>
                </c:pt>
                <c:pt idx="3780">
                  <c:v/>
                </c:pt>
                <c:pt idx="3781">
                  <c:v/>
                </c:pt>
                <c:pt idx="3782">
                  <c:v/>
                </c:pt>
                <c:pt idx="3783">
                  <c:v/>
                </c:pt>
                <c:pt idx="3784">
                  <c:v/>
                </c:pt>
                <c:pt idx="3785">
                  <c:v/>
                </c:pt>
                <c:pt idx="3786">
                  <c:v/>
                </c:pt>
                <c:pt idx="3787">
                  <c:v/>
                </c:pt>
                <c:pt idx="3788">
                  <c:v/>
                </c:pt>
                <c:pt idx="3789">
                  <c:v/>
                </c:pt>
                <c:pt idx="3790">
                  <c:v/>
                </c:pt>
                <c:pt idx="3791">
                  <c:v/>
                </c:pt>
                <c:pt idx="3792">
                  <c:v/>
                </c:pt>
                <c:pt idx="3793">
                  <c:v/>
                </c:pt>
                <c:pt idx="3794">
                  <c:v/>
                </c:pt>
                <c:pt idx="3795">
                  <c:v/>
                </c:pt>
                <c:pt idx="3796">
                  <c:v/>
                </c:pt>
                <c:pt idx="3797">
                  <c:v/>
                </c:pt>
                <c:pt idx="3798">
                  <c:v/>
                </c:pt>
                <c:pt idx="3799">
                  <c:v/>
                </c:pt>
                <c:pt idx="3800">
                  <c:v/>
                </c:pt>
                <c:pt idx="3801">
                  <c:v/>
                </c:pt>
                <c:pt idx="3802">
                  <c:v/>
                </c:pt>
                <c:pt idx="3803">
                  <c:v/>
                </c:pt>
                <c:pt idx="3804">
                  <c:v/>
                </c:pt>
                <c:pt idx="3805">
                  <c:v/>
                </c:pt>
                <c:pt idx="3806">
                  <c:v/>
                </c:pt>
                <c:pt idx="3807">
                  <c:v/>
                </c:pt>
                <c:pt idx="3808">
                  <c:v/>
                </c:pt>
                <c:pt idx="3809">
                  <c:v/>
                </c:pt>
                <c:pt idx="3810">
                  <c:v/>
                </c:pt>
                <c:pt idx="3811">
                  <c:v/>
                </c:pt>
                <c:pt idx="3812">
                  <c:v/>
                </c:pt>
                <c:pt idx="3813">
                  <c:v/>
                </c:pt>
                <c:pt idx="3814">
                  <c:v/>
                </c:pt>
                <c:pt idx="3815">
                  <c:v/>
                </c:pt>
                <c:pt idx="3816">
                  <c:v/>
                </c:pt>
                <c:pt idx="3817">
                  <c:v/>
                </c:pt>
                <c:pt idx="3818">
                  <c:v/>
                </c:pt>
                <c:pt idx="3819">
                  <c:v/>
                </c:pt>
                <c:pt idx="3820">
                  <c:v/>
                </c:pt>
                <c:pt idx="3821">
                  <c:v/>
                </c:pt>
                <c:pt idx="3822">
                  <c:v/>
                </c:pt>
                <c:pt idx="3823">
                  <c:v/>
                </c:pt>
                <c:pt idx="3824">
                  <c:v/>
                </c:pt>
                <c:pt idx="3825">
                  <c:v/>
                </c:pt>
                <c:pt idx="3826">
                  <c:v/>
                </c:pt>
                <c:pt idx="3827">
                  <c:v/>
                </c:pt>
                <c:pt idx="3828">
                  <c:v/>
                </c:pt>
                <c:pt idx="3829">
                  <c:v/>
                </c:pt>
                <c:pt idx="3830">
                  <c:v/>
                </c:pt>
                <c:pt idx="3831">
                  <c:v/>
                </c:pt>
                <c:pt idx="3832">
                  <c:v/>
                </c:pt>
                <c:pt idx="3833">
                  <c:v/>
                </c:pt>
                <c:pt idx="3834">
                  <c:v/>
                </c:pt>
                <c:pt idx="3835">
                  <c:v/>
                </c:pt>
                <c:pt idx="3836">
                  <c:v/>
                </c:pt>
                <c:pt idx="3837">
                  <c:v/>
                </c:pt>
                <c:pt idx="3838">
                  <c:v/>
                </c:pt>
                <c:pt idx="3839">
                  <c:v/>
                </c:pt>
                <c:pt idx="3840">
                  <c:v/>
                </c:pt>
                <c:pt idx="3841">
                  <c:v/>
                </c:pt>
                <c:pt idx="3842">
                  <c:v/>
                </c:pt>
                <c:pt idx="3843">
                  <c:v/>
                </c:pt>
                <c:pt idx="3844">
                  <c:v/>
                </c:pt>
                <c:pt idx="3845">
                  <c:v/>
                </c:pt>
                <c:pt idx="3846">
                  <c:v/>
                </c:pt>
                <c:pt idx="3847">
                  <c:v/>
                </c:pt>
                <c:pt idx="3848">
                  <c:v/>
                </c:pt>
                <c:pt idx="3849">
                  <c:v/>
                </c:pt>
                <c:pt idx="3850">
                  <c:v/>
                </c:pt>
                <c:pt idx="3851">
                  <c:v/>
                </c:pt>
                <c:pt idx="3852">
                  <c:v/>
                </c:pt>
                <c:pt idx="3853">
                  <c:v/>
                </c:pt>
                <c:pt idx="3854">
                  <c:v/>
                </c:pt>
                <c:pt idx="3855">
                  <c:v/>
                </c:pt>
                <c:pt idx="3856">
                  <c:v/>
                </c:pt>
                <c:pt idx="3857">
                  <c:v/>
                </c:pt>
                <c:pt idx="3858">
                  <c:v/>
                </c:pt>
                <c:pt idx="3859">
                  <c:v/>
                </c:pt>
                <c:pt idx="3860">
                  <c:v/>
                </c:pt>
                <c:pt idx="3861">
                  <c:v/>
                </c:pt>
                <c:pt idx="3862">
                  <c:v/>
                </c:pt>
                <c:pt idx="3863">
                  <c:v/>
                </c:pt>
                <c:pt idx="3864">
                  <c:v/>
                </c:pt>
                <c:pt idx="3865">
                  <c:v/>
                </c:pt>
                <c:pt idx="3866">
                  <c:v/>
                </c:pt>
                <c:pt idx="3867">
                  <c:v/>
                </c:pt>
                <c:pt idx="3868">
                  <c:v/>
                </c:pt>
                <c:pt idx="3869">
                  <c:v/>
                </c:pt>
                <c:pt idx="3870">
                  <c:v/>
                </c:pt>
                <c:pt idx="3871">
                  <c:v/>
                </c:pt>
                <c:pt idx="3872">
                  <c:v/>
                </c:pt>
                <c:pt idx="3873">
                  <c:v/>
                </c:pt>
                <c:pt idx="3874">
                  <c:v/>
                </c:pt>
                <c:pt idx="3875">
                  <c:v/>
                </c:pt>
                <c:pt idx="3876">
                  <c:v/>
                </c:pt>
                <c:pt idx="3877">
                  <c:v/>
                </c:pt>
                <c:pt idx="3878">
                  <c:v/>
                </c:pt>
                <c:pt idx="3879">
                  <c:v/>
                </c:pt>
                <c:pt idx="3880">
                  <c:v/>
                </c:pt>
                <c:pt idx="3881">
                  <c:v/>
                </c:pt>
                <c:pt idx="3882">
                  <c:v/>
                </c:pt>
                <c:pt idx="3883">
                  <c:v/>
                </c:pt>
                <c:pt idx="3884">
                  <c:v/>
                </c:pt>
                <c:pt idx="3885">
                  <c:v/>
                </c:pt>
                <c:pt idx="3886">
                  <c:v/>
                </c:pt>
                <c:pt idx="3887">
                  <c:v/>
                </c:pt>
                <c:pt idx="3888">
                  <c:v/>
                </c:pt>
                <c:pt idx="3889">
                  <c:v/>
                </c:pt>
                <c:pt idx="3890">
                  <c:v/>
                </c:pt>
                <c:pt idx="3891">
                  <c:v/>
                </c:pt>
                <c:pt idx="3892">
                  <c:v/>
                </c:pt>
                <c:pt idx="3893">
                  <c:v/>
                </c:pt>
                <c:pt idx="3894">
                  <c:v/>
                </c:pt>
                <c:pt idx="3895">
                  <c:v/>
                </c:pt>
                <c:pt idx="3896">
                  <c:v/>
                </c:pt>
                <c:pt idx="3897">
                  <c:v/>
                </c:pt>
                <c:pt idx="3898">
                  <c:v/>
                </c:pt>
                <c:pt idx="3899">
                  <c:v/>
                </c:pt>
                <c:pt idx="3900">
                  <c:v/>
                </c:pt>
                <c:pt idx="3901">
                  <c:v/>
                </c:pt>
                <c:pt idx="3902">
                  <c:v/>
                </c:pt>
                <c:pt idx="3903">
                  <c:v/>
                </c:pt>
                <c:pt idx="3904">
                  <c:v/>
                </c:pt>
                <c:pt idx="3905">
                  <c:v/>
                </c:pt>
                <c:pt idx="3906">
                  <c:v/>
                </c:pt>
                <c:pt idx="3907">
                  <c:v/>
                </c:pt>
                <c:pt idx="3908">
                  <c:v/>
                </c:pt>
                <c:pt idx="3909">
                  <c:v/>
                </c:pt>
                <c:pt idx="3910">
                  <c:v/>
                </c:pt>
                <c:pt idx="3911">
                  <c:v/>
                </c:pt>
                <c:pt idx="3912">
                  <c:v/>
                </c:pt>
                <c:pt idx="3913">
                  <c:v/>
                </c:pt>
                <c:pt idx="3914">
                  <c:v/>
                </c:pt>
                <c:pt idx="3915">
                  <c:v/>
                </c:pt>
                <c:pt idx="3916">
                  <c:v/>
                </c:pt>
                <c:pt idx="3917">
                  <c:v/>
                </c:pt>
                <c:pt idx="3918">
                  <c:v/>
                </c:pt>
                <c:pt idx="3919">
                  <c:v/>
                </c:pt>
                <c:pt idx="3920">
                  <c:v/>
                </c:pt>
                <c:pt idx="3921">
                  <c:v/>
                </c:pt>
                <c:pt idx="3922">
                  <c:v/>
                </c:pt>
                <c:pt idx="3923">
                  <c:v/>
                </c:pt>
                <c:pt idx="3924">
                  <c:v/>
                </c:pt>
                <c:pt idx="3925">
                  <c:v/>
                </c:pt>
                <c:pt idx="3926">
                  <c:v/>
                </c:pt>
                <c:pt idx="3927">
                  <c:v/>
                </c:pt>
                <c:pt idx="3928">
                  <c:v/>
                </c:pt>
                <c:pt idx="3929">
                  <c:v/>
                </c:pt>
                <c:pt idx="3930">
                  <c:v/>
                </c:pt>
                <c:pt idx="3931">
                  <c:v/>
                </c:pt>
                <c:pt idx="3932">
                  <c:v/>
                </c:pt>
                <c:pt idx="3933">
                  <c:v/>
                </c:pt>
                <c:pt idx="3934">
                  <c:v/>
                </c:pt>
                <c:pt idx="3935">
                  <c:v/>
                </c:pt>
                <c:pt idx="3936">
                  <c:v/>
                </c:pt>
                <c:pt idx="3937">
                  <c:v/>
                </c:pt>
                <c:pt idx="3938">
                  <c:v/>
                </c:pt>
                <c:pt idx="3939">
                  <c:v/>
                </c:pt>
                <c:pt idx="3940">
                  <c:v/>
                </c:pt>
                <c:pt idx="3941">
                  <c:v/>
                </c:pt>
                <c:pt idx="3942">
                  <c:v/>
                </c:pt>
                <c:pt idx="3943">
                  <c:v/>
                </c:pt>
                <c:pt idx="3944">
                  <c:v/>
                </c:pt>
                <c:pt idx="3945">
                  <c:v/>
                </c:pt>
                <c:pt idx="3946">
                  <c:v/>
                </c:pt>
                <c:pt idx="3947">
                  <c:v/>
                </c:pt>
                <c:pt idx="3948">
                  <c:v/>
                </c:pt>
                <c:pt idx="3949">
                  <c:v/>
                </c:pt>
                <c:pt idx="3950">
                  <c:v/>
                </c:pt>
                <c:pt idx="3951">
                  <c:v/>
                </c:pt>
                <c:pt idx="3952">
                  <c:v/>
                </c:pt>
                <c:pt idx="3953">
                  <c:v/>
                </c:pt>
                <c:pt idx="3954">
                  <c:v/>
                </c:pt>
                <c:pt idx="3955">
                  <c:v/>
                </c:pt>
                <c:pt idx="3956">
                  <c:v/>
                </c:pt>
                <c:pt idx="3957">
                  <c:v/>
                </c:pt>
                <c:pt idx="3958">
                  <c:v/>
                </c:pt>
                <c:pt idx="3959">
                  <c:v/>
                </c:pt>
                <c:pt idx="3960">
                  <c:v/>
                </c:pt>
                <c:pt idx="3961">
                  <c:v/>
                </c:pt>
                <c:pt idx="3962">
                  <c:v/>
                </c:pt>
                <c:pt idx="3963">
                  <c:v/>
                </c:pt>
                <c:pt idx="3964">
                  <c:v/>
                </c:pt>
                <c:pt idx="3965">
                  <c:v/>
                </c:pt>
                <c:pt idx="3966">
                  <c:v/>
                </c:pt>
                <c:pt idx="3967">
                  <c:v/>
                </c:pt>
                <c:pt idx="3968">
                  <c:v/>
                </c:pt>
                <c:pt idx="3969">
                  <c:v/>
                </c:pt>
                <c:pt idx="3970">
                  <c:v/>
                </c:pt>
                <c:pt idx="3971">
                  <c:v/>
                </c:pt>
                <c:pt idx="3972">
                  <c:v/>
                </c:pt>
                <c:pt idx="3973">
                  <c:v/>
                </c:pt>
                <c:pt idx="3974">
                  <c:v/>
                </c:pt>
                <c:pt idx="3975">
                  <c:v/>
                </c:pt>
                <c:pt idx="3976">
                  <c:v/>
                </c:pt>
                <c:pt idx="3977">
                  <c:v/>
                </c:pt>
                <c:pt idx="3978">
                  <c:v/>
                </c:pt>
                <c:pt idx="3979">
                  <c:v/>
                </c:pt>
                <c:pt idx="3980">
                  <c:v/>
                </c:pt>
                <c:pt idx="3981">
                  <c:v/>
                </c:pt>
                <c:pt idx="3982">
                  <c:v/>
                </c:pt>
                <c:pt idx="3983">
                  <c:v/>
                </c:pt>
                <c:pt idx="3984">
                  <c:v/>
                </c:pt>
                <c:pt idx="3985">
                  <c:v/>
                </c:pt>
                <c:pt idx="3986">
                  <c:v/>
                </c:pt>
                <c:pt idx="3987">
                  <c:v/>
                </c:pt>
                <c:pt idx="3988">
                  <c:v/>
                </c:pt>
                <c:pt idx="3989">
                  <c:v/>
                </c:pt>
                <c:pt idx="3990">
                  <c:v/>
                </c:pt>
                <c:pt idx="3991">
                  <c:v/>
                </c:pt>
                <c:pt idx="3992">
                  <c:v/>
                </c:pt>
                <c:pt idx="3993">
                  <c:v/>
                </c:pt>
                <c:pt idx="3994">
                  <c:v/>
                </c:pt>
                <c:pt idx="3995">
                  <c:v/>
                </c:pt>
                <c:pt idx="3996">
                  <c:v/>
                </c:pt>
                <c:pt idx="3997">
                  <c:v/>
                </c:pt>
                <c:pt idx="3998">
                  <c:v/>
                </c:pt>
                <c:pt idx="3999">
                  <c:v/>
                </c:pt>
                <c:pt idx="4000">
                  <c:v/>
                </c:pt>
                <c:pt idx="4001">
                  <c:v/>
                </c:pt>
                <c:pt idx="4002">
                  <c:v/>
                </c:pt>
                <c:pt idx="4003">
                  <c:v/>
                </c:pt>
                <c:pt idx="4004">
                  <c:v/>
                </c:pt>
                <c:pt idx="4005">
                  <c:v/>
                </c:pt>
                <c:pt idx="4006">
                  <c:v/>
                </c:pt>
                <c:pt idx="4007">
                  <c:v/>
                </c:pt>
                <c:pt idx="4008">
                  <c:v/>
                </c:pt>
                <c:pt idx="4009">
                  <c:v/>
                </c:pt>
                <c:pt idx="4010">
                  <c:v/>
                </c:pt>
                <c:pt idx="4011">
                  <c:v/>
                </c:pt>
                <c:pt idx="4012">
                  <c:v/>
                </c:pt>
                <c:pt idx="4013">
                  <c:v/>
                </c:pt>
                <c:pt idx="4014">
                  <c:v/>
                </c:pt>
                <c:pt idx="4015">
                  <c:v/>
                </c:pt>
                <c:pt idx="4016">
                  <c:v/>
                </c:pt>
                <c:pt idx="4017">
                  <c:v/>
                </c:pt>
                <c:pt idx="4018">
                  <c:v/>
                </c:pt>
                <c:pt idx="4019">
                  <c:v/>
                </c:pt>
                <c:pt idx="4020">
                  <c:v/>
                </c:pt>
                <c:pt idx="4021">
                  <c:v/>
                </c:pt>
                <c:pt idx="4022">
                  <c:v/>
                </c:pt>
                <c:pt idx="4023">
                  <c:v/>
                </c:pt>
                <c:pt idx="4024">
                  <c:v/>
                </c:pt>
                <c:pt idx="4025">
                  <c:v/>
                </c:pt>
                <c:pt idx="4026">
                  <c:v/>
                </c:pt>
                <c:pt idx="4027">
                  <c:v/>
                </c:pt>
                <c:pt idx="4028">
                  <c:v/>
                </c:pt>
                <c:pt idx="4029">
                  <c:v/>
                </c:pt>
                <c:pt idx="4030">
                  <c:v/>
                </c:pt>
                <c:pt idx="4031">
                  <c:v/>
                </c:pt>
                <c:pt idx="4032">
                  <c:v/>
                </c:pt>
                <c:pt idx="4033">
                  <c:v/>
                </c:pt>
                <c:pt idx="4034">
                  <c:v/>
                </c:pt>
                <c:pt idx="4035">
                  <c:v/>
                </c:pt>
                <c:pt idx="4036">
                  <c:v/>
                </c:pt>
                <c:pt idx="4037">
                  <c:v/>
                </c:pt>
                <c:pt idx="4038">
                  <c:v/>
                </c:pt>
                <c:pt idx="4039">
                  <c:v/>
                </c:pt>
                <c:pt idx="4040">
                  <c:v/>
                </c:pt>
                <c:pt idx="4041">
                  <c:v/>
                </c:pt>
                <c:pt idx="4042">
                  <c:v/>
                </c:pt>
                <c:pt idx="4043">
                  <c:v/>
                </c:pt>
                <c:pt idx="4044">
                  <c:v/>
                </c:pt>
                <c:pt idx="4045">
                  <c:v/>
                </c:pt>
                <c:pt idx="4046">
                  <c:v/>
                </c:pt>
                <c:pt idx="4047">
                  <c:v/>
                </c:pt>
                <c:pt idx="4048">
                  <c:v/>
                </c:pt>
                <c:pt idx="4049">
                  <c:v/>
                </c:pt>
                <c:pt idx="4050">
                  <c:v/>
                </c:pt>
                <c:pt idx="4051">
                  <c:v/>
                </c:pt>
                <c:pt idx="4052">
                  <c:v/>
                </c:pt>
                <c:pt idx="4053">
                  <c:v/>
                </c:pt>
                <c:pt idx="4054">
                  <c:v/>
                </c:pt>
                <c:pt idx="4055">
                  <c:v/>
                </c:pt>
                <c:pt idx="4056">
                  <c:v/>
                </c:pt>
                <c:pt idx="4057">
                  <c:v/>
                </c:pt>
                <c:pt idx="4058">
                  <c:v/>
                </c:pt>
                <c:pt idx="4059">
                  <c:v/>
                </c:pt>
                <c:pt idx="4060">
                  <c:v/>
                </c:pt>
                <c:pt idx="4061">
                  <c:v/>
                </c:pt>
                <c:pt idx="4062">
                  <c:v/>
                </c:pt>
                <c:pt idx="4063">
                  <c:v/>
                </c:pt>
                <c:pt idx="4064">
                  <c:v/>
                </c:pt>
                <c:pt idx="4065">
                  <c:v/>
                </c:pt>
                <c:pt idx="4066">
                  <c:v/>
                </c:pt>
                <c:pt idx="4067">
                  <c:v/>
                </c:pt>
                <c:pt idx="4068">
                  <c:v/>
                </c:pt>
                <c:pt idx="4069">
                  <c:v/>
                </c:pt>
                <c:pt idx="4070">
                  <c:v/>
                </c:pt>
                <c:pt idx="4071">
                  <c:v/>
                </c:pt>
                <c:pt idx="4072">
                  <c:v/>
                </c:pt>
                <c:pt idx="4073">
                  <c:v/>
                </c:pt>
                <c:pt idx="4074">
                  <c:v/>
                </c:pt>
                <c:pt idx="4075">
                  <c:v/>
                </c:pt>
                <c:pt idx="4076">
                  <c:v/>
                </c:pt>
                <c:pt idx="4077">
                  <c:v/>
                </c:pt>
                <c:pt idx="4078">
                  <c:v/>
                </c:pt>
                <c:pt idx="4079">
                  <c:v/>
                </c:pt>
                <c:pt idx="4080">
                  <c:v/>
                </c:pt>
                <c:pt idx="4081">
                  <c:v/>
                </c:pt>
                <c:pt idx="4082">
                  <c:v/>
                </c:pt>
                <c:pt idx="4083">
                  <c:v/>
                </c:pt>
                <c:pt idx="4084">
                  <c:v/>
                </c:pt>
                <c:pt idx="4085">
                  <c:v/>
                </c:pt>
                <c:pt idx="4086">
                  <c:v/>
                </c:pt>
                <c:pt idx="4087">
                  <c:v/>
                </c:pt>
                <c:pt idx="4088">
                  <c:v/>
                </c:pt>
                <c:pt idx="4089">
                  <c:v/>
                </c:pt>
                <c:pt idx="4090">
                  <c:v/>
                </c:pt>
                <c:pt idx="4091">
                  <c:v/>
                </c:pt>
                <c:pt idx="4092">
                  <c:v/>
                </c:pt>
                <c:pt idx="4093">
                  <c:v/>
                </c:pt>
                <c:pt idx="4094">
                  <c:v/>
                </c:pt>
                <c:pt idx="4095">
                  <c:v/>
                </c:pt>
                <c:pt idx="4096">
                  <c:v/>
                </c:pt>
                <c:pt idx="4097">
                  <c:v/>
                </c:pt>
                <c:pt idx="4098">
                  <c:v/>
                </c:pt>
                <c:pt idx="4099">
                  <c:v/>
                </c:pt>
                <c:pt idx="4100">
                  <c:v/>
                </c:pt>
                <c:pt idx="4101">
                  <c:v/>
                </c:pt>
                <c:pt idx="4102">
                  <c:v/>
                </c:pt>
                <c:pt idx="4103">
                  <c:v/>
                </c:pt>
                <c:pt idx="4104">
                  <c:v/>
                </c:pt>
                <c:pt idx="4105">
                  <c:v/>
                </c:pt>
                <c:pt idx="4106">
                  <c:v/>
                </c:pt>
                <c:pt idx="4107">
                  <c:v/>
                </c:pt>
                <c:pt idx="4108">
                  <c:v/>
                </c:pt>
                <c:pt idx="4109">
                  <c:v/>
                </c:pt>
                <c:pt idx="4110">
                  <c:v/>
                </c:pt>
                <c:pt idx="4111">
                  <c:v/>
                </c:pt>
                <c:pt idx="4112">
                  <c:v/>
                </c:pt>
                <c:pt idx="4113">
                  <c:v/>
                </c:pt>
                <c:pt idx="4114">
                  <c:v/>
                </c:pt>
                <c:pt idx="4115">
                  <c:v/>
                </c:pt>
                <c:pt idx="4116">
                  <c:v/>
                </c:pt>
                <c:pt idx="4117">
                  <c:v/>
                </c:pt>
                <c:pt idx="4118">
                  <c:v/>
                </c:pt>
                <c:pt idx="4119">
                  <c:v/>
                </c:pt>
                <c:pt idx="4120">
                  <c:v/>
                </c:pt>
                <c:pt idx="4121">
                  <c:v/>
                </c:pt>
                <c:pt idx="4122">
                  <c:v/>
                </c:pt>
                <c:pt idx="4123">
                  <c:v/>
                </c:pt>
                <c:pt idx="4124">
                  <c:v/>
                </c:pt>
                <c:pt idx="4125">
                  <c:v/>
                </c:pt>
                <c:pt idx="4126">
                  <c:v/>
                </c:pt>
                <c:pt idx="4127">
                  <c:v/>
                </c:pt>
                <c:pt idx="4128">
                  <c:v/>
                </c:pt>
                <c:pt idx="4129">
                  <c:v/>
                </c:pt>
                <c:pt idx="4130">
                  <c:v/>
                </c:pt>
                <c:pt idx="4131">
                  <c:v/>
                </c:pt>
                <c:pt idx="4132">
                  <c:v/>
                </c:pt>
                <c:pt idx="4133">
                  <c:v/>
                </c:pt>
                <c:pt idx="4134">
                  <c:v/>
                </c:pt>
                <c:pt idx="4135">
                  <c:v/>
                </c:pt>
                <c:pt idx="4136">
                  <c:v/>
                </c:pt>
                <c:pt idx="4137">
                  <c:v/>
                </c:pt>
                <c:pt idx="4138">
                  <c:v/>
                </c:pt>
                <c:pt idx="4139">
                  <c:v/>
                </c:pt>
                <c:pt idx="4140">
                  <c:v/>
                </c:pt>
                <c:pt idx="4141">
                  <c:v/>
                </c:pt>
                <c:pt idx="4142">
                  <c:v/>
                </c:pt>
                <c:pt idx="4143">
                  <c:v/>
                </c:pt>
                <c:pt idx="4144">
                  <c:v/>
                </c:pt>
                <c:pt idx="4145">
                  <c:v/>
                </c:pt>
                <c:pt idx="4146">
                  <c:v/>
                </c:pt>
                <c:pt idx="4147">
                  <c:v/>
                </c:pt>
                <c:pt idx="4148">
                  <c:v/>
                </c:pt>
                <c:pt idx="4149">
                  <c:v/>
                </c:pt>
                <c:pt idx="4150">
                  <c:v/>
                </c:pt>
                <c:pt idx="4151">
                  <c:v/>
                </c:pt>
                <c:pt idx="4152">
                  <c:v/>
                </c:pt>
                <c:pt idx="4153">
                  <c:v/>
                </c:pt>
                <c:pt idx="4154">
                  <c:v/>
                </c:pt>
                <c:pt idx="4155">
                  <c:v/>
                </c:pt>
                <c:pt idx="4156">
                  <c:v/>
                </c:pt>
                <c:pt idx="4157">
                  <c:v/>
                </c:pt>
                <c:pt idx="4158">
                  <c:v/>
                </c:pt>
                <c:pt idx="4159">
                  <c:v/>
                </c:pt>
                <c:pt idx="4160">
                  <c:v/>
                </c:pt>
                <c:pt idx="4161">
                  <c:v/>
                </c:pt>
                <c:pt idx="4162">
                  <c:v/>
                </c:pt>
                <c:pt idx="4163">
                  <c:v/>
                </c:pt>
                <c:pt idx="4164">
                  <c:v/>
                </c:pt>
                <c:pt idx="4165">
                  <c:v/>
                </c:pt>
                <c:pt idx="4166">
                  <c:v/>
                </c:pt>
                <c:pt idx="4167">
                  <c:v/>
                </c:pt>
                <c:pt idx="4168">
                  <c:v/>
                </c:pt>
                <c:pt idx="4169">
                  <c:v/>
                </c:pt>
                <c:pt idx="4170">
                  <c:v/>
                </c:pt>
                <c:pt idx="4171">
                  <c:v/>
                </c:pt>
                <c:pt idx="4172">
                  <c:v/>
                </c:pt>
                <c:pt idx="4173">
                  <c:v/>
                </c:pt>
                <c:pt idx="4174">
                  <c:v/>
                </c:pt>
                <c:pt idx="4175">
                  <c:v/>
                </c:pt>
                <c:pt idx="4176">
                  <c:v/>
                </c:pt>
                <c:pt idx="4177">
                  <c:v/>
                </c:pt>
                <c:pt idx="4178">
                  <c:v/>
                </c:pt>
                <c:pt idx="4179">
                  <c:v/>
                </c:pt>
                <c:pt idx="4180">
                  <c:v/>
                </c:pt>
                <c:pt idx="4181">
                  <c:v/>
                </c:pt>
                <c:pt idx="4182">
                  <c:v/>
                </c:pt>
                <c:pt idx="4183">
                  <c:v/>
                </c:pt>
                <c:pt idx="4184">
                  <c:v/>
                </c:pt>
                <c:pt idx="4185">
                  <c:v/>
                </c:pt>
                <c:pt idx="4186">
                  <c:v/>
                </c:pt>
                <c:pt idx="4187">
                  <c:v/>
                </c:pt>
                <c:pt idx="4188">
                  <c:v/>
                </c:pt>
                <c:pt idx="4189">
                  <c:v/>
                </c:pt>
                <c:pt idx="4190">
                  <c:v/>
                </c:pt>
                <c:pt idx="4191">
                  <c:v/>
                </c:pt>
                <c:pt idx="4192">
                  <c:v/>
                </c:pt>
                <c:pt idx="4193">
                  <c:v/>
                </c:pt>
                <c:pt idx="4194">
                  <c:v/>
                </c:pt>
                <c:pt idx="4195">
                  <c:v/>
                </c:pt>
                <c:pt idx="4196">
                  <c:v/>
                </c:pt>
                <c:pt idx="4197">
                  <c:v/>
                </c:pt>
                <c:pt idx="4198">
                  <c:v/>
                </c:pt>
                <c:pt idx="4199">
                  <c:v/>
                </c:pt>
                <c:pt idx="4200">
                  <c:v/>
                </c:pt>
                <c:pt idx="4201">
                  <c:v/>
                </c:pt>
                <c:pt idx="4202">
                  <c:v/>
                </c:pt>
                <c:pt idx="4203">
                  <c:v/>
                </c:pt>
                <c:pt idx="4204">
                  <c:v/>
                </c:pt>
                <c:pt idx="4205">
                  <c:v/>
                </c:pt>
                <c:pt idx="4206">
                  <c:v/>
                </c:pt>
                <c:pt idx="4207">
                  <c:v/>
                </c:pt>
                <c:pt idx="4208">
                  <c:v/>
                </c:pt>
                <c:pt idx="4209">
                  <c:v/>
                </c:pt>
                <c:pt idx="4210">
                  <c:v/>
                </c:pt>
                <c:pt idx="4211">
                  <c:v/>
                </c:pt>
                <c:pt idx="4212">
                  <c:v/>
                </c:pt>
                <c:pt idx="4213">
                  <c:v/>
                </c:pt>
                <c:pt idx="4214">
                  <c:v/>
                </c:pt>
                <c:pt idx="4215">
                  <c:v/>
                </c:pt>
                <c:pt idx="4216">
                  <c:v/>
                </c:pt>
                <c:pt idx="4217">
                  <c:v/>
                </c:pt>
                <c:pt idx="4218">
                  <c:v/>
                </c:pt>
                <c:pt idx="4219">
                  <c:v/>
                </c:pt>
                <c:pt idx="4220">
                  <c:v/>
                </c:pt>
                <c:pt idx="4221">
                  <c:v/>
                </c:pt>
                <c:pt idx="4222">
                  <c:v/>
                </c:pt>
                <c:pt idx="4223">
                  <c:v/>
                </c:pt>
                <c:pt idx="4224">
                  <c:v/>
                </c:pt>
                <c:pt idx="4225">
                  <c:v/>
                </c:pt>
                <c:pt idx="4226">
                  <c:v/>
                </c:pt>
                <c:pt idx="4227">
                  <c:v/>
                </c:pt>
                <c:pt idx="4228">
                  <c:v/>
                </c:pt>
                <c:pt idx="4229">
                  <c:v/>
                </c:pt>
                <c:pt idx="4230">
                  <c:v/>
                </c:pt>
                <c:pt idx="4231">
                  <c:v/>
                </c:pt>
                <c:pt idx="4232">
                  <c:v/>
                </c:pt>
                <c:pt idx="4233">
                  <c:v/>
                </c:pt>
                <c:pt idx="4234">
                  <c:v/>
                </c:pt>
                <c:pt idx="4235">
                  <c:v/>
                </c:pt>
                <c:pt idx="4236">
                  <c:v/>
                </c:pt>
                <c:pt idx="4237">
                  <c:v/>
                </c:pt>
                <c:pt idx="4238">
                  <c:v/>
                </c:pt>
                <c:pt idx="4239">
                  <c:v/>
                </c:pt>
                <c:pt idx="4240">
                  <c:v/>
                </c:pt>
                <c:pt idx="4241">
                  <c:v/>
                </c:pt>
                <c:pt idx="4242">
                  <c:v/>
                </c:pt>
                <c:pt idx="4243">
                  <c:v/>
                </c:pt>
                <c:pt idx="4244">
                  <c:v/>
                </c:pt>
                <c:pt idx="4245">
                  <c:v/>
                </c:pt>
                <c:pt idx="4246">
                  <c:v/>
                </c:pt>
                <c:pt idx="4247">
                  <c:v/>
                </c:pt>
                <c:pt idx="4248">
                  <c:v/>
                </c:pt>
                <c:pt idx="4249">
                  <c:v/>
                </c:pt>
                <c:pt idx="4250">
                  <c:v/>
                </c:pt>
                <c:pt idx="4251">
                  <c:v/>
                </c:pt>
                <c:pt idx="4252">
                  <c:v/>
                </c:pt>
                <c:pt idx="4253">
                  <c:v/>
                </c:pt>
                <c:pt idx="4254">
                  <c:v/>
                </c:pt>
                <c:pt idx="4255">
                  <c:v/>
                </c:pt>
                <c:pt idx="4256">
                  <c:v/>
                </c:pt>
                <c:pt idx="4257">
                  <c:v/>
                </c:pt>
                <c:pt idx="4258">
                  <c:v/>
                </c:pt>
                <c:pt idx="4259">
                  <c:v/>
                </c:pt>
                <c:pt idx="4260">
                  <c:v/>
                </c:pt>
                <c:pt idx="4261">
                  <c:v/>
                </c:pt>
                <c:pt idx="4262">
                  <c:v/>
                </c:pt>
                <c:pt idx="4263">
                  <c:v/>
                </c:pt>
                <c:pt idx="4264">
                  <c:v/>
                </c:pt>
                <c:pt idx="4265">
                  <c:v/>
                </c:pt>
                <c:pt idx="4266">
                  <c:v/>
                </c:pt>
                <c:pt idx="4267">
                  <c:v/>
                </c:pt>
                <c:pt idx="4268">
                  <c:v/>
                </c:pt>
                <c:pt idx="4269">
                  <c:v/>
                </c:pt>
                <c:pt idx="4270">
                  <c:v/>
                </c:pt>
                <c:pt idx="4271">
                  <c:v/>
                </c:pt>
                <c:pt idx="4272">
                  <c:v/>
                </c:pt>
                <c:pt idx="4273">
                  <c:v/>
                </c:pt>
                <c:pt idx="4274">
                  <c:v/>
                </c:pt>
                <c:pt idx="4275">
                  <c:v/>
                </c:pt>
                <c:pt idx="4276">
                  <c:v/>
                </c:pt>
                <c:pt idx="4277">
                  <c:v/>
                </c:pt>
                <c:pt idx="4278">
                  <c:v/>
                </c:pt>
                <c:pt idx="4279">
                  <c:v/>
                </c:pt>
                <c:pt idx="4280">
                  <c:v/>
                </c:pt>
                <c:pt idx="4281">
                  <c:v/>
                </c:pt>
                <c:pt idx="4282">
                  <c:v/>
                </c:pt>
                <c:pt idx="4283">
                  <c:v/>
                </c:pt>
                <c:pt idx="4284">
                  <c:v/>
                </c:pt>
                <c:pt idx="4285">
                  <c:v/>
                </c:pt>
                <c:pt idx="4286">
                  <c:v/>
                </c:pt>
                <c:pt idx="4287">
                  <c:v/>
                </c:pt>
                <c:pt idx="4288">
                  <c:v/>
                </c:pt>
                <c:pt idx="4289">
                  <c:v/>
                </c:pt>
                <c:pt idx="4290">
                  <c:v/>
                </c:pt>
                <c:pt idx="4291">
                  <c:v/>
                </c:pt>
                <c:pt idx="4292">
                  <c:v/>
                </c:pt>
                <c:pt idx="4293">
                  <c:v/>
                </c:pt>
                <c:pt idx="4294">
                  <c:v/>
                </c:pt>
                <c:pt idx="4295">
                  <c:v/>
                </c:pt>
                <c:pt idx="4296">
                  <c:v/>
                </c:pt>
                <c:pt idx="4297">
                  <c:v/>
                </c:pt>
                <c:pt idx="4298">
                  <c:v/>
                </c:pt>
                <c:pt idx="4299">
                  <c:v/>
                </c:pt>
                <c:pt idx="4300">
                  <c:v/>
                </c:pt>
                <c:pt idx="4301">
                  <c:v/>
                </c:pt>
                <c:pt idx="4302">
                  <c:v/>
                </c:pt>
                <c:pt idx="4303">
                  <c:v/>
                </c:pt>
                <c:pt idx="4304">
                  <c:v/>
                </c:pt>
                <c:pt idx="4305">
                  <c:v/>
                </c:pt>
                <c:pt idx="4306">
                  <c:v/>
                </c:pt>
                <c:pt idx="4307">
                  <c:v/>
                </c:pt>
                <c:pt idx="4308">
                  <c:v/>
                </c:pt>
                <c:pt idx="4309">
                  <c:v/>
                </c:pt>
                <c:pt idx="4310">
                  <c:v/>
                </c:pt>
                <c:pt idx="4311">
                  <c:v/>
                </c:pt>
                <c:pt idx="4312">
                  <c:v/>
                </c:pt>
                <c:pt idx="4313">
                  <c:v/>
                </c:pt>
                <c:pt idx="4314">
                  <c:v/>
                </c:pt>
                <c:pt idx="4315">
                  <c:v/>
                </c:pt>
                <c:pt idx="4316">
                  <c:v/>
                </c:pt>
                <c:pt idx="4317">
                  <c:v/>
                </c:pt>
                <c:pt idx="4318">
                  <c:v/>
                </c:pt>
                <c:pt idx="4319">
                  <c:v/>
                </c:pt>
                <c:pt idx="4320">
                  <c:v/>
                </c:pt>
                <c:pt idx="4321">
                  <c:v/>
                </c:pt>
                <c:pt idx="4322">
                  <c:v/>
                </c:pt>
                <c:pt idx="4323">
                  <c:v/>
                </c:pt>
                <c:pt idx="4324">
                  <c:v/>
                </c:pt>
                <c:pt idx="4325">
                  <c:v/>
                </c:pt>
                <c:pt idx="4326">
                  <c:v/>
                </c:pt>
                <c:pt idx="4327">
                  <c:v/>
                </c:pt>
                <c:pt idx="4328">
                  <c:v/>
                </c:pt>
                <c:pt idx="4329">
                  <c:v/>
                </c:pt>
                <c:pt idx="4330">
                  <c:v/>
                </c:pt>
                <c:pt idx="4331">
                  <c:v/>
                </c:pt>
                <c:pt idx="4332">
                  <c:v/>
                </c:pt>
                <c:pt idx="4333">
                  <c:v/>
                </c:pt>
                <c:pt idx="4334">
                  <c:v/>
                </c:pt>
                <c:pt idx="4335">
                  <c:v/>
                </c:pt>
                <c:pt idx="4336">
                  <c:v/>
                </c:pt>
                <c:pt idx="4337">
                  <c:v/>
                </c:pt>
                <c:pt idx="4338">
                  <c:v/>
                </c:pt>
                <c:pt idx="4339">
                  <c:v/>
                </c:pt>
                <c:pt idx="4340">
                  <c:v/>
                </c:pt>
                <c:pt idx="4341">
                  <c:v/>
                </c:pt>
                <c:pt idx="4342">
                  <c:v/>
                </c:pt>
                <c:pt idx="4343">
                  <c:v/>
                </c:pt>
                <c:pt idx="4344">
                  <c:v/>
                </c:pt>
                <c:pt idx="4345">
                  <c:v/>
                </c:pt>
                <c:pt idx="4346">
                  <c:v/>
                </c:pt>
                <c:pt idx="4347">
                  <c:v/>
                </c:pt>
                <c:pt idx="4348">
                  <c:v/>
                </c:pt>
                <c:pt idx="4349">
                  <c:v/>
                </c:pt>
                <c:pt idx="4350">
                  <c:v/>
                </c:pt>
                <c:pt idx="4351">
                  <c:v/>
                </c:pt>
                <c:pt idx="4352">
                  <c:v/>
                </c:pt>
                <c:pt idx="4353">
                  <c:v/>
                </c:pt>
                <c:pt idx="4354">
                  <c:v/>
                </c:pt>
                <c:pt idx="4355">
                  <c:v/>
                </c:pt>
                <c:pt idx="4356">
                  <c:v/>
                </c:pt>
                <c:pt idx="4357">
                  <c:v/>
                </c:pt>
                <c:pt idx="4358">
                  <c:v/>
                </c:pt>
                <c:pt idx="4359">
                  <c:v/>
                </c:pt>
                <c:pt idx="4360">
                  <c:v/>
                </c:pt>
                <c:pt idx="4361">
                  <c:v/>
                </c:pt>
                <c:pt idx="4362">
                  <c:v/>
                </c:pt>
                <c:pt idx="4363">
                  <c:v/>
                </c:pt>
                <c:pt idx="4364">
                  <c:v/>
                </c:pt>
                <c:pt idx="4365">
                  <c:v/>
                </c:pt>
                <c:pt idx="4366">
                  <c:v/>
                </c:pt>
                <c:pt idx="4367">
                  <c:v/>
                </c:pt>
                <c:pt idx="4368">
                  <c:v/>
                </c:pt>
                <c:pt idx="4369">
                  <c:v/>
                </c:pt>
                <c:pt idx="4370">
                  <c:v/>
                </c:pt>
                <c:pt idx="4371">
                  <c:v/>
                </c:pt>
                <c:pt idx="4372">
                  <c:v/>
                </c:pt>
                <c:pt idx="4373">
                  <c:v/>
                </c:pt>
                <c:pt idx="4374">
                  <c:v/>
                </c:pt>
                <c:pt idx="4375">
                  <c:v/>
                </c:pt>
                <c:pt idx="4376">
                  <c:v/>
                </c:pt>
                <c:pt idx="4377">
                  <c:v/>
                </c:pt>
                <c:pt idx="4378">
                  <c:v/>
                </c:pt>
                <c:pt idx="4379">
                  <c:v/>
                </c:pt>
                <c:pt idx="4380">
                  <c:v/>
                </c:pt>
                <c:pt idx="4381">
                  <c:v/>
                </c:pt>
                <c:pt idx="4382">
                  <c:v/>
                </c:pt>
                <c:pt idx="4383">
                  <c:v/>
                </c:pt>
                <c:pt idx="4384">
                  <c:v/>
                </c:pt>
                <c:pt idx="4385">
                  <c:v/>
                </c:pt>
                <c:pt idx="4386">
                  <c:v/>
                </c:pt>
                <c:pt idx="4387">
                  <c:v/>
                </c:pt>
                <c:pt idx="4388">
                  <c:v/>
                </c:pt>
                <c:pt idx="4389">
                  <c:v/>
                </c:pt>
                <c:pt idx="4390">
                  <c:v/>
                </c:pt>
                <c:pt idx="4391">
                  <c:v/>
                </c:pt>
                <c:pt idx="4392">
                  <c:v/>
                </c:pt>
                <c:pt idx="4393">
                  <c:v/>
                </c:pt>
                <c:pt idx="4394">
                  <c:v/>
                </c:pt>
                <c:pt idx="4395">
                  <c:v/>
                </c:pt>
                <c:pt idx="4396">
                  <c:v/>
                </c:pt>
                <c:pt idx="4397">
                  <c:v/>
                </c:pt>
                <c:pt idx="4398">
                  <c:v/>
                </c:pt>
                <c:pt idx="4399">
                  <c:v/>
                </c:pt>
                <c:pt idx="4400">
                  <c:v/>
                </c:pt>
                <c:pt idx="4401">
                  <c:v/>
                </c:pt>
                <c:pt idx="4402">
                  <c:v/>
                </c:pt>
                <c:pt idx="4403">
                  <c:v/>
                </c:pt>
                <c:pt idx="4404">
                  <c:v/>
                </c:pt>
                <c:pt idx="4405">
                  <c:v/>
                </c:pt>
                <c:pt idx="4406">
                  <c:v/>
                </c:pt>
                <c:pt idx="4407">
                  <c:v/>
                </c:pt>
                <c:pt idx="4408">
                  <c:v/>
                </c:pt>
                <c:pt idx="4409">
                  <c:v/>
                </c:pt>
                <c:pt idx="4410">
                  <c:v/>
                </c:pt>
                <c:pt idx="4411">
                  <c:v/>
                </c:pt>
                <c:pt idx="4412">
                  <c:v/>
                </c:pt>
                <c:pt idx="4413">
                  <c:v/>
                </c:pt>
                <c:pt idx="4414">
                  <c:v/>
                </c:pt>
                <c:pt idx="4415">
                  <c:v/>
                </c:pt>
                <c:pt idx="4416">
                  <c:v/>
                </c:pt>
                <c:pt idx="4417">
                  <c:v/>
                </c:pt>
                <c:pt idx="4418">
                  <c:v/>
                </c:pt>
                <c:pt idx="4419">
                  <c:v/>
                </c:pt>
                <c:pt idx="4420">
                  <c:v/>
                </c:pt>
                <c:pt idx="4421">
                  <c:v/>
                </c:pt>
                <c:pt idx="4422">
                  <c:v/>
                </c:pt>
                <c:pt idx="4423">
                  <c:v/>
                </c:pt>
                <c:pt idx="4424">
                  <c:v/>
                </c:pt>
                <c:pt idx="4425">
                  <c:v/>
                </c:pt>
                <c:pt idx="4426">
                  <c:v/>
                </c:pt>
                <c:pt idx="4427">
                  <c:v/>
                </c:pt>
                <c:pt idx="4428">
                  <c:v/>
                </c:pt>
                <c:pt idx="4429">
                  <c:v/>
                </c:pt>
                <c:pt idx="4430">
                  <c:v/>
                </c:pt>
                <c:pt idx="4431">
                  <c:v/>
                </c:pt>
                <c:pt idx="4432">
                  <c:v/>
                </c:pt>
                <c:pt idx="4433">
                  <c:v/>
                </c:pt>
                <c:pt idx="4434">
                  <c:v/>
                </c:pt>
                <c:pt idx="4435">
                  <c:v/>
                </c:pt>
                <c:pt idx="4436">
                  <c:v/>
                </c:pt>
                <c:pt idx="4437">
                  <c:v/>
                </c:pt>
                <c:pt idx="4438">
                  <c:v/>
                </c:pt>
                <c:pt idx="4439">
                  <c:v/>
                </c:pt>
                <c:pt idx="4440">
                  <c:v/>
                </c:pt>
                <c:pt idx="4441">
                  <c:v/>
                </c:pt>
                <c:pt idx="4442">
                  <c:v/>
                </c:pt>
                <c:pt idx="4443">
                  <c:v/>
                </c:pt>
                <c:pt idx="4444">
                  <c:v/>
                </c:pt>
                <c:pt idx="4445">
                  <c:v/>
                </c:pt>
                <c:pt idx="4446">
                  <c:v/>
                </c:pt>
                <c:pt idx="4447">
                  <c:v/>
                </c:pt>
                <c:pt idx="4448">
                  <c:v/>
                </c:pt>
                <c:pt idx="4449">
                  <c:v/>
                </c:pt>
                <c:pt idx="4450">
                  <c:v/>
                </c:pt>
                <c:pt idx="4451">
                  <c:v/>
                </c:pt>
                <c:pt idx="4452">
                  <c:v/>
                </c:pt>
                <c:pt idx="4453">
                  <c:v/>
                </c:pt>
                <c:pt idx="4454">
                  <c:v/>
                </c:pt>
                <c:pt idx="4455">
                  <c:v/>
                </c:pt>
                <c:pt idx="4456">
                  <c:v/>
                </c:pt>
                <c:pt idx="4457">
                  <c:v/>
                </c:pt>
                <c:pt idx="4458">
                  <c:v/>
                </c:pt>
                <c:pt idx="4459">
                  <c:v/>
                </c:pt>
                <c:pt idx="4460">
                  <c:v/>
                </c:pt>
                <c:pt idx="4461">
                  <c:v/>
                </c:pt>
                <c:pt idx="4462">
                  <c:v/>
                </c:pt>
                <c:pt idx="4463">
                  <c:v/>
                </c:pt>
                <c:pt idx="4464">
                  <c:v/>
                </c:pt>
                <c:pt idx="4465">
                  <c:v/>
                </c:pt>
                <c:pt idx="4466">
                  <c:v/>
                </c:pt>
                <c:pt idx="4467">
                  <c:v/>
                </c:pt>
                <c:pt idx="4468">
                  <c:v/>
                </c:pt>
                <c:pt idx="4469">
                  <c:v/>
                </c:pt>
                <c:pt idx="4470">
                  <c:v/>
                </c:pt>
                <c:pt idx="4471">
                  <c:v/>
                </c:pt>
                <c:pt idx="4472">
                  <c:v/>
                </c:pt>
                <c:pt idx="4473">
                  <c:v/>
                </c:pt>
                <c:pt idx="4474">
                  <c:v/>
                </c:pt>
                <c:pt idx="4475">
                  <c:v/>
                </c:pt>
                <c:pt idx="4476">
                  <c:v/>
                </c:pt>
                <c:pt idx="4477">
                  <c:v/>
                </c:pt>
                <c:pt idx="4478">
                  <c:v/>
                </c:pt>
                <c:pt idx="4479">
                  <c:v/>
                </c:pt>
                <c:pt idx="4480">
                  <c:v/>
                </c:pt>
                <c:pt idx="4481">
                  <c:v/>
                </c:pt>
                <c:pt idx="4482">
                  <c:v/>
                </c:pt>
                <c:pt idx="4483">
                  <c:v/>
                </c:pt>
                <c:pt idx="4484">
                  <c:v/>
                </c:pt>
                <c:pt idx="4485">
                  <c:v/>
                </c:pt>
                <c:pt idx="4486">
                  <c:v/>
                </c:pt>
                <c:pt idx="4487">
                  <c:v/>
                </c:pt>
                <c:pt idx="4488">
                  <c:v/>
                </c:pt>
                <c:pt idx="4489">
                  <c:v/>
                </c:pt>
                <c:pt idx="4490">
                  <c:v/>
                </c:pt>
                <c:pt idx="4491">
                  <c:v/>
                </c:pt>
                <c:pt idx="4492">
                  <c:v/>
                </c:pt>
                <c:pt idx="4493">
                  <c:v/>
                </c:pt>
                <c:pt idx="4494">
                  <c:v/>
                </c:pt>
                <c:pt idx="4495">
                  <c:v/>
                </c:pt>
                <c:pt idx="4496">
                  <c:v/>
                </c:pt>
                <c:pt idx="4497">
                  <c:v/>
                </c:pt>
                <c:pt idx="4498">
                  <c:v/>
                </c:pt>
                <c:pt idx="4499">
                  <c:v/>
                </c:pt>
                <c:pt idx="4500">
                  <c:v/>
                </c:pt>
                <c:pt idx="4501">
                  <c:v/>
                </c:pt>
                <c:pt idx="4502">
                  <c:v/>
                </c:pt>
                <c:pt idx="4503">
                  <c:v/>
                </c:pt>
                <c:pt idx="4504">
                  <c:v/>
                </c:pt>
                <c:pt idx="4505">
                  <c:v/>
                </c:pt>
                <c:pt idx="4506">
                  <c:v/>
                </c:pt>
                <c:pt idx="4507">
                  <c:v/>
                </c:pt>
                <c:pt idx="4508">
                  <c:v/>
                </c:pt>
                <c:pt idx="4509">
                  <c:v/>
                </c:pt>
                <c:pt idx="4510">
                  <c:v/>
                </c:pt>
                <c:pt idx="4511">
                  <c:v/>
                </c:pt>
                <c:pt idx="4512">
                  <c:v/>
                </c:pt>
                <c:pt idx="4513">
                  <c:v/>
                </c:pt>
                <c:pt idx="4514">
                  <c:v/>
                </c:pt>
                <c:pt idx="4515">
                  <c:v/>
                </c:pt>
                <c:pt idx="4516">
                  <c:v/>
                </c:pt>
                <c:pt idx="4517">
                  <c:v/>
                </c:pt>
                <c:pt idx="4518">
                  <c:v/>
                </c:pt>
                <c:pt idx="4519">
                  <c:v/>
                </c:pt>
                <c:pt idx="4520">
                  <c:v/>
                </c:pt>
                <c:pt idx="4521">
                  <c:v/>
                </c:pt>
                <c:pt idx="4522">
                  <c:v/>
                </c:pt>
                <c:pt idx="4523">
                  <c:v/>
                </c:pt>
                <c:pt idx="4524">
                  <c:v/>
                </c:pt>
                <c:pt idx="4525">
                  <c:v/>
                </c:pt>
                <c:pt idx="4526">
                  <c:v/>
                </c:pt>
                <c:pt idx="4527">
                  <c:v/>
                </c:pt>
                <c:pt idx="4528">
                  <c:v/>
                </c:pt>
                <c:pt idx="4529">
                  <c:v/>
                </c:pt>
                <c:pt idx="4530">
                  <c:v/>
                </c:pt>
                <c:pt idx="4531">
                  <c:v/>
                </c:pt>
                <c:pt idx="4532">
                  <c:v/>
                </c:pt>
                <c:pt idx="4533">
                  <c:v/>
                </c:pt>
                <c:pt idx="4534">
                  <c:v/>
                </c:pt>
                <c:pt idx="4535">
                  <c:v/>
                </c:pt>
                <c:pt idx="4536">
                  <c:v/>
                </c:pt>
                <c:pt idx="4537">
                  <c:v/>
                </c:pt>
                <c:pt idx="4538">
                  <c:v/>
                </c:pt>
                <c:pt idx="4539">
                  <c:v/>
                </c:pt>
                <c:pt idx="4540">
                  <c:v/>
                </c:pt>
                <c:pt idx="4541">
                  <c:v/>
                </c:pt>
                <c:pt idx="4542">
                  <c:v/>
                </c:pt>
                <c:pt idx="4543">
                  <c:v/>
                </c:pt>
                <c:pt idx="4544">
                  <c:v/>
                </c:pt>
                <c:pt idx="4545">
                  <c:v/>
                </c:pt>
                <c:pt idx="4546">
                  <c:v/>
                </c:pt>
                <c:pt idx="4547">
                  <c:v/>
                </c:pt>
                <c:pt idx="4548">
                  <c:v/>
                </c:pt>
                <c:pt idx="4549">
                  <c:v/>
                </c:pt>
                <c:pt idx="4550">
                  <c:v/>
                </c:pt>
                <c:pt idx="4551">
                  <c:v/>
                </c:pt>
                <c:pt idx="4552">
                  <c:v/>
                </c:pt>
                <c:pt idx="4553">
                  <c:v/>
                </c:pt>
                <c:pt idx="4554">
                  <c:v/>
                </c:pt>
                <c:pt idx="4555">
                  <c:v/>
                </c:pt>
                <c:pt idx="4556">
                  <c:v/>
                </c:pt>
                <c:pt idx="4557">
                  <c:v/>
                </c:pt>
                <c:pt idx="4558">
                  <c:v/>
                </c:pt>
                <c:pt idx="4559">
                  <c:v/>
                </c:pt>
                <c:pt idx="4560">
                  <c:v/>
                </c:pt>
                <c:pt idx="4561">
                  <c:v/>
                </c:pt>
                <c:pt idx="4562">
                  <c:v/>
                </c:pt>
                <c:pt idx="4563">
                  <c:v/>
                </c:pt>
                <c:pt idx="4564">
                  <c:v/>
                </c:pt>
                <c:pt idx="4565">
                  <c:v/>
                </c:pt>
                <c:pt idx="4566">
                  <c:v/>
                </c:pt>
                <c:pt idx="4567">
                  <c:v/>
                </c:pt>
                <c:pt idx="4568">
                  <c:v/>
                </c:pt>
                <c:pt idx="4569">
                  <c:v/>
                </c:pt>
                <c:pt idx="4570">
                  <c:v/>
                </c:pt>
                <c:pt idx="4571">
                  <c:v/>
                </c:pt>
                <c:pt idx="4572">
                  <c:v/>
                </c:pt>
                <c:pt idx="4573">
                  <c:v/>
                </c:pt>
                <c:pt idx="4574">
                  <c:v/>
                </c:pt>
                <c:pt idx="4575">
                  <c:v/>
                </c:pt>
                <c:pt idx="4576">
                  <c:v/>
                </c:pt>
                <c:pt idx="4577">
                  <c:v/>
                </c:pt>
                <c:pt idx="4578">
                  <c:v/>
                </c:pt>
                <c:pt idx="4579">
                  <c:v/>
                </c:pt>
                <c:pt idx="4580">
                  <c:v/>
                </c:pt>
                <c:pt idx="4581">
                  <c:v/>
                </c:pt>
                <c:pt idx="4582">
                  <c:v/>
                </c:pt>
                <c:pt idx="4583">
                  <c:v/>
                </c:pt>
                <c:pt idx="4584">
                  <c:v/>
                </c:pt>
                <c:pt idx="4585">
                  <c:v/>
                </c:pt>
                <c:pt idx="4586">
                  <c:v/>
                </c:pt>
                <c:pt idx="4587">
                  <c:v/>
                </c:pt>
                <c:pt idx="4588">
                  <c:v/>
                </c:pt>
                <c:pt idx="4589">
                  <c:v/>
                </c:pt>
                <c:pt idx="4590">
                  <c:v/>
                </c:pt>
                <c:pt idx="4591">
                  <c:v/>
                </c:pt>
                <c:pt idx="4592">
                  <c:v/>
                </c:pt>
                <c:pt idx="4593">
                  <c:v/>
                </c:pt>
                <c:pt idx="4594">
                  <c:v/>
                </c:pt>
                <c:pt idx="4595">
                  <c:v/>
                </c:pt>
                <c:pt idx="4596">
                  <c:v/>
                </c:pt>
                <c:pt idx="4597">
                  <c:v/>
                </c:pt>
                <c:pt idx="4598">
                  <c:v/>
                </c:pt>
                <c:pt idx="4599">
                  <c:v/>
                </c:pt>
                <c:pt idx="4600">
                  <c:v/>
                </c:pt>
                <c:pt idx="4601">
                  <c:v/>
                </c:pt>
                <c:pt idx="4602">
                  <c:v/>
                </c:pt>
                <c:pt idx="4603">
                  <c:v/>
                </c:pt>
                <c:pt idx="4604">
                  <c:v/>
                </c:pt>
                <c:pt idx="4605">
                  <c:v/>
                </c:pt>
                <c:pt idx="4606">
                  <c:v/>
                </c:pt>
                <c:pt idx="4607">
                  <c:v/>
                </c:pt>
                <c:pt idx="4608">
                  <c:v/>
                </c:pt>
                <c:pt idx="4609">
                  <c:v/>
                </c:pt>
                <c:pt idx="4610">
                  <c:v/>
                </c:pt>
                <c:pt idx="4611">
                  <c:v/>
                </c:pt>
                <c:pt idx="4612">
                  <c:v/>
                </c:pt>
                <c:pt idx="4613">
                  <c:v/>
                </c:pt>
                <c:pt idx="4614">
                  <c:v/>
                </c:pt>
                <c:pt idx="4615">
                  <c:v/>
                </c:pt>
                <c:pt idx="4616">
                  <c:v/>
                </c:pt>
                <c:pt idx="4617">
                  <c:v/>
                </c:pt>
                <c:pt idx="4618">
                  <c:v/>
                </c:pt>
                <c:pt idx="4619">
                  <c:v/>
                </c:pt>
                <c:pt idx="4620">
                  <c:v/>
                </c:pt>
                <c:pt idx="4621">
                  <c:v/>
                </c:pt>
                <c:pt idx="4622">
                  <c:v/>
                </c:pt>
                <c:pt idx="4623">
                  <c:v/>
                </c:pt>
                <c:pt idx="4624">
                  <c:v/>
                </c:pt>
                <c:pt idx="4625">
                  <c:v/>
                </c:pt>
                <c:pt idx="4626">
                  <c:v/>
                </c:pt>
                <c:pt idx="4627">
                  <c:v/>
                </c:pt>
                <c:pt idx="4628">
                  <c:v/>
                </c:pt>
                <c:pt idx="4629">
                  <c:v/>
                </c:pt>
                <c:pt idx="4630">
                  <c:v/>
                </c:pt>
                <c:pt idx="4631">
                  <c:v/>
                </c:pt>
                <c:pt idx="4632">
                  <c:v/>
                </c:pt>
                <c:pt idx="4633">
                  <c:v/>
                </c:pt>
                <c:pt idx="4634">
                  <c:v/>
                </c:pt>
                <c:pt idx="4635">
                  <c:v/>
                </c:pt>
                <c:pt idx="4636">
                  <c:v/>
                </c:pt>
                <c:pt idx="4637">
                  <c:v/>
                </c:pt>
                <c:pt idx="4638">
                  <c:v/>
                </c:pt>
                <c:pt idx="4639">
                  <c:v/>
                </c:pt>
                <c:pt idx="4640">
                  <c:v/>
                </c:pt>
                <c:pt idx="4641">
                  <c:v/>
                </c:pt>
                <c:pt idx="4642">
                  <c:v/>
                </c:pt>
                <c:pt idx="4643">
                  <c:v/>
                </c:pt>
                <c:pt idx="4644">
                  <c:v/>
                </c:pt>
                <c:pt idx="4645">
                  <c:v/>
                </c:pt>
                <c:pt idx="4646">
                  <c:v/>
                </c:pt>
                <c:pt idx="4647">
                  <c:v/>
                </c:pt>
                <c:pt idx="4648">
                  <c:v/>
                </c:pt>
                <c:pt idx="4649">
                  <c:v/>
                </c:pt>
                <c:pt idx="4650">
                  <c:v/>
                </c:pt>
                <c:pt idx="4651">
                  <c:v/>
                </c:pt>
                <c:pt idx="4652">
                  <c:v/>
                </c:pt>
                <c:pt idx="4653">
                  <c:v/>
                </c:pt>
                <c:pt idx="4654">
                  <c:v/>
                </c:pt>
                <c:pt idx="4655">
                  <c:v/>
                </c:pt>
                <c:pt idx="4656">
                  <c:v/>
                </c:pt>
                <c:pt idx="4657">
                  <c:v/>
                </c:pt>
                <c:pt idx="4658">
                  <c:v/>
                </c:pt>
                <c:pt idx="4659">
                  <c:v/>
                </c:pt>
                <c:pt idx="4660">
                  <c:v/>
                </c:pt>
                <c:pt idx="4661">
                  <c:v/>
                </c:pt>
                <c:pt idx="4662">
                  <c:v/>
                </c:pt>
                <c:pt idx="4663">
                  <c:v/>
                </c:pt>
                <c:pt idx="4664">
                  <c:v/>
                </c:pt>
                <c:pt idx="4665">
                  <c:v/>
                </c:pt>
                <c:pt idx="4666">
                  <c:v/>
                </c:pt>
                <c:pt idx="4667">
                  <c:v/>
                </c:pt>
                <c:pt idx="4668">
                  <c:v/>
                </c:pt>
                <c:pt idx="4669">
                  <c:v/>
                </c:pt>
                <c:pt idx="4670">
                  <c:v/>
                </c:pt>
                <c:pt idx="4671">
                  <c:v/>
                </c:pt>
                <c:pt idx="4672">
                  <c:v/>
                </c:pt>
                <c:pt idx="4673">
                  <c:v/>
                </c:pt>
                <c:pt idx="4674">
                  <c:v/>
                </c:pt>
                <c:pt idx="4675">
                  <c:v/>
                </c:pt>
                <c:pt idx="4676">
                  <c:v/>
                </c:pt>
                <c:pt idx="4677">
                  <c:v/>
                </c:pt>
                <c:pt idx="4678">
                  <c:v/>
                </c:pt>
                <c:pt idx="4679">
                  <c:v/>
                </c:pt>
                <c:pt idx="4680">
                  <c:v/>
                </c:pt>
                <c:pt idx="4681">
                  <c:v/>
                </c:pt>
                <c:pt idx="4682">
                  <c:v/>
                </c:pt>
                <c:pt idx="4683">
                  <c:v/>
                </c:pt>
                <c:pt idx="4684">
                  <c:v/>
                </c:pt>
                <c:pt idx="4685">
                  <c:v/>
                </c:pt>
                <c:pt idx="4686">
                  <c:v/>
                </c:pt>
                <c:pt idx="4687">
                  <c:v/>
                </c:pt>
                <c:pt idx="4688">
                  <c:v/>
                </c:pt>
                <c:pt idx="4689">
                  <c:v/>
                </c:pt>
                <c:pt idx="4690">
                  <c:v/>
                </c:pt>
                <c:pt idx="4691">
                  <c:v/>
                </c:pt>
                <c:pt idx="4692">
                  <c:v/>
                </c:pt>
                <c:pt idx="4693">
                  <c:v/>
                </c:pt>
                <c:pt idx="4694">
                  <c:v/>
                </c:pt>
                <c:pt idx="4695">
                  <c:v/>
                </c:pt>
                <c:pt idx="4696">
                  <c:v/>
                </c:pt>
                <c:pt idx="4697">
                  <c:v/>
                </c:pt>
                <c:pt idx="4698">
                  <c:v/>
                </c:pt>
                <c:pt idx="4699">
                  <c:v/>
                </c:pt>
                <c:pt idx="4700">
                  <c:v/>
                </c:pt>
                <c:pt idx="4701">
                  <c:v/>
                </c:pt>
                <c:pt idx="4702">
                  <c:v/>
                </c:pt>
                <c:pt idx="4703">
                  <c:v/>
                </c:pt>
                <c:pt idx="4704">
                  <c:v/>
                </c:pt>
                <c:pt idx="4705">
                  <c:v/>
                </c:pt>
                <c:pt idx="4706">
                  <c:v/>
                </c:pt>
                <c:pt idx="4707">
                  <c:v/>
                </c:pt>
                <c:pt idx="4708">
                  <c:v/>
                </c:pt>
                <c:pt idx="4709">
                  <c:v/>
                </c:pt>
                <c:pt idx="4710">
                  <c:v/>
                </c:pt>
                <c:pt idx="4711">
                  <c:v/>
                </c:pt>
                <c:pt idx="4712">
                  <c:v/>
                </c:pt>
                <c:pt idx="4713">
                  <c:v/>
                </c:pt>
                <c:pt idx="4714">
                  <c:v/>
                </c:pt>
                <c:pt idx="4715">
                  <c:v/>
                </c:pt>
                <c:pt idx="4716">
                  <c:v/>
                </c:pt>
                <c:pt idx="4717">
                  <c:v/>
                </c:pt>
                <c:pt idx="4718">
                  <c:v/>
                </c:pt>
                <c:pt idx="4719">
                  <c:v/>
                </c:pt>
                <c:pt idx="4720">
                  <c:v/>
                </c:pt>
                <c:pt idx="4721">
                  <c:v/>
                </c:pt>
                <c:pt idx="4722">
                  <c:v/>
                </c:pt>
                <c:pt idx="4723">
                  <c:v/>
                </c:pt>
                <c:pt idx="4724">
                  <c:v/>
                </c:pt>
                <c:pt idx="4725">
                  <c:v/>
                </c:pt>
                <c:pt idx="4726">
                  <c:v/>
                </c:pt>
                <c:pt idx="4727">
                  <c:v/>
                </c:pt>
                <c:pt idx="4728">
                  <c:v/>
                </c:pt>
                <c:pt idx="4729">
                  <c:v/>
                </c:pt>
                <c:pt idx="4730">
                  <c:v/>
                </c:pt>
                <c:pt idx="4731">
                  <c:v/>
                </c:pt>
                <c:pt idx="4732">
                  <c:v/>
                </c:pt>
                <c:pt idx="4733">
                  <c:v/>
                </c:pt>
                <c:pt idx="4734">
                  <c:v/>
                </c:pt>
                <c:pt idx="4735">
                  <c:v/>
                </c:pt>
                <c:pt idx="4736">
                  <c:v/>
                </c:pt>
                <c:pt idx="4737">
                  <c:v/>
                </c:pt>
                <c:pt idx="4738">
                  <c:v/>
                </c:pt>
                <c:pt idx="4739">
                  <c:v/>
                </c:pt>
                <c:pt idx="4740">
                  <c:v/>
                </c:pt>
                <c:pt idx="4741">
                  <c:v/>
                </c:pt>
                <c:pt idx="4742">
                  <c:v/>
                </c:pt>
                <c:pt idx="4743">
                  <c:v/>
                </c:pt>
                <c:pt idx="4744">
                  <c:v/>
                </c:pt>
                <c:pt idx="4745">
                  <c:v/>
                </c:pt>
                <c:pt idx="4746">
                  <c:v/>
                </c:pt>
                <c:pt idx="4747">
                  <c:v/>
                </c:pt>
                <c:pt idx="4748">
                  <c:v/>
                </c:pt>
                <c:pt idx="4749">
                  <c:v/>
                </c:pt>
                <c:pt idx="4750">
                  <c:v/>
                </c:pt>
                <c:pt idx="4751">
                  <c:v/>
                </c:pt>
                <c:pt idx="4752">
                  <c:v/>
                </c:pt>
                <c:pt idx="4753">
                  <c:v/>
                </c:pt>
                <c:pt idx="4754">
                  <c:v/>
                </c:pt>
                <c:pt idx="4755">
                  <c:v/>
                </c:pt>
                <c:pt idx="4756">
                  <c:v/>
                </c:pt>
                <c:pt idx="4757">
                  <c:v/>
                </c:pt>
                <c:pt idx="4758">
                  <c:v/>
                </c:pt>
                <c:pt idx="4759">
                  <c:v/>
                </c:pt>
                <c:pt idx="4760">
                  <c:v/>
                </c:pt>
                <c:pt idx="4761">
                  <c:v/>
                </c:pt>
                <c:pt idx="4762">
                  <c:v/>
                </c:pt>
                <c:pt idx="4763">
                  <c:v/>
                </c:pt>
                <c:pt idx="4764">
                  <c:v/>
                </c:pt>
                <c:pt idx="4765">
                  <c:v/>
                </c:pt>
                <c:pt idx="4766">
                  <c:v/>
                </c:pt>
                <c:pt idx="4767">
                  <c:v/>
                </c:pt>
                <c:pt idx="4768">
                  <c:v/>
                </c:pt>
                <c:pt idx="4769">
                  <c:v/>
                </c:pt>
                <c:pt idx="4770">
                  <c:v/>
                </c:pt>
                <c:pt idx="4771">
                  <c:v/>
                </c:pt>
                <c:pt idx="4772">
                  <c:v/>
                </c:pt>
                <c:pt idx="4773">
                  <c:v/>
                </c:pt>
                <c:pt idx="4774">
                  <c:v/>
                </c:pt>
                <c:pt idx="4775">
                  <c:v/>
                </c:pt>
                <c:pt idx="4776">
                  <c:v/>
                </c:pt>
                <c:pt idx="4777">
                  <c:v/>
                </c:pt>
                <c:pt idx="4778">
                  <c:v/>
                </c:pt>
                <c:pt idx="4779">
                  <c:v/>
                </c:pt>
                <c:pt idx="4780">
                  <c:v/>
                </c:pt>
                <c:pt idx="4781">
                  <c:v/>
                </c:pt>
                <c:pt idx="4782">
                  <c:v/>
                </c:pt>
                <c:pt idx="4783">
                  <c:v/>
                </c:pt>
                <c:pt idx="4784">
                  <c:v/>
                </c:pt>
                <c:pt idx="4785">
                  <c:v/>
                </c:pt>
                <c:pt idx="4786">
                  <c:v/>
                </c:pt>
                <c:pt idx="4787">
                  <c:v/>
                </c:pt>
                <c:pt idx="4788">
                  <c:v/>
                </c:pt>
                <c:pt idx="4789">
                  <c:v/>
                </c:pt>
                <c:pt idx="4790">
                  <c:v/>
                </c:pt>
                <c:pt idx="4791">
                  <c:v/>
                </c:pt>
                <c:pt idx="4792">
                  <c:v/>
                </c:pt>
                <c:pt idx="4793">
                  <c:v/>
                </c:pt>
                <c:pt idx="4794">
                  <c:v/>
                </c:pt>
                <c:pt idx="4795">
                  <c:v/>
                </c:pt>
                <c:pt idx="4796">
                  <c:v/>
                </c:pt>
                <c:pt idx="4797">
                  <c:v/>
                </c:pt>
                <c:pt idx="4798">
                  <c:v/>
                </c:pt>
                <c:pt idx="4799">
                  <c:v/>
                </c:pt>
                <c:pt idx="4800">
                  <c:v/>
                </c:pt>
                <c:pt idx="4801">
                  <c:v/>
                </c:pt>
                <c:pt idx="4802">
                  <c:v/>
                </c:pt>
                <c:pt idx="4803">
                  <c:v/>
                </c:pt>
                <c:pt idx="4804">
                  <c:v/>
                </c:pt>
                <c:pt idx="4805">
                  <c:v/>
                </c:pt>
                <c:pt idx="4806">
                  <c:v/>
                </c:pt>
                <c:pt idx="4807">
                  <c:v/>
                </c:pt>
                <c:pt idx="4808">
                  <c:v/>
                </c:pt>
                <c:pt idx="4809">
                  <c:v/>
                </c:pt>
                <c:pt idx="4810">
                  <c:v/>
                </c:pt>
                <c:pt idx="4811">
                  <c:v/>
                </c:pt>
                <c:pt idx="4812">
                  <c:v/>
                </c:pt>
                <c:pt idx="4813">
                  <c:v/>
                </c:pt>
                <c:pt idx="4814">
                  <c:v/>
                </c:pt>
                <c:pt idx="4815">
                  <c:v/>
                </c:pt>
                <c:pt idx="4816">
                  <c:v/>
                </c:pt>
                <c:pt idx="4817">
                  <c:v/>
                </c:pt>
                <c:pt idx="4818">
                  <c:v/>
                </c:pt>
                <c:pt idx="4819">
                  <c:v/>
                </c:pt>
                <c:pt idx="4820">
                  <c:v/>
                </c:pt>
                <c:pt idx="4821">
                  <c:v/>
                </c:pt>
                <c:pt idx="4822">
                  <c:v/>
                </c:pt>
                <c:pt idx="4823">
                  <c:v/>
                </c:pt>
                <c:pt idx="4824">
                  <c:v/>
                </c:pt>
                <c:pt idx="4825">
                  <c:v/>
                </c:pt>
                <c:pt idx="4826">
                  <c:v/>
                </c:pt>
                <c:pt idx="4827">
                  <c:v/>
                </c:pt>
                <c:pt idx="4828">
                  <c:v/>
                </c:pt>
                <c:pt idx="4829">
                  <c:v/>
                </c:pt>
                <c:pt idx="4830">
                  <c:v/>
                </c:pt>
                <c:pt idx="4831">
                  <c:v/>
                </c:pt>
                <c:pt idx="4832">
                  <c:v/>
                </c:pt>
                <c:pt idx="4833">
                  <c:v/>
                </c:pt>
                <c:pt idx="4834">
                  <c:v/>
                </c:pt>
                <c:pt idx="4835">
                  <c:v/>
                </c:pt>
                <c:pt idx="4836">
                  <c:v/>
                </c:pt>
                <c:pt idx="4837">
                  <c:v/>
                </c:pt>
                <c:pt idx="4838">
                  <c:v/>
                </c:pt>
                <c:pt idx="4839">
                  <c:v/>
                </c:pt>
                <c:pt idx="4840">
                  <c:v/>
                </c:pt>
                <c:pt idx="4841">
                  <c:v/>
                </c:pt>
                <c:pt idx="4842">
                  <c:v/>
                </c:pt>
                <c:pt idx="4843">
                  <c:v/>
                </c:pt>
                <c:pt idx="4844">
                  <c:v/>
                </c:pt>
                <c:pt idx="4845">
                  <c:v/>
                </c:pt>
                <c:pt idx="4846">
                  <c:v/>
                </c:pt>
                <c:pt idx="4847">
                  <c:v/>
                </c:pt>
                <c:pt idx="4848">
                  <c:v/>
                </c:pt>
                <c:pt idx="4849">
                  <c:v/>
                </c:pt>
                <c:pt idx="4850">
                  <c:v/>
                </c:pt>
                <c:pt idx="4851">
                  <c:v/>
                </c:pt>
                <c:pt idx="4852">
                  <c:v/>
                </c:pt>
                <c:pt idx="4853">
                  <c:v/>
                </c:pt>
                <c:pt idx="4854">
                  <c:v/>
                </c:pt>
                <c:pt idx="4855">
                  <c:v/>
                </c:pt>
                <c:pt idx="4856">
                  <c:v/>
                </c:pt>
                <c:pt idx="4857">
                  <c:v/>
                </c:pt>
                <c:pt idx="4858">
                  <c:v/>
                </c:pt>
                <c:pt idx="4859">
                  <c:v/>
                </c:pt>
                <c:pt idx="4860">
                  <c:v/>
                </c:pt>
                <c:pt idx="4861">
                  <c:v/>
                </c:pt>
                <c:pt idx="4862">
                  <c:v/>
                </c:pt>
                <c:pt idx="4863">
                  <c:v/>
                </c:pt>
                <c:pt idx="4864">
                  <c:v/>
                </c:pt>
                <c:pt idx="4865">
                  <c:v/>
                </c:pt>
                <c:pt idx="4866">
                  <c:v/>
                </c:pt>
                <c:pt idx="4867">
                  <c:v/>
                </c:pt>
                <c:pt idx="4868">
                  <c:v/>
                </c:pt>
                <c:pt idx="4869">
                  <c:v/>
                </c:pt>
                <c:pt idx="4870">
                  <c:v/>
                </c:pt>
                <c:pt idx="4871">
                  <c:v/>
                </c:pt>
                <c:pt idx="4872">
                  <c:v/>
                </c:pt>
                <c:pt idx="4873">
                  <c:v/>
                </c:pt>
                <c:pt idx="4874">
                  <c:v/>
                </c:pt>
                <c:pt idx="4875">
                  <c:v/>
                </c:pt>
                <c:pt idx="4876">
                  <c:v/>
                </c:pt>
                <c:pt idx="4877">
                  <c:v/>
                </c:pt>
                <c:pt idx="4878">
                  <c:v/>
                </c:pt>
                <c:pt idx="4879">
                  <c:v/>
                </c:pt>
                <c:pt idx="4880">
                  <c:v/>
                </c:pt>
                <c:pt idx="4881">
                  <c:v/>
                </c:pt>
                <c:pt idx="4882">
                  <c:v/>
                </c:pt>
                <c:pt idx="4883">
                  <c:v/>
                </c:pt>
                <c:pt idx="4884">
                  <c:v/>
                </c:pt>
                <c:pt idx="4885">
                  <c:v/>
                </c:pt>
                <c:pt idx="4886">
                  <c:v/>
                </c:pt>
                <c:pt idx="4887">
                  <c:v/>
                </c:pt>
                <c:pt idx="4888">
                  <c:v/>
                </c:pt>
                <c:pt idx="4889">
                  <c:v/>
                </c:pt>
                <c:pt idx="4890">
                  <c:v/>
                </c:pt>
                <c:pt idx="4891">
                  <c:v/>
                </c:pt>
                <c:pt idx="4892">
                  <c:v/>
                </c:pt>
                <c:pt idx="4893">
                  <c:v/>
                </c:pt>
                <c:pt idx="4894">
                  <c:v/>
                </c:pt>
                <c:pt idx="4895">
                  <c:v/>
                </c:pt>
                <c:pt idx="4896">
                  <c:v/>
                </c:pt>
                <c:pt idx="4897">
                  <c:v/>
                </c:pt>
                <c:pt idx="4898">
                  <c:v/>
                </c:pt>
                <c:pt idx="4899">
                  <c:v/>
                </c:pt>
                <c:pt idx="4900">
                  <c:v/>
                </c:pt>
                <c:pt idx="4901">
                  <c:v/>
                </c:pt>
                <c:pt idx="4902">
                  <c:v/>
                </c:pt>
                <c:pt idx="4903">
                  <c:v/>
                </c:pt>
                <c:pt idx="4904">
                  <c:v/>
                </c:pt>
                <c:pt idx="4905">
                  <c:v/>
                </c:pt>
                <c:pt idx="4906">
                  <c:v/>
                </c:pt>
                <c:pt idx="4907">
                  <c:v/>
                </c:pt>
                <c:pt idx="4908">
                  <c:v/>
                </c:pt>
                <c:pt idx="4909">
                  <c:v/>
                </c:pt>
                <c:pt idx="4910">
                  <c:v/>
                </c:pt>
                <c:pt idx="4911">
                  <c:v/>
                </c:pt>
                <c:pt idx="4912">
                  <c:v/>
                </c:pt>
                <c:pt idx="4913">
                  <c:v/>
                </c:pt>
                <c:pt idx="4914">
                  <c:v/>
                </c:pt>
                <c:pt idx="4915">
                  <c:v/>
                </c:pt>
                <c:pt idx="4916">
                  <c:v/>
                </c:pt>
                <c:pt idx="4917">
                  <c:v/>
                </c:pt>
                <c:pt idx="4918">
                  <c:v/>
                </c:pt>
                <c:pt idx="4919">
                  <c:v/>
                </c:pt>
                <c:pt idx="4920">
                  <c:v/>
                </c:pt>
                <c:pt idx="4921">
                  <c:v/>
                </c:pt>
                <c:pt idx="4922">
                  <c:v/>
                </c:pt>
                <c:pt idx="4923">
                  <c:v/>
                </c:pt>
                <c:pt idx="4924">
                  <c:v/>
                </c:pt>
                <c:pt idx="4925">
                  <c:v/>
                </c:pt>
                <c:pt idx="4926">
                  <c:v/>
                </c:pt>
                <c:pt idx="4927">
                  <c:v/>
                </c:pt>
                <c:pt idx="4928">
                  <c:v/>
                </c:pt>
                <c:pt idx="4929">
                  <c:v/>
                </c:pt>
                <c:pt idx="4930">
                  <c:v/>
                </c:pt>
                <c:pt idx="4931">
                  <c:v/>
                </c:pt>
                <c:pt idx="4932">
                  <c:v/>
                </c:pt>
                <c:pt idx="4933">
                  <c:v/>
                </c:pt>
                <c:pt idx="4934">
                  <c:v/>
                </c:pt>
                <c:pt idx="4935">
                  <c:v/>
                </c:pt>
                <c:pt idx="4936">
                  <c:v/>
                </c:pt>
                <c:pt idx="4937">
                  <c:v/>
                </c:pt>
                <c:pt idx="4938">
                  <c:v/>
                </c:pt>
                <c:pt idx="4939">
                  <c:v/>
                </c:pt>
                <c:pt idx="4940">
                  <c:v/>
                </c:pt>
                <c:pt idx="4941">
                  <c:v/>
                </c:pt>
                <c:pt idx="4942">
                  <c:v/>
                </c:pt>
                <c:pt idx="4943">
                  <c:v/>
                </c:pt>
                <c:pt idx="4944">
                  <c:v/>
                </c:pt>
                <c:pt idx="4945">
                  <c:v/>
                </c:pt>
                <c:pt idx="4946">
                  <c:v/>
                </c:pt>
                <c:pt idx="4947">
                  <c:v/>
                </c:pt>
                <c:pt idx="4948">
                  <c:v/>
                </c:pt>
                <c:pt idx="4949">
                  <c:v/>
                </c:pt>
                <c:pt idx="4950">
                  <c:v/>
                </c:pt>
                <c:pt idx="4951">
                  <c:v/>
                </c:pt>
                <c:pt idx="4952">
                  <c:v/>
                </c:pt>
                <c:pt idx="4953">
                  <c:v/>
                </c:pt>
                <c:pt idx="4954">
                  <c:v/>
                </c:pt>
                <c:pt idx="4955">
                  <c:v/>
                </c:pt>
                <c:pt idx="4956">
                  <c:v/>
                </c:pt>
                <c:pt idx="4957">
                  <c:v/>
                </c:pt>
                <c:pt idx="4958">
                  <c:v/>
                </c:pt>
                <c:pt idx="4959">
                  <c:v/>
                </c:pt>
                <c:pt idx="4960">
                  <c:v/>
                </c:pt>
                <c:pt idx="4961">
                  <c:v/>
                </c:pt>
                <c:pt idx="4962">
                  <c:v/>
                </c:pt>
                <c:pt idx="4963">
                  <c:v/>
                </c:pt>
                <c:pt idx="4964">
                  <c:v/>
                </c:pt>
                <c:pt idx="4965">
                  <c:v/>
                </c:pt>
                <c:pt idx="4966">
                  <c:v/>
                </c:pt>
                <c:pt idx="4967">
                  <c:v/>
                </c:pt>
                <c:pt idx="4968">
                  <c:v/>
                </c:pt>
                <c:pt idx="4969">
                  <c:v/>
                </c:pt>
                <c:pt idx="4970">
                  <c:v/>
                </c:pt>
                <c:pt idx="4971">
                  <c:v/>
                </c:pt>
                <c:pt idx="4972">
                  <c:v/>
                </c:pt>
                <c:pt idx="4973">
                  <c:v/>
                </c:pt>
                <c:pt idx="4974">
                  <c:v/>
                </c:pt>
                <c:pt idx="4975">
                  <c:v/>
                </c:pt>
                <c:pt idx="4976">
                  <c:v/>
                </c:pt>
                <c:pt idx="4977">
                  <c:v/>
                </c:pt>
                <c:pt idx="4978">
                  <c:v/>
                </c:pt>
                <c:pt idx="4979">
                  <c:v/>
                </c:pt>
                <c:pt idx="4980">
                  <c:v/>
                </c:pt>
                <c:pt idx="4981">
                  <c:v/>
                </c:pt>
                <c:pt idx="4982">
                  <c:v/>
                </c:pt>
                <c:pt idx="4983">
                  <c:v/>
                </c:pt>
                <c:pt idx="4984">
                  <c:v/>
                </c:pt>
                <c:pt idx="4985">
                  <c:v/>
                </c:pt>
                <c:pt idx="4986">
                  <c:v/>
                </c:pt>
                <c:pt idx="4987">
                  <c:v/>
                </c:pt>
                <c:pt idx="4988">
                  <c:v/>
                </c:pt>
                <c:pt idx="4989">
                  <c:v/>
                </c:pt>
                <c:pt idx="4990">
                  <c:v/>
                </c:pt>
                <c:pt idx="4991">
                  <c:v/>
                </c:pt>
                <c:pt idx="4992">
                  <c:v/>
                </c:pt>
                <c:pt idx="4993">
                  <c:v/>
                </c:pt>
                <c:pt idx="4994">
                  <c:v/>
                </c:pt>
                <c:pt idx="4995">
                  <c:v/>
                </c:pt>
                <c:pt idx="4996">
                  <c:v/>
                </c:pt>
                <c:pt idx="4997">
                  <c:v/>
                </c:pt>
                <c:pt idx="4998">
                  <c:v/>
                </c:pt>
                <c:pt idx="4999">
                  <c:v/>
                </c:pt>
                <c:pt idx="5000">
                  <c:v/>
                </c:pt>
                <c:pt idx="5001">
                  <c:v/>
                </c:pt>
                <c:pt idx="5002">
                  <c:v/>
                </c:pt>
                <c:pt idx="5003">
                  <c:v/>
                </c:pt>
                <c:pt idx="5004">
                  <c:v/>
                </c:pt>
                <c:pt idx="5005">
                  <c:v/>
                </c:pt>
                <c:pt idx="5006">
                  <c:v/>
                </c:pt>
                <c:pt idx="5007">
                  <c:v/>
                </c:pt>
                <c:pt idx="5008">
                  <c:v/>
                </c:pt>
                <c:pt idx="5009">
                  <c:v/>
                </c:pt>
                <c:pt idx="5010">
                  <c:v/>
                </c:pt>
                <c:pt idx="5011">
                  <c:v/>
                </c:pt>
                <c:pt idx="5012">
                  <c:v/>
                </c:pt>
                <c:pt idx="5013">
                  <c:v/>
                </c:pt>
                <c:pt idx="5014">
                  <c:v/>
                </c:pt>
                <c:pt idx="5015">
                  <c:v/>
                </c:pt>
                <c:pt idx="5016">
                  <c:v/>
                </c:pt>
                <c:pt idx="5017">
                  <c:v/>
                </c:pt>
                <c:pt idx="5018">
                  <c:v/>
                </c:pt>
                <c:pt idx="5019">
                  <c:v/>
                </c:pt>
                <c:pt idx="5020">
                  <c:v/>
                </c:pt>
                <c:pt idx="5021">
                  <c:v/>
                </c:pt>
                <c:pt idx="5022">
                  <c:v/>
                </c:pt>
                <c:pt idx="5023">
                  <c:v/>
                </c:pt>
                <c:pt idx="5024">
                  <c:v/>
                </c:pt>
                <c:pt idx="5025">
                  <c:v/>
                </c:pt>
                <c:pt idx="5026">
                  <c:v/>
                </c:pt>
                <c:pt idx="5027">
                  <c:v/>
                </c:pt>
                <c:pt idx="5028">
                  <c:v/>
                </c:pt>
                <c:pt idx="5029">
                  <c:v/>
                </c:pt>
                <c:pt idx="5030">
                  <c:v/>
                </c:pt>
                <c:pt idx="5031">
                  <c:v/>
                </c:pt>
                <c:pt idx="5032">
                  <c:v/>
                </c:pt>
                <c:pt idx="5033">
                  <c:v/>
                </c:pt>
                <c:pt idx="5034">
                  <c:v/>
                </c:pt>
                <c:pt idx="5035">
                  <c:v/>
                </c:pt>
                <c:pt idx="5036">
                  <c:v/>
                </c:pt>
                <c:pt idx="5037">
                  <c:v/>
                </c:pt>
                <c:pt idx="5038">
                  <c:v/>
                </c:pt>
                <c:pt idx="5039">
                  <c:v/>
                </c:pt>
                <c:pt idx="5040">
                  <c:v/>
                </c:pt>
                <c:pt idx="5041">
                  <c:v/>
                </c:pt>
                <c:pt idx="5042">
                  <c:v/>
                </c:pt>
                <c:pt idx="5043">
                  <c:v/>
                </c:pt>
                <c:pt idx="5044">
                  <c:v/>
                </c:pt>
                <c:pt idx="5045">
                  <c:v/>
                </c:pt>
                <c:pt idx="5046">
                  <c:v/>
                </c:pt>
                <c:pt idx="5047">
                  <c:v/>
                </c:pt>
                <c:pt idx="5048">
                  <c:v/>
                </c:pt>
                <c:pt idx="5049">
                  <c:v/>
                </c:pt>
                <c:pt idx="5050">
                  <c:v/>
                </c:pt>
                <c:pt idx="5051">
                  <c:v/>
                </c:pt>
                <c:pt idx="5052">
                  <c:v/>
                </c:pt>
                <c:pt idx="5053">
                  <c:v/>
                </c:pt>
                <c:pt idx="5054">
                  <c:v/>
                </c:pt>
                <c:pt idx="5055">
                  <c:v/>
                </c:pt>
                <c:pt idx="5056">
                  <c:v/>
                </c:pt>
                <c:pt idx="5057">
                  <c:v/>
                </c:pt>
                <c:pt idx="5058">
                  <c:v/>
                </c:pt>
                <c:pt idx="5059">
                  <c:v/>
                </c:pt>
                <c:pt idx="5060">
                  <c:v/>
                </c:pt>
                <c:pt idx="5061">
                  <c:v/>
                </c:pt>
                <c:pt idx="5062">
                  <c:v/>
                </c:pt>
                <c:pt idx="5063">
                  <c:v/>
                </c:pt>
                <c:pt idx="5064">
                  <c:v/>
                </c:pt>
                <c:pt idx="5065">
                  <c:v/>
                </c:pt>
                <c:pt idx="5066">
                  <c:v/>
                </c:pt>
                <c:pt idx="5067">
                  <c:v/>
                </c:pt>
                <c:pt idx="5068">
                  <c:v/>
                </c:pt>
                <c:pt idx="5069">
                  <c:v/>
                </c:pt>
                <c:pt idx="5070">
                  <c:v/>
                </c:pt>
                <c:pt idx="5071">
                  <c:v/>
                </c:pt>
                <c:pt idx="5072">
                  <c:v/>
                </c:pt>
                <c:pt idx="5073">
                  <c:v/>
                </c:pt>
                <c:pt idx="5074">
                  <c:v/>
                </c:pt>
                <c:pt idx="5075">
                  <c:v/>
                </c:pt>
                <c:pt idx="5076">
                  <c:v/>
                </c:pt>
                <c:pt idx="5077">
                  <c:v/>
                </c:pt>
                <c:pt idx="5078">
                  <c:v/>
                </c:pt>
                <c:pt idx="5079">
                  <c:v/>
                </c:pt>
                <c:pt idx="5080">
                  <c:v/>
                </c:pt>
                <c:pt idx="5081">
                  <c:v/>
                </c:pt>
                <c:pt idx="5082">
                  <c:v/>
                </c:pt>
                <c:pt idx="5083">
                  <c:v/>
                </c:pt>
                <c:pt idx="5084">
                  <c:v/>
                </c:pt>
                <c:pt idx="5085">
                  <c:v/>
                </c:pt>
                <c:pt idx="5086">
                  <c:v/>
                </c:pt>
                <c:pt idx="5087">
                  <c:v/>
                </c:pt>
                <c:pt idx="5088">
                  <c:v/>
                </c:pt>
                <c:pt idx="5089">
                  <c:v/>
                </c:pt>
                <c:pt idx="5090">
                  <c:v/>
                </c:pt>
                <c:pt idx="5091">
                  <c:v/>
                </c:pt>
                <c:pt idx="5092">
                  <c:v/>
                </c:pt>
                <c:pt idx="5093">
                  <c:v/>
                </c:pt>
                <c:pt idx="5094">
                  <c:v/>
                </c:pt>
                <c:pt idx="5095">
                  <c:v/>
                </c:pt>
                <c:pt idx="5096">
                  <c:v/>
                </c:pt>
                <c:pt idx="5097">
                  <c:v/>
                </c:pt>
                <c:pt idx="5098">
                  <c:v/>
                </c:pt>
                <c:pt idx="5099">
                  <c:v/>
                </c:pt>
                <c:pt idx="5100">
                  <c:v/>
                </c:pt>
                <c:pt idx="5101">
                  <c:v/>
                </c:pt>
                <c:pt idx="5102">
                  <c:v/>
                </c:pt>
                <c:pt idx="5103">
                  <c:v/>
                </c:pt>
                <c:pt idx="5104">
                  <c:v/>
                </c:pt>
                <c:pt idx="5105">
                  <c:v/>
                </c:pt>
                <c:pt idx="5106">
                  <c:v/>
                </c:pt>
                <c:pt idx="5107">
                  <c:v/>
                </c:pt>
                <c:pt idx="5108">
                  <c:v/>
                </c:pt>
                <c:pt idx="5109">
                  <c:v/>
                </c:pt>
                <c:pt idx="5110">
                  <c:v/>
                </c:pt>
                <c:pt idx="5111">
                  <c:v/>
                </c:pt>
                <c:pt idx="5112">
                  <c:v/>
                </c:pt>
                <c:pt idx="5113">
                  <c:v/>
                </c:pt>
                <c:pt idx="5114">
                  <c:v/>
                </c:pt>
                <c:pt idx="5115">
                  <c:v/>
                </c:pt>
                <c:pt idx="5116">
                  <c:v/>
                </c:pt>
                <c:pt idx="5117">
                  <c:v/>
                </c:pt>
                <c:pt idx="5118">
                  <c:v/>
                </c:pt>
                <c:pt idx="5119">
                  <c:v/>
                </c:pt>
                <c:pt idx="5120">
                  <c:v/>
                </c:pt>
                <c:pt idx="5121">
                  <c:v/>
                </c:pt>
                <c:pt idx="5122">
                  <c:v/>
                </c:pt>
                <c:pt idx="5123">
                  <c:v/>
                </c:pt>
                <c:pt idx="5124">
                  <c:v/>
                </c:pt>
                <c:pt idx="5125">
                  <c:v/>
                </c:pt>
                <c:pt idx="5126">
                  <c:v/>
                </c:pt>
                <c:pt idx="5127">
                  <c:v/>
                </c:pt>
                <c:pt idx="5128">
                  <c:v/>
                </c:pt>
                <c:pt idx="5129">
                  <c:v/>
                </c:pt>
                <c:pt idx="5130">
                  <c:v/>
                </c:pt>
                <c:pt idx="5131">
                  <c:v/>
                </c:pt>
                <c:pt idx="5132">
                  <c:v/>
                </c:pt>
                <c:pt idx="5133">
                  <c:v/>
                </c:pt>
                <c:pt idx="5134">
                  <c:v/>
                </c:pt>
                <c:pt idx="5135">
                  <c:v/>
                </c:pt>
                <c:pt idx="5136">
                  <c:v/>
                </c:pt>
                <c:pt idx="5137">
                  <c:v/>
                </c:pt>
                <c:pt idx="5138">
                  <c:v/>
                </c:pt>
                <c:pt idx="5139">
                  <c:v/>
                </c:pt>
                <c:pt idx="5140">
                  <c:v/>
                </c:pt>
                <c:pt idx="5141">
                  <c:v/>
                </c:pt>
                <c:pt idx="5142">
                  <c:v/>
                </c:pt>
                <c:pt idx="5143">
                  <c:v/>
                </c:pt>
                <c:pt idx="5144">
                  <c:v/>
                </c:pt>
                <c:pt idx="5145">
                  <c:v/>
                </c:pt>
                <c:pt idx="5146">
                  <c:v/>
                </c:pt>
                <c:pt idx="5147">
                  <c:v/>
                </c:pt>
                <c:pt idx="5148">
                  <c:v/>
                </c:pt>
                <c:pt idx="5149">
                  <c:v/>
                </c:pt>
                <c:pt idx="5150">
                  <c:v/>
                </c:pt>
                <c:pt idx="5151">
                  <c:v/>
                </c:pt>
                <c:pt idx="5152">
                  <c:v/>
                </c:pt>
                <c:pt idx="5153">
                  <c:v/>
                </c:pt>
                <c:pt idx="5154">
                  <c:v/>
                </c:pt>
                <c:pt idx="5155">
                  <c:v/>
                </c:pt>
                <c:pt idx="5156">
                  <c:v/>
                </c:pt>
                <c:pt idx="5157">
                  <c:v/>
                </c:pt>
                <c:pt idx="5158">
                  <c:v/>
                </c:pt>
                <c:pt idx="5159">
                  <c:v/>
                </c:pt>
                <c:pt idx="5160">
                  <c:v/>
                </c:pt>
                <c:pt idx="5161">
                  <c:v/>
                </c:pt>
                <c:pt idx="5162">
                  <c:v/>
                </c:pt>
                <c:pt idx="5163">
                  <c:v/>
                </c:pt>
                <c:pt idx="5164">
                  <c:v/>
                </c:pt>
                <c:pt idx="5165">
                  <c:v/>
                </c:pt>
                <c:pt idx="5166">
                  <c:v/>
                </c:pt>
                <c:pt idx="5167">
                  <c:v/>
                </c:pt>
                <c:pt idx="5168">
                  <c:v/>
                </c:pt>
                <c:pt idx="5169">
                  <c:v/>
                </c:pt>
                <c:pt idx="5170">
                  <c:v/>
                </c:pt>
                <c:pt idx="5171">
                  <c:v/>
                </c:pt>
                <c:pt idx="5172">
                  <c:v/>
                </c:pt>
                <c:pt idx="5173">
                  <c:v/>
                </c:pt>
                <c:pt idx="5174">
                  <c:v/>
                </c:pt>
                <c:pt idx="5175">
                  <c:v/>
                </c:pt>
                <c:pt idx="5176">
                  <c:v/>
                </c:pt>
                <c:pt idx="5177">
                  <c:v/>
                </c:pt>
                <c:pt idx="5178">
                  <c:v/>
                </c:pt>
                <c:pt idx="5179">
                  <c:v/>
                </c:pt>
                <c:pt idx="5180">
                  <c:v/>
                </c:pt>
                <c:pt idx="5181">
                  <c:v/>
                </c:pt>
                <c:pt idx="5182">
                  <c:v/>
                </c:pt>
                <c:pt idx="5183">
                  <c:v/>
                </c:pt>
                <c:pt idx="5184">
                  <c:v/>
                </c:pt>
                <c:pt idx="5185">
                  <c:v/>
                </c:pt>
                <c:pt idx="5186">
                  <c:v/>
                </c:pt>
                <c:pt idx="5187">
                  <c:v/>
                </c:pt>
                <c:pt idx="5188">
                  <c:v/>
                </c:pt>
                <c:pt idx="5189">
                  <c:v/>
                </c:pt>
                <c:pt idx="5190">
                  <c:v/>
                </c:pt>
                <c:pt idx="5191">
                  <c:v/>
                </c:pt>
                <c:pt idx="5192">
                  <c:v/>
                </c:pt>
                <c:pt idx="5193">
                  <c:v/>
                </c:pt>
                <c:pt idx="5194">
                  <c:v/>
                </c:pt>
                <c:pt idx="5195">
                  <c:v/>
                </c:pt>
                <c:pt idx="5196">
                  <c:v/>
                </c:pt>
                <c:pt idx="5197">
                  <c:v/>
                </c:pt>
                <c:pt idx="5198">
                  <c:v/>
                </c:pt>
                <c:pt idx="5199">
                  <c:v/>
                </c:pt>
                <c:pt idx="5200">
                  <c:v/>
                </c:pt>
                <c:pt idx="5201">
                  <c:v/>
                </c:pt>
                <c:pt idx="5202">
                  <c:v/>
                </c:pt>
                <c:pt idx="5203">
                  <c:v/>
                </c:pt>
                <c:pt idx="5204">
                  <c:v/>
                </c:pt>
                <c:pt idx="5205">
                  <c:v/>
                </c:pt>
                <c:pt idx="5206">
                  <c:v/>
                </c:pt>
                <c:pt idx="5207">
                  <c:v/>
                </c:pt>
                <c:pt idx="5208">
                  <c:v/>
                </c:pt>
                <c:pt idx="5209">
                  <c:v/>
                </c:pt>
                <c:pt idx="5210">
                  <c:v/>
                </c:pt>
                <c:pt idx="5211">
                  <c:v/>
                </c:pt>
                <c:pt idx="5212">
                  <c:v/>
                </c:pt>
                <c:pt idx="5213">
                  <c:v/>
                </c:pt>
                <c:pt idx="5214">
                  <c:v/>
                </c:pt>
                <c:pt idx="5215">
                  <c:v/>
                </c:pt>
                <c:pt idx="5216">
                  <c:v/>
                </c:pt>
                <c:pt idx="5217">
                  <c:v/>
                </c:pt>
                <c:pt idx="5218">
                  <c:v/>
                </c:pt>
                <c:pt idx="5219">
                  <c:v/>
                </c:pt>
                <c:pt idx="5220">
                  <c:v/>
                </c:pt>
                <c:pt idx="5221">
                  <c:v/>
                </c:pt>
                <c:pt idx="5222">
                  <c:v/>
                </c:pt>
                <c:pt idx="5223">
                  <c:v/>
                </c:pt>
                <c:pt idx="5224">
                  <c:v/>
                </c:pt>
                <c:pt idx="5225">
                  <c:v/>
                </c:pt>
                <c:pt idx="5226">
                  <c:v/>
                </c:pt>
                <c:pt idx="5227">
                  <c:v/>
                </c:pt>
                <c:pt idx="5228">
                  <c:v/>
                </c:pt>
                <c:pt idx="5229">
                  <c:v/>
                </c:pt>
                <c:pt idx="5230">
                  <c:v/>
                </c:pt>
                <c:pt idx="5231">
                  <c:v/>
                </c:pt>
                <c:pt idx="5232">
                  <c:v/>
                </c:pt>
                <c:pt idx="5233">
                  <c:v/>
                </c:pt>
                <c:pt idx="5234">
                  <c:v/>
                </c:pt>
                <c:pt idx="5235">
                  <c:v/>
                </c:pt>
                <c:pt idx="5236">
                  <c:v/>
                </c:pt>
                <c:pt idx="5237">
                  <c:v/>
                </c:pt>
                <c:pt idx="5238">
                  <c:v/>
                </c:pt>
                <c:pt idx="5239">
                  <c:v/>
                </c:pt>
                <c:pt idx="5240">
                  <c:v/>
                </c:pt>
                <c:pt idx="5241">
                  <c:v/>
                </c:pt>
                <c:pt idx="5242">
                  <c:v/>
                </c:pt>
                <c:pt idx="5243">
                  <c:v/>
                </c:pt>
                <c:pt idx="5244">
                  <c:v/>
                </c:pt>
                <c:pt idx="5245">
                  <c:v/>
                </c:pt>
                <c:pt idx="5246">
                  <c:v/>
                </c:pt>
                <c:pt idx="5247">
                  <c:v/>
                </c:pt>
                <c:pt idx="5248">
                  <c:v/>
                </c:pt>
                <c:pt idx="5249">
                  <c:v/>
                </c:pt>
                <c:pt idx="5250">
                  <c:v/>
                </c:pt>
                <c:pt idx="5251">
                  <c:v/>
                </c:pt>
                <c:pt idx="5252">
                  <c:v/>
                </c:pt>
                <c:pt idx="5253">
                  <c:v/>
                </c:pt>
                <c:pt idx="5254">
                  <c:v/>
                </c:pt>
                <c:pt idx="5255">
                  <c:v/>
                </c:pt>
                <c:pt idx="5256">
                  <c:v/>
                </c:pt>
                <c:pt idx="5257">
                  <c:v/>
                </c:pt>
                <c:pt idx="5258">
                  <c:v/>
                </c:pt>
                <c:pt idx="5259">
                  <c:v/>
                </c:pt>
                <c:pt idx="5260">
                  <c:v/>
                </c:pt>
                <c:pt idx="5261">
                  <c:v/>
                </c:pt>
                <c:pt idx="5262">
                  <c:v/>
                </c:pt>
                <c:pt idx="5263">
                  <c:v/>
                </c:pt>
                <c:pt idx="5264">
                  <c:v/>
                </c:pt>
                <c:pt idx="5265">
                  <c:v/>
                </c:pt>
                <c:pt idx="5266">
                  <c:v/>
                </c:pt>
                <c:pt idx="5267">
                  <c:v/>
                </c:pt>
                <c:pt idx="5268">
                  <c:v/>
                </c:pt>
                <c:pt idx="5269">
                  <c:v/>
                </c:pt>
                <c:pt idx="5270">
                  <c:v/>
                </c:pt>
                <c:pt idx="5271">
                  <c:v/>
                </c:pt>
                <c:pt idx="5272">
                  <c:v/>
                </c:pt>
                <c:pt idx="5273">
                  <c:v/>
                </c:pt>
                <c:pt idx="5274">
                  <c:v/>
                </c:pt>
                <c:pt idx="5275">
                  <c:v/>
                </c:pt>
                <c:pt idx="5276">
                  <c:v/>
                </c:pt>
                <c:pt idx="5277">
                  <c:v/>
                </c:pt>
                <c:pt idx="5278">
                  <c:v/>
                </c:pt>
                <c:pt idx="5279">
                  <c:v/>
                </c:pt>
                <c:pt idx="5280">
                  <c:v/>
                </c:pt>
                <c:pt idx="5281">
                  <c:v/>
                </c:pt>
                <c:pt idx="5282">
                  <c:v/>
                </c:pt>
                <c:pt idx="5283">
                  <c:v/>
                </c:pt>
                <c:pt idx="5284">
                  <c:v/>
                </c:pt>
                <c:pt idx="5285">
                  <c:v/>
                </c:pt>
                <c:pt idx="5286">
                  <c:v/>
                </c:pt>
                <c:pt idx="5287">
                  <c:v/>
                </c:pt>
                <c:pt idx="5288">
                  <c:v/>
                </c:pt>
                <c:pt idx="5289">
                  <c:v/>
                </c:pt>
                <c:pt idx="5290">
                  <c:v/>
                </c:pt>
                <c:pt idx="5291">
                  <c:v/>
                </c:pt>
                <c:pt idx="5292">
                  <c:v/>
                </c:pt>
                <c:pt idx="5293">
                  <c:v/>
                </c:pt>
                <c:pt idx="5294">
                  <c:v/>
                </c:pt>
                <c:pt idx="5295">
                  <c:v/>
                </c:pt>
                <c:pt idx="5296">
                  <c:v/>
                </c:pt>
                <c:pt idx="5297">
                  <c:v/>
                </c:pt>
                <c:pt idx="5298">
                  <c:v/>
                </c:pt>
                <c:pt idx="5299">
                  <c:v/>
                </c:pt>
                <c:pt idx="5300">
                  <c:v/>
                </c:pt>
                <c:pt idx="5301">
                  <c:v/>
                </c:pt>
                <c:pt idx="5302">
                  <c:v/>
                </c:pt>
                <c:pt idx="5303">
                  <c:v/>
                </c:pt>
                <c:pt idx="5304">
                  <c:v/>
                </c:pt>
                <c:pt idx="5305">
                  <c:v/>
                </c:pt>
                <c:pt idx="5306">
                  <c:v/>
                </c:pt>
                <c:pt idx="5307">
                  <c:v/>
                </c:pt>
                <c:pt idx="5308">
                  <c:v/>
                </c:pt>
                <c:pt idx="5309">
                  <c:v/>
                </c:pt>
                <c:pt idx="5310">
                  <c:v/>
                </c:pt>
                <c:pt idx="5311">
                  <c:v/>
                </c:pt>
                <c:pt idx="5312">
                  <c:v/>
                </c:pt>
                <c:pt idx="5313">
                  <c:v/>
                </c:pt>
                <c:pt idx="5314">
                  <c:v/>
                </c:pt>
                <c:pt idx="5315">
                  <c:v/>
                </c:pt>
                <c:pt idx="5316">
                  <c:v/>
                </c:pt>
                <c:pt idx="5317">
                  <c:v/>
                </c:pt>
                <c:pt idx="5318">
                  <c:v/>
                </c:pt>
                <c:pt idx="5319">
                  <c:v/>
                </c:pt>
                <c:pt idx="5320">
                  <c:v/>
                </c:pt>
                <c:pt idx="5321">
                  <c:v/>
                </c:pt>
                <c:pt idx="5322">
                  <c:v/>
                </c:pt>
                <c:pt idx="5323">
                  <c:v/>
                </c:pt>
                <c:pt idx="5324">
                  <c:v/>
                </c:pt>
                <c:pt idx="5325">
                  <c:v/>
                </c:pt>
                <c:pt idx="5326">
                  <c:v/>
                </c:pt>
                <c:pt idx="5327">
                  <c:v/>
                </c:pt>
                <c:pt idx="5328">
                  <c:v/>
                </c:pt>
                <c:pt idx="5329">
                  <c:v/>
                </c:pt>
                <c:pt idx="5330">
                  <c:v/>
                </c:pt>
                <c:pt idx="5331">
                  <c:v/>
                </c:pt>
                <c:pt idx="5332">
                  <c:v/>
                </c:pt>
                <c:pt idx="5333">
                  <c:v/>
                </c:pt>
                <c:pt idx="5334">
                  <c:v/>
                </c:pt>
                <c:pt idx="5335">
                  <c:v/>
                </c:pt>
                <c:pt idx="5336">
                  <c:v/>
                </c:pt>
                <c:pt idx="5337">
                  <c:v/>
                </c:pt>
                <c:pt idx="5338">
                  <c:v/>
                </c:pt>
                <c:pt idx="5339">
                  <c:v/>
                </c:pt>
                <c:pt idx="5340">
                  <c:v/>
                </c:pt>
                <c:pt idx="5341">
                  <c:v/>
                </c:pt>
                <c:pt idx="5342">
                  <c:v/>
                </c:pt>
                <c:pt idx="5343">
                  <c:v/>
                </c:pt>
                <c:pt idx="5344">
                  <c:v/>
                </c:pt>
                <c:pt idx="5345">
                  <c:v/>
                </c:pt>
                <c:pt idx="5346">
                  <c:v/>
                </c:pt>
                <c:pt idx="5347">
                  <c:v/>
                </c:pt>
                <c:pt idx="5348">
                  <c:v/>
                </c:pt>
                <c:pt idx="5349">
                  <c:v/>
                </c:pt>
                <c:pt idx="5350">
                  <c:v/>
                </c:pt>
                <c:pt idx="5351">
                  <c:v/>
                </c:pt>
                <c:pt idx="5352">
                  <c:v/>
                </c:pt>
                <c:pt idx="5353">
                  <c:v/>
                </c:pt>
                <c:pt idx="5354">
                  <c:v/>
                </c:pt>
                <c:pt idx="5355">
                  <c:v/>
                </c:pt>
                <c:pt idx="5356">
                  <c:v/>
                </c:pt>
                <c:pt idx="5357">
                  <c:v/>
                </c:pt>
                <c:pt idx="5358">
                  <c:v/>
                </c:pt>
                <c:pt idx="5359">
                  <c:v/>
                </c:pt>
                <c:pt idx="5360">
                  <c:v/>
                </c:pt>
                <c:pt idx="5361">
                  <c:v/>
                </c:pt>
                <c:pt idx="5362">
                  <c:v/>
                </c:pt>
                <c:pt idx="5363">
                  <c:v/>
                </c:pt>
                <c:pt idx="5364">
                  <c:v/>
                </c:pt>
                <c:pt idx="5365">
                  <c:v/>
                </c:pt>
                <c:pt idx="5366">
                  <c:v/>
                </c:pt>
                <c:pt idx="5367">
                  <c:v/>
                </c:pt>
                <c:pt idx="5368">
                  <c:v/>
                </c:pt>
                <c:pt idx="5369">
                  <c:v/>
                </c:pt>
                <c:pt idx="5370">
                  <c:v/>
                </c:pt>
                <c:pt idx="5371">
                  <c:v/>
                </c:pt>
                <c:pt idx="5372">
                  <c:v/>
                </c:pt>
                <c:pt idx="5373">
                  <c:v/>
                </c:pt>
                <c:pt idx="5374">
                  <c:v/>
                </c:pt>
                <c:pt idx="5375">
                  <c:v/>
                </c:pt>
                <c:pt idx="5376">
                  <c:v/>
                </c:pt>
                <c:pt idx="5377">
                  <c:v/>
                </c:pt>
                <c:pt idx="5378">
                  <c:v/>
                </c:pt>
                <c:pt idx="5379">
                  <c:v/>
                </c:pt>
                <c:pt idx="5380">
                  <c:v/>
                </c:pt>
                <c:pt idx="5381">
                  <c:v/>
                </c:pt>
                <c:pt idx="5382">
                  <c:v/>
                </c:pt>
                <c:pt idx="5383">
                  <c:v/>
                </c:pt>
                <c:pt idx="5384">
                  <c:v/>
                </c:pt>
                <c:pt idx="5385">
                  <c:v/>
                </c:pt>
                <c:pt idx="5386">
                  <c:v/>
                </c:pt>
                <c:pt idx="5387">
                  <c:v/>
                </c:pt>
                <c:pt idx="5388">
                  <c:v/>
                </c:pt>
                <c:pt idx="5389">
                  <c:v/>
                </c:pt>
                <c:pt idx="5390">
                  <c:v/>
                </c:pt>
                <c:pt idx="5391">
                  <c:v/>
                </c:pt>
                <c:pt idx="5392">
                  <c:v/>
                </c:pt>
                <c:pt idx="5393">
                  <c:v/>
                </c:pt>
                <c:pt idx="5394">
                  <c:v/>
                </c:pt>
                <c:pt idx="5395">
                  <c:v/>
                </c:pt>
                <c:pt idx="5396">
                  <c:v/>
                </c:pt>
                <c:pt idx="5397">
                  <c:v/>
                </c:pt>
                <c:pt idx="5398">
                  <c:v/>
                </c:pt>
                <c:pt idx="5399">
                  <c:v/>
                </c:pt>
                <c:pt idx="5400">
                  <c:v/>
                </c:pt>
                <c:pt idx="5401">
                  <c:v/>
                </c:pt>
                <c:pt idx="5402">
                  <c:v/>
                </c:pt>
                <c:pt idx="5403">
                  <c:v/>
                </c:pt>
                <c:pt idx="5404">
                  <c:v/>
                </c:pt>
                <c:pt idx="5405">
                  <c:v/>
                </c:pt>
                <c:pt idx="5406">
                  <c:v/>
                </c:pt>
                <c:pt idx="5407">
                  <c:v/>
                </c:pt>
                <c:pt idx="5408">
                  <c:v/>
                </c:pt>
                <c:pt idx="5409">
                  <c:v/>
                </c:pt>
                <c:pt idx="5410">
                  <c:v/>
                </c:pt>
                <c:pt idx="5411">
                  <c:v/>
                </c:pt>
                <c:pt idx="5412">
                  <c:v/>
                </c:pt>
                <c:pt idx="5413">
                  <c:v/>
                </c:pt>
                <c:pt idx="5414">
                  <c:v/>
                </c:pt>
                <c:pt idx="5415">
                  <c:v/>
                </c:pt>
                <c:pt idx="5416">
                  <c:v/>
                </c:pt>
                <c:pt idx="5417">
                  <c:v/>
                </c:pt>
                <c:pt idx="5418">
                  <c:v/>
                </c:pt>
                <c:pt idx="5419">
                  <c:v/>
                </c:pt>
                <c:pt idx="5420">
                  <c:v/>
                </c:pt>
                <c:pt idx="5421">
                  <c:v/>
                </c:pt>
                <c:pt idx="5422">
                  <c:v/>
                </c:pt>
                <c:pt idx="5423">
                  <c:v/>
                </c:pt>
                <c:pt idx="5424">
                  <c:v/>
                </c:pt>
                <c:pt idx="5425">
                  <c:v/>
                </c:pt>
                <c:pt idx="5426">
                  <c:v/>
                </c:pt>
                <c:pt idx="5427">
                  <c:v/>
                </c:pt>
                <c:pt idx="5428">
                  <c:v/>
                </c:pt>
                <c:pt idx="5429">
                  <c:v/>
                </c:pt>
                <c:pt idx="5430">
                  <c:v/>
                </c:pt>
                <c:pt idx="5431">
                  <c:v/>
                </c:pt>
                <c:pt idx="5432">
                  <c:v/>
                </c:pt>
                <c:pt idx="5433">
                  <c:v/>
                </c:pt>
                <c:pt idx="5434">
                  <c:v/>
                </c:pt>
                <c:pt idx="5435">
                  <c:v/>
                </c:pt>
                <c:pt idx="5436">
                  <c:v/>
                </c:pt>
                <c:pt idx="5437">
                  <c:v/>
                </c:pt>
                <c:pt idx="5438">
                  <c:v/>
                </c:pt>
                <c:pt idx="5439">
                  <c:v/>
                </c:pt>
                <c:pt idx="5440">
                  <c:v/>
                </c:pt>
                <c:pt idx="5441">
                  <c:v/>
                </c:pt>
                <c:pt idx="5442">
                  <c:v/>
                </c:pt>
                <c:pt idx="5443">
                  <c:v/>
                </c:pt>
                <c:pt idx="5444">
                  <c:v/>
                </c:pt>
                <c:pt idx="5445">
                  <c:v/>
                </c:pt>
                <c:pt idx="5446">
                  <c:v/>
                </c:pt>
                <c:pt idx="5447">
                  <c:v/>
                </c:pt>
                <c:pt idx="5448">
                  <c:v/>
                </c:pt>
                <c:pt idx="5449">
                  <c:v/>
                </c:pt>
                <c:pt idx="5450">
                  <c:v/>
                </c:pt>
                <c:pt idx="5451">
                  <c:v/>
                </c:pt>
                <c:pt idx="5452">
                  <c:v/>
                </c:pt>
                <c:pt idx="5453">
                  <c:v/>
                </c:pt>
                <c:pt idx="5454">
                  <c:v/>
                </c:pt>
                <c:pt idx="5455">
                  <c:v/>
                </c:pt>
                <c:pt idx="5456">
                  <c:v/>
                </c:pt>
                <c:pt idx="5457">
                  <c:v/>
                </c:pt>
                <c:pt idx="5458">
                  <c:v/>
                </c:pt>
                <c:pt idx="5459">
                  <c:v/>
                </c:pt>
                <c:pt idx="5460">
                  <c:v/>
                </c:pt>
                <c:pt idx="5461">
                  <c:v/>
                </c:pt>
                <c:pt idx="5462">
                  <c:v/>
                </c:pt>
                <c:pt idx="5463">
                  <c:v/>
                </c:pt>
                <c:pt idx="5464">
                  <c:v/>
                </c:pt>
                <c:pt idx="5465">
                  <c:v/>
                </c:pt>
                <c:pt idx="5466">
                  <c:v/>
                </c:pt>
                <c:pt idx="5467">
                  <c:v/>
                </c:pt>
                <c:pt idx="5468">
                  <c:v/>
                </c:pt>
                <c:pt idx="5469">
                  <c:v/>
                </c:pt>
                <c:pt idx="5470">
                  <c:v/>
                </c:pt>
                <c:pt idx="5471">
                  <c:v/>
                </c:pt>
                <c:pt idx="5472">
                  <c:v/>
                </c:pt>
                <c:pt idx="5473">
                  <c:v/>
                </c:pt>
                <c:pt idx="5474">
                  <c:v/>
                </c:pt>
                <c:pt idx="5475">
                  <c:v/>
                </c:pt>
                <c:pt idx="5476">
                  <c:v/>
                </c:pt>
                <c:pt idx="5477">
                  <c:v/>
                </c:pt>
                <c:pt idx="5478">
                  <c:v/>
                </c:pt>
                <c:pt idx="5479">
                  <c:v/>
                </c:pt>
                <c:pt idx="5480">
                  <c:v/>
                </c:pt>
                <c:pt idx="5481">
                  <c:v/>
                </c:pt>
                <c:pt idx="5482">
                  <c:v/>
                </c:pt>
                <c:pt idx="5483">
                  <c:v/>
                </c:pt>
                <c:pt idx="5484">
                  <c:v/>
                </c:pt>
                <c:pt idx="5485">
                  <c:v/>
                </c:pt>
                <c:pt idx="5486">
                  <c:v/>
                </c:pt>
                <c:pt idx="5487">
                  <c:v/>
                </c:pt>
                <c:pt idx="5488">
                  <c:v/>
                </c:pt>
                <c:pt idx="5489">
                  <c:v/>
                </c:pt>
                <c:pt idx="5490">
                  <c:v/>
                </c:pt>
                <c:pt idx="5491">
                  <c:v/>
                </c:pt>
                <c:pt idx="5492">
                  <c:v/>
                </c:pt>
                <c:pt idx="5493">
                  <c:v/>
                </c:pt>
                <c:pt idx="5494">
                  <c:v/>
                </c:pt>
                <c:pt idx="5495">
                  <c:v/>
                </c:pt>
                <c:pt idx="5496">
                  <c:v/>
                </c:pt>
                <c:pt idx="5497">
                  <c:v/>
                </c:pt>
                <c:pt idx="5498">
                  <c:v/>
                </c:pt>
                <c:pt idx="5499">
                  <c:v/>
                </c:pt>
                <c:pt idx="5500">
                  <c:v/>
                </c:pt>
                <c:pt idx="5501">
                  <c:v/>
                </c:pt>
                <c:pt idx="5502">
                  <c:v/>
                </c:pt>
                <c:pt idx="5503">
                  <c:v/>
                </c:pt>
                <c:pt idx="5504">
                  <c:v/>
                </c:pt>
                <c:pt idx="5505">
                  <c:v/>
                </c:pt>
                <c:pt idx="5506">
                  <c:v/>
                </c:pt>
                <c:pt idx="5507">
                  <c:v/>
                </c:pt>
                <c:pt idx="5508">
                  <c:v/>
                </c:pt>
                <c:pt idx="5509">
                  <c:v/>
                </c:pt>
                <c:pt idx="5510">
                  <c:v/>
                </c:pt>
                <c:pt idx="5511">
                  <c:v/>
                </c:pt>
                <c:pt idx="5512">
                  <c:v/>
                </c:pt>
                <c:pt idx="5513">
                  <c:v/>
                </c:pt>
                <c:pt idx="5514">
                  <c:v/>
                </c:pt>
                <c:pt idx="5515">
                  <c:v/>
                </c:pt>
                <c:pt idx="5516">
                  <c:v/>
                </c:pt>
                <c:pt idx="5517">
                  <c:v/>
                </c:pt>
                <c:pt idx="5518">
                  <c:v/>
                </c:pt>
                <c:pt idx="5519">
                  <c:v/>
                </c:pt>
                <c:pt idx="5520">
                  <c:v/>
                </c:pt>
                <c:pt idx="5521">
                  <c:v/>
                </c:pt>
                <c:pt idx="5522">
                  <c:v/>
                </c:pt>
                <c:pt idx="5523">
                  <c:v/>
                </c:pt>
                <c:pt idx="5524">
                  <c:v/>
                </c:pt>
                <c:pt idx="5525">
                  <c:v/>
                </c:pt>
                <c:pt idx="5526">
                  <c:v/>
                </c:pt>
                <c:pt idx="5527">
                  <c:v/>
                </c:pt>
                <c:pt idx="5528">
                  <c:v/>
                </c:pt>
                <c:pt idx="5529">
                  <c:v/>
                </c:pt>
                <c:pt idx="5530">
                  <c:v/>
                </c:pt>
                <c:pt idx="5531">
                  <c:v/>
                </c:pt>
                <c:pt idx="5532">
                  <c:v/>
                </c:pt>
                <c:pt idx="5533">
                  <c:v/>
                </c:pt>
                <c:pt idx="5534">
                  <c:v/>
                </c:pt>
                <c:pt idx="5535">
                  <c:v/>
                </c:pt>
                <c:pt idx="5536">
                  <c:v/>
                </c:pt>
                <c:pt idx="5537">
                  <c:v/>
                </c:pt>
                <c:pt idx="5538">
                  <c:v/>
                </c:pt>
                <c:pt idx="5539">
                  <c:v/>
                </c:pt>
                <c:pt idx="5540">
                  <c:v/>
                </c:pt>
                <c:pt idx="5541">
                  <c:v/>
                </c:pt>
                <c:pt idx="5542">
                  <c:v/>
                </c:pt>
                <c:pt idx="5543">
                  <c:v/>
                </c:pt>
                <c:pt idx="5544">
                  <c:v/>
                </c:pt>
                <c:pt idx="5545">
                  <c:v/>
                </c:pt>
                <c:pt idx="5546">
                  <c:v/>
                </c:pt>
                <c:pt idx="5547">
                  <c:v/>
                </c:pt>
                <c:pt idx="5548">
                  <c:v/>
                </c:pt>
                <c:pt idx="5549">
                  <c:v/>
                </c:pt>
                <c:pt idx="5550">
                  <c:v/>
                </c:pt>
                <c:pt idx="5551">
                  <c:v/>
                </c:pt>
                <c:pt idx="5552">
                  <c:v/>
                </c:pt>
                <c:pt idx="5553">
                  <c:v/>
                </c:pt>
                <c:pt idx="5554">
                  <c:v/>
                </c:pt>
                <c:pt idx="5555">
                  <c:v/>
                </c:pt>
                <c:pt idx="5556">
                  <c:v/>
                </c:pt>
                <c:pt idx="5557">
                  <c:v/>
                </c:pt>
                <c:pt idx="5558">
                  <c:v/>
                </c:pt>
                <c:pt idx="5559">
                  <c:v/>
                </c:pt>
                <c:pt idx="5560">
                  <c:v/>
                </c:pt>
                <c:pt idx="5561">
                  <c:v/>
                </c:pt>
                <c:pt idx="5562">
                  <c:v/>
                </c:pt>
                <c:pt idx="5563">
                  <c:v/>
                </c:pt>
                <c:pt idx="5564">
                  <c:v/>
                </c:pt>
                <c:pt idx="5565">
                  <c:v/>
                </c:pt>
                <c:pt idx="5566">
                  <c:v/>
                </c:pt>
                <c:pt idx="5567">
                  <c:v/>
                </c:pt>
                <c:pt idx="5568">
                  <c:v/>
                </c:pt>
                <c:pt idx="5569">
                  <c:v/>
                </c:pt>
                <c:pt idx="5570">
                  <c:v/>
                </c:pt>
                <c:pt idx="5571">
                  <c:v/>
                </c:pt>
                <c:pt idx="5572">
                  <c:v/>
                </c:pt>
                <c:pt idx="5573">
                  <c:v/>
                </c:pt>
                <c:pt idx="5574">
                  <c:v/>
                </c:pt>
                <c:pt idx="5575">
                  <c:v/>
                </c:pt>
                <c:pt idx="5576">
                  <c:v/>
                </c:pt>
                <c:pt idx="5577">
                  <c:v/>
                </c:pt>
                <c:pt idx="5578">
                  <c:v/>
                </c:pt>
                <c:pt idx="5579">
                  <c:v/>
                </c:pt>
                <c:pt idx="5580">
                  <c:v/>
                </c:pt>
                <c:pt idx="5581">
                  <c:v/>
                </c:pt>
                <c:pt idx="5582">
                  <c:v/>
                </c:pt>
                <c:pt idx="5583">
                  <c:v/>
                </c:pt>
                <c:pt idx="5584">
                  <c:v/>
                </c:pt>
                <c:pt idx="5585">
                  <c:v/>
                </c:pt>
                <c:pt idx="5586">
                  <c:v/>
                </c:pt>
                <c:pt idx="5587">
                  <c:v/>
                </c:pt>
                <c:pt idx="5588">
                  <c:v/>
                </c:pt>
                <c:pt idx="5589">
                  <c:v/>
                </c:pt>
                <c:pt idx="5590">
                  <c:v/>
                </c:pt>
                <c:pt idx="5591">
                  <c:v/>
                </c:pt>
                <c:pt idx="5592">
                  <c:v/>
                </c:pt>
                <c:pt idx="5593">
                  <c:v/>
                </c:pt>
                <c:pt idx="5594">
                  <c:v/>
                </c:pt>
                <c:pt idx="5595">
                  <c:v/>
                </c:pt>
                <c:pt idx="5596">
                  <c:v/>
                </c:pt>
                <c:pt idx="5597">
                  <c:v/>
                </c:pt>
                <c:pt idx="5598">
                  <c:v/>
                </c:pt>
                <c:pt idx="5599">
                  <c:v/>
                </c:pt>
                <c:pt idx="5600">
                  <c:v/>
                </c:pt>
                <c:pt idx="5601">
                  <c:v/>
                </c:pt>
                <c:pt idx="5602">
                  <c:v/>
                </c:pt>
                <c:pt idx="5603">
                  <c:v/>
                </c:pt>
                <c:pt idx="5604">
                  <c:v/>
                </c:pt>
                <c:pt idx="5605">
                  <c:v/>
                </c:pt>
                <c:pt idx="5606">
                  <c:v/>
                </c:pt>
                <c:pt idx="5607">
                  <c:v/>
                </c:pt>
                <c:pt idx="5608">
                  <c:v/>
                </c:pt>
                <c:pt idx="5609">
                  <c:v/>
                </c:pt>
                <c:pt idx="5610">
                  <c:v/>
                </c:pt>
                <c:pt idx="5611">
                  <c:v/>
                </c:pt>
                <c:pt idx="5612">
                  <c:v/>
                </c:pt>
                <c:pt idx="5613">
                  <c:v/>
                </c:pt>
                <c:pt idx="5614">
                  <c:v/>
                </c:pt>
                <c:pt idx="5615">
                  <c:v/>
                </c:pt>
                <c:pt idx="5616">
                  <c:v/>
                </c:pt>
                <c:pt idx="5617">
                  <c:v/>
                </c:pt>
                <c:pt idx="5618">
                  <c:v/>
                </c:pt>
                <c:pt idx="5619">
                  <c:v/>
                </c:pt>
                <c:pt idx="5620">
                  <c:v/>
                </c:pt>
                <c:pt idx="5621">
                  <c:v/>
                </c:pt>
                <c:pt idx="5622">
                  <c:v/>
                </c:pt>
                <c:pt idx="5623">
                  <c:v/>
                </c:pt>
                <c:pt idx="5624">
                  <c:v/>
                </c:pt>
                <c:pt idx="5625">
                  <c:v/>
                </c:pt>
                <c:pt idx="5626">
                  <c:v/>
                </c:pt>
                <c:pt idx="5627">
                  <c:v/>
                </c:pt>
                <c:pt idx="5628">
                  <c:v/>
                </c:pt>
                <c:pt idx="5629">
                  <c:v/>
                </c:pt>
                <c:pt idx="5630">
                  <c:v/>
                </c:pt>
                <c:pt idx="5631">
                  <c:v/>
                </c:pt>
                <c:pt idx="5632">
                  <c:v/>
                </c:pt>
                <c:pt idx="5633">
                  <c:v/>
                </c:pt>
                <c:pt idx="5634">
                  <c:v/>
                </c:pt>
                <c:pt idx="5635">
                  <c:v/>
                </c:pt>
                <c:pt idx="5636">
                  <c:v/>
                </c:pt>
                <c:pt idx="5637">
                  <c:v/>
                </c:pt>
                <c:pt idx="5638">
                  <c:v/>
                </c:pt>
                <c:pt idx="5639">
                  <c:v/>
                </c:pt>
                <c:pt idx="5640">
                  <c:v/>
                </c:pt>
                <c:pt idx="5641">
                  <c:v/>
                </c:pt>
                <c:pt idx="5642">
                  <c:v/>
                </c:pt>
                <c:pt idx="5643">
                  <c:v/>
                </c:pt>
                <c:pt idx="5644">
                  <c:v/>
                </c:pt>
                <c:pt idx="5645">
                  <c:v/>
                </c:pt>
                <c:pt idx="5646">
                  <c:v/>
                </c:pt>
                <c:pt idx="5647">
                  <c:v/>
                </c:pt>
                <c:pt idx="5648">
                  <c:v/>
                </c:pt>
                <c:pt idx="5649">
                  <c:v/>
                </c:pt>
                <c:pt idx="5650">
                  <c:v/>
                </c:pt>
                <c:pt idx="5651">
                  <c:v/>
                </c:pt>
                <c:pt idx="5652">
                  <c:v/>
                </c:pt>
                <c:pt idx="5653">
                  <c:v/>
                </c:pt>
                <c:pt idx="5654">
                  <c:v/>
                </c:pt>
                <c:pt idx="5655">
                  <c:v/>
                </c:pt>
                <c:pt idx="5656">
                  <c:v/>
                </c:pt>
                <c:pt idx="5657">
                  <c:v/>
                </c:pt>
                <c:pt idx="5658">
                  <c:v/>
                </c:pt>
                <c:pt idx="5659">
                  <c:v/>
                </c:pt>
                <c:pt idx="5660">
                  <c:v/>
                </c:pt>
                <c:pt idx="5661">
                  <c:v/>
                </c:pt>
                <c:pt idx="5662">
                  <c:v/>
                </c:pt>
                <c:pt idx="5663">
                  <c:v/>
                </c:pt>
                <c:pt idx="5664">
                  <c:v/>
                </c:pt>
                <c:pt idx="5665">
                  <c:v/>
                </c:pt>
                <c:pt idx="5666">
                  <c:v/>
                </c:pt>
                <c:pt idx="5667">
                  <c:v/>
                </c:pt>
                <c:pt idx="5668">
                  <c:v/>
                </c:pt>
                <c:pt idx="5669">
                  <c:v/>
                </c:pt>
                <c:pt idx="5670">
                  <c:v/>
                </c:pt>
                <c:pt idx="5671">
                  <c:v/>
                </c:pt>
                <c:pt idx="5672">
                  <c:v/>
                </c:pt>
                <c:pt idx="5673">
                  <c:v/>
                </c:pt>
                <c:pt idx="5674">
                  <c:v/>
                </c:pt>
                <c:pt idx="5675">
                  <c:v/>
                </c:pt>
                <c:pt idx="5676">
                  <c:v/>
                </c:pt>
                <c:pt idx="5677">
                  <c:v/>
                </c:pt>
                <c:pt idx="5678">
                  <c:v/>
                </c:pt>
                <c:pt idx="5679">
                  <c:v/>
                </c:pt>
                <c:pt idx="5680">
                  <c:v/>
                </c:pt>
                <c:pt idx="5681">
                  <c:v/>
                </c:pt>
                <c:pt idx="5682">
                  <c:v/>
                </c:pt>
                <c:pt idx="5683">
                  <c:v/>
                </c:pt>
                <c:pt idx="5684">
                  <c:v/>
                </c:pt>
                <c:pt idx="5685">
                  <c:v/>
                </c:pt>
                <c:pt idx="5686">
                  <c:v/>
                </c:pt>
                <c:pt idx="5687">
                  <c:v/>
                </c:pt>
                <c:pt idx="5688">
                  <c:v/>
                </c:pt>
                <c:pt idx="5689">
                  <c:v/>
                </c:pt>
                <c:pt idx="5690">
                  <c:v/>
                </c:pt>
                <c:pt idx="5691">
                  <c:v/>
                </c:pt>
                <c:pt idx="5692">
                  <c:v/>
                </c:pt>
                <c:pt idx="5693">
                  <c:v/>
                </c:pt>
                <c:pt idx="5694">
                  <c:v/>
                </c:pt>
                <c:pt idx="5695">
                  <c:v/>
                </c:pt>
                <c:pt idx="5696">
                  <c:v/>
                </c:pt>
                <c:pt idx="5697">
                  <c:v/>
                </c:pt>
                <c:pt idx="5698">
                  <c:v/>
                </c:pt>
                <c:pt idx="5699">
                  <c:v/>
                </c:pt>
                <c:pt idx="5700">
                  <c:v/>
                </c:pt>
                <c:pt idx="5701">
                  <c:v/>
                </c:pt>
                <c:pt idx="5702">
                  <c:v/>
                </c:pt>
                <c:pt idx="5703">
                  <c:v/>
                </c:pt>
                <c:pt idx="5704">
                  <c:v/>
                </c:pt>
                <c:pt idx="5705">
                  <c:v/>
                </c:pt>
                <c:pt idx="5706">
                  <c:v/>
                </c:pt>
                <c:pt idx="5707">
                  <c:v/>
                </c:pt>
                <c:pt idx="5708">
                  <c:v/>
                </c:pt>
                <c:pt idx="5709">
                  <c:v/>
                </c:pt>
                <c:pt idx="5710">
                  <c:v/>
                </c:pt>
                <c:pt idx="5711">
                  <c:v/>
                </c:pt>
                <c:pt idx="5712">
                  <c:v/>
                </c:pt>
                <c:pt idx="5713">
                  <c:v/>
                </c:pt>
                <c:pt idx="5714">
                  <c:v/>
                </c:pt>
                <c:pt idx="5715">
                  <c:v/>
                </c:pt>
                <c:pt idx="5716">
                  <c:v/>
                </c:pt>
                <c:pt idx="5717">
                  <c:v/>
                </c:pt>
                <c:pt idx="5718">
                  <c:v/>
                </c:pt>
                <c:pt idx="5719">
                  <c:v/>
                </c:pt>
                <c:pt idx="5720">
                  <c:v/>
                </c:pt>
                <c:pt idx="5721">
                  <c:v/>
                </c:pt>
                <c:pt idx="5722">
                  <c:v/>
                </c:pt>
                <c:pt idx="5723">
                  <c:v/>
                </c:pt>
                <c:pt idx="5724">
                  <c:v/>
                </c:pt>
                <c:pt idx="5725">
                  <c:v/>
                </c:pt>
                <c:pt idx="5726">
                  <c:v/>
                </c:pt>
                <c:pt idx="5727">
                  <c:v/>
                </c:pt>
                <c:pt idx="5728">
                  <c:v/>
                </c:pt>
                <c:pt idx="5729">
                  <c:v/>
                </c:pt>
                <c:pt idx="5730">
                  <c:v/>
                </c:pt>
                <c:pt idx="5731">
                  <c:v/>
                </c:pt>
                <c:pt idx="5732">
                  <c:v/>
                </c:pt>
                <c:pt idx="5733">
                  <c:v/>
                </c:pt>
                <c:pt idx="5734">
                  <c:v/>
                </c:pt>
                <c:pt idx="5735">
                  <c:v/>
                </c:pt>
                <c:pt idx="5736">
                  <c:v/>
                </c:pt>
                <c:pt idx="5737">
                  <c:v/>
                </c:pt>
                <c:pt idx="5738">
                  <c:v/>
                </c:pt>
                <c:pt idx="5739">
                  <c:v/>
                </c:pt>
                <c:pt idx="5740">
                  <c:v/>
                </c:pt>
                <c:pt idx="5741">
                  <c:v/>
                </c:pt>
                <c:pt idx="5742">
                  <c:v/>
                </c:pt>
                <c:pt idx="5743">
                  <c:v/>
                </c:pt>
                <c:pt idx="5744">
                  <c:v/>
                </c:pt>
                <c:pt idx="5745">
                  <c:v/>
                </c:pt>
                <c:pt idx="5746">
                  <c:v/>
                </c:pt>
                <c:pt idx="5747">
                  <c:v/>
                </c:pt>
                <c:pt idx="5748">
                  <c:v/>
                </c:pt>
                <c:pt idx="5749">
                  <c:v/>
                </c:pt>
                <c:pt idx="5750">
                  <c:v/>
                </c:pt>
                <c:pt idx="5751">
                  <c:v/>
                </c:pt>
                <c:pt idx="5752">
                  <c:v/>
                </c:pt>
                <c:pt idx="5753">
                  <c:v/>
                </c:pt>
                <c:pt idx="5754">
                  <c:v/>
                </c:pt>
                <c:pt idx="5755">
                  <c:v/>
                </c:pt>
                <c:pt idx="5756">
                  <c:v/>
                </c:pt>
                <c:pt idx="5757">
                  <c:v/>
                </c:pt>
                <c:pt idx="5758">
                  <c:v/>
                </c:pt>
                <c:pt idx="5759">
                  <c:v/>
                </c:pt>
                <c:pt idx="5760">
                  <c:v/>
                </c:pt>
                <c:pt idx="5761">
                  <c:v/>
                </c:pt>
                <c:pt idx="5762">
                  <c:v/>
                </c:pt>
                <c:pt idx="5763">
                  <c:v/>
                </c:pt>
                <c:pt idx="5764">
                  <c:v/>
                </c:pt>
                <c:pt idx="5765">
                  <c:v/>
                </c:pt>
                <c:pt idx="5766">
                  <c:v/>
                </c:pt>
                <c:pt idx="5767">
                  <c:v/>
                </c:pt>
                <c:pt idx="5768">
                  <c:v/>
                </c:pt>
                <c:pt idx="5769">
                  <c:v/>
                </c:pt>
                <c:pt idx="5770">
                  <c:v/>
                </c:pt>
                <c:pt idx="5771">
                  <c:v/>
                </c:pt>
                <c:pt idx="5772">
                  <c:v/>
                </c:pt>
                <c:pt idx="5773">
                  <c:v/>
                </c:pt>
                <c:pt idx="5774">
                  <c:v/>
                </c:pt>
                <c:pt idx="5775">
                  <c:v/>
                </c:pt>
                <c:pt idx="5776">
                  <c:v/>
                </c:pt>
                <c:pt idx="5777">
                  <c:v/>
                </c:pt>
                <c:pt idx="5778">
                  <c:v/>
                </c:pt>
                <c:pt idx="5779">
                  <c:v/>
                </c:pt>
                <c:pt idx="5780">
                  <c:v/>
                </c:pt>
                <c:pt idx="5781">
                  <c:v/>
                </c:pt>
                <c:pt idx="5782">
                  <c:v/>
                </c:pt>
                <c:pt idx="5783">
                  <c:v/>
                </c:pt>
                <c:pt idx="5784">
                  <c:v/>
                </c:pt>
                <c:pt idx="5785">
                  <c:v/>
                </c:pt>
                <c:pt idx="5786">
                  <c:v/>
                </c:pt>
                <c:pt idx="5787">
                  <c:v/>
                </c:pt>
                <c:pt idx="5788">
                  <c:v/>
                </c:pt>
                <c:pt idx="5789">
                  <c:v/>
                </c:pt>
                <c:pt idx="5790">
                  <c:v/>
                </c:pt>
                <c:pt idx="5791">
                  <c:v/>
                </c:pt>
                <c:pt idx="5792">
                  <c:v/>
                </c:pt>
                <c:pt idx="5793">
                  <c:v/>
                </c:pt>
                <c:pt idx="5794">
                  <c:v/>
                </c:pt>
                <c:pt idx="5795">
                  <c:v/>
                </c:pt>
                <c:pt idx="5796">
                  <c:v/>
                </c:pt>
                <c:pt idx="5797">
                  <c:v/>
                </c:pt>
                <c:pt idx="5798">
                  <c:v/>
                </c:pt>
                <c:pt idx="5799">
                  <c:v/>
                </c:pt>
                <c:pt idx="5800">
                  <c:v/>
                </c:pt>
                <c:pt idx="5801">
                  <c:v/>
                </c:pt>
                <c:pt idx="5802">
                  <c:v/>
                </c:pt>
                <c:pt idx="5803">
                  <c:v/>
                </c:pt>
                <c:pt idx="5804">
                  <c:v/>
                </c:pt>
                <c:pt idx="5805">
                  <c:v/>
                </c:pt>
                <c:pt idx="5806">
                  <c:v/>
                </c:pt>
                <c:pt idx="5807">
                  <c:v/>
                </c:pt>
                <c:pt idx="5808">
                  <c:v/>
                </c:pt>
                <c:pt idx="5809">
                  <c:v/>
                </c:pt>
                <c:pt idx="5810">
                  <c:v/>
                </c:pt>
                <c:pt idx="5811">
                  <c:v/>
                </c:pt>
                <c:pt idx="5812">
                  <c:v/>
                </c:pt>
                <c:pt idx="5813">
                  <c:v/>
                </c:pt>
                <c:pt idx="5814">
                  <c:v/>
                </c:pt>
                <c:pt idx="5815">
                  <c:v/>
                </c:pt>
                <c:pt idx="5816">
                  <c:v/>
                </c:pt>
                <c:pt idx="5817">
                  <c:v/>
                </c:pt>
                <c:pt idx="5818">
                  <c:v/>
                </c:pt>
                <c:pt idx="5819">
                  <c:v/>
                </c:pt>
                <c:pt idx="5820">
                  <c:v/>
                </c:pt>
                <c:pt idx="5821">
                  <c:v/>
                </c:pt>
                <c:pt idx="5822">
                  <c:v/>
                </c:pt>
                <c:pt idx="5823">
                  <c:v/>
                </c:pt>
                <c:pt idx="5824">
                  <c:v/>
                </c:pt>
                <c:pt idx="5825">
                  <c:v/>
                </c:pt>
                <c:pt idx="5826">
                  <c:v/>
                </c:pt>
                <c:pt idx="5827">
                  <c:v/>
                </c:pt>
                <c:pt idx="5828">
                  <c:v/>
                </c:pt>
                <c:pt idx="5829">
                  <c:v/>
                </c:pt>
                <c:pt idx="5830">
                  <c:v/>
                </c:pt>
                <c:pt idx="5831">
                  <c:v/>
                </c:pt>
                <c:pt idx="5832">
                  <c:v/>
                </c:pt>
                <c:pt idx="5833">
                  <c:v/>
                </c:pt>
                <c:pt idx="5834">
                  <c:v/>
                </c:pt>
                <c:pt idx="5835">
                  <c:v/>
                </c:pt>
                <c:pt idx="5836">
                  <c:v/>
                </c:pt>
                <c:pt idx="5837">
                  <c:v/>
                </c:pt>
                <c:pt idx="5838">
                  <c:v/>
                </c:pt>
                <c:pt idx="5839">
                  <c:v/>
                </c:pt>
                <c:pt idx="5840">
                  <c:v/>
                </c:pt>
                <c:pt idx="5841">
                  <c:v/>
                </c:pt>
                <c:pt idx="5842">
                  <c:v/>
                </c:pt>
                <c:pt idx="5843">
                  <c:v/>
                </c:pt>
                <c:pt idx="5844">
                  <c:v/>
                </c:pt>
                <c:pt idx="5845">
                  <c:v/>
                </c:pt>
                <c:pt idx="5846">
                  <c:v/>
                </c:pt>
                <c:pt idx="5847">
                  <c:v/>
                </c:pt>
                <c:pt idx="5848">
                  <c:v/>
                </c:pt>
                <c:pt idx="5849">
                  <c:v/>
                </c:pt>
                <c:pt idx="5850">
                  <c:v/>
                </c:pt>
                <c:pt idx="5851">
                  <c:v/>
                </c:pt>
                <c:pt idx="5852">
                  <c:v/>
                </c:pt>
                <c:pt idx="5853">
                  <c:v/>
                </c:pt>
                <c:pt idx="5854">
                  <c:v/>
                </c:pt>
                <c:pt idx="5855">
                  <c:v/>
                </c:pt>
                <c:pt idx="5856">
                  <c:v/>
                </c:pt>
                <c:pt idx="5857">
                  <c:v/>
                </c:pt>
                <c:pt idx="5858">
                  <c:v/>
                </c:pt>
                <c:pt idx="5859">
                  <c:v/>
                </c:pt>
                <c:pt idx="5860">
                  <c:v/>
                </c:pt>
                <c:pt idx="5861">
                  <c:v/>
                </c:pt>
                <c:pt idx="5862">
                  <c:v/>
                </c:pt>
                <c:pt idx="5863">
                  <c:v/>
                </c:pt>
                <c:pt idx="5864">
                  <c:v/>
                </c:pt>
                <c:pt idx="5865">
                  <c:v/>
                </c:pt>
                <c:pt idx="5866">
                  <c:v/>
                </c:pt>
                <c:pt idx="5867">
                  <c:v/>
                </c:pt>
                <c:pt idx="5868">
                  <c:v/>
                </c:pt>
                <c:pt idx="5869">
                  <c:v/>
                </c:pt>
                <c:pt idx="5870">
                  <c:v/>
                </c:pt>
                <c:pt idx="5871">
                  <c:v/>
                </c:pt>
                <c:pt idx="5872">
                  <c:v/>
                </c:pt>
                <c:pt idx="5873">
                  <c:v/>
                </c:pt>
                <c:pt idx="5874">
                  <c:v/>
                </c:pt>
                <c:pt idx="5875">
                  <c:v/>
                </c:pt>
                <c:pt idx="5876">
                  <c:v/>
                </c:pt>
                <c:pt idx="5877">
                  <c:v/>
                </c:pt>
                <c:pt idx="5878">
                  <c:v/>
                </c:pt>
                <c:pt idx="5879">
                  <c:v/>
                </c:pt>
                <c:pt idx="5880">
                  <c:v/>
                </c:pt>
                <c:pt idx="5881">
                  <c:v/>
                </c:pt>
                <c:pt idx="5882">
                  <c:v/>
                </c:pt>
                <c:pt idx="5883">
                  <c:v/>
                </c:pt>
                <c:pt idx="5884">
                  <c:v/>
                </c:pt>
                <c:pt idx="5885">
                  <c:v/>
                </c:pt>
                <c:pt idx="5886">
                  <c:v/>
                </c:pt>
                <c:pt idx="5887">
                  <c:v/>
                </c:pt>
                <c:pt idx="5888">
                  <c:v/>
                </c:pt>
                <c:pt idx="5889">
                  <c:v/>
                </c:pt>
                <c:pt idx="5890">
                  <c:v/>
                </c:pt>
                <c:pt idx="5891">
                  <c:v/>
                </c:pt>
                <c:pt idx="5892">
                  <c:v/>
                </c:pt>
                <c:pt idx="5893">
                  <c:v/>
                </c:pt>
                <c:pt idx="5894">
                  <c:v/>
                </c:pt>
                <c:pt idx="5895">
                  <c:v/>
                </c:pt>
                <c:pt idx="5896">
                  <c:v/>
                </c:pt>
                <c:pt idx="5897">
                  <c:v/>
                </c:pt>
                <c:pt idx="5898">
                  <c:v/>
                </c:pt>
                <c:pt idx="5899">
                  <c:v/>
                </c:pt>
                <c:pt idx="5900">
                  <c:v/>
                </c:pt>
                <c:pt idx="5901">
                  <c:v/>
                </c:pt>
                <c:pt idx="5902">
                  <c:v/>
                </c:pt>
                <c:pt idx="5903">
                  <c:v/>
                </c:pt>
                <c:pt idx="5904">
                  <c:v/>
                </c:pt>
                <c:pt idx="5905">
                  <c:v/>
                </c:pt>
                <c:pt idx="5906">
                  <c:v/>
                </c:pt>
                <c:pt idx="5907">
                  <c:v/>
                </c:pt>
                <c:pt idx="5908">
                  <c:v/>
                </c:pt>
                <c:pt idx="5909">
                  <c:v/>
                </c:pt>
                <c:pt idx="5910">
                  <c:v/>
                </c:pt>
                <c:pt idx="5911">
                  <c:v/>
                </c:pt>
                <c:pt idx="5912">
                  <c:v/>
                </c:pt>
                <c:pt idx="5913">
                  <c:v/>
                </c:pt>
                <c:pt idx="5914">
                  <c:v/>
                </c:pt>
                <c:pt idx="5915">
                  <c:v/>
                </c:pt>
                <c:pt idx="5916">
                  <c:v/>
                </c:pt>
                <c:pt idx="5917">
                  <c:v/>
                </c:pt>
                <c:pt idx="5918">
                  <c:v/>
                </c:pt>
                <c:pt idx="5919">
                  <c:v/>
                </c:pt>
                <c:pt idx="5920">
                  <c:v/>
                </c:pt>
                <c:pt idx="5921">
                  <c:v/>
                </c:pt>
                <c:pt idx="5922">
                  <c:v/>
                </c:pt>
                <c:pt idx="5923">
                  <c:v/>
                </c:pt>
                <c:pt idx="5924">
                  <c:v/>
                </c:pt>
                <c:pt idx="5925">
                  <c:v/>
                </c:pt>
                <c:pt idx="5926">
                  <c:v/>
                </c:pt>
                <c:pt idx="5927">
                  <c:v/>
                </c:pt>
                <c:pt idx="5928">
                  <c:v/>
                </c:pt>
                <c:pt idx="5929">
                  <c:v/>
                </c:pt>
                <c:pt idx="5930">
                  <c:v/>
                </c:pt>
                <c:pt idx="5931">
                  <c:v/>
                </c:pt>
                <c:pt idx="5932">
                  <c:v/>
                </c:pt>
                <c:pt idx="5933">
                  <c:v/>
                </c:pt>
                <c:pt idx="5934">
                  <c:v/>
                </c:pt>
                <c:pt idx="5935">
                  <c:v/>
                </c:pt>
                <c:pt idx="5936">
                  <c:v/>
                </c:pt>
                <c:pt idx="5937">
                  <c:v/>
                </c:pt>
                <c:pt idx="5938">
                  <c:v/>
                </c:pt>
                <c:pt idx="5939">
                  <c:v/>
                </c:pt>
                <c:pt idx="5940">
                  <c:v/>
                </c:pt>
                <c:pt idx="5941">
                  <c:v/>
                </c:pt>
                <c:pt idx="5942">
                  <c:v/>
                </c:pt>
                <c:pt idx="5943">
                  <c:v/>
                </c:pt>
                <c:pt idx="5944">
                  <c:v/>
                </c:pt>
                <c:pt idx="5945">
                  <c:v/>
                </c:pt>
                <c:pt idx="5946">
                  <c:v/>
                </c:pt>
                <c:pt idx="5947">
                  <c:v/>
                </c:pt>
                <c:pt idx="5948">
                  <c:v/>
                </c:pt>
                <c:pt idx="5949">
                  <c:v/>
                </c:pt>
                <c:pt idx="5950">
                  <c:v/>
                </c:pt>
                <c:pt idx="5951">
                  <c:v/>
                </c:pt>
                <c:pt idx="5952">
                  <c:v/>
                </c:pt>
                <c:pt idx="5953">
                  <c:v/>
                </c:pt>
                <c:pt idx="5954">
                  <c:v/>
                </c:pt>
                <c:pt idx="5955">
                  <c:v/>
                </c:pt>
                <c:pt idx="5956">
                  <c:v/>
                </c:pt>
                <c:pt idx="5957">
                  <c:v/>
                </c:pt>
                <c:pt idx="5958">
                  <c:v/>
                </c:pt>
                <c:pt idx="5959">
                  <c:v/>
                </c:pt>
                <c:pt idx="5960">
                  <c:v/>
                </c:pt>
                <c:pt idx="5961">
                  <c:v/>
                </c:pt>
                <c:pt idx="5962">
                  <c:v/>
                </c:pt>
                <c:pt idx="5963">
                  <c:v/>
                </c:pt>
                <c:pt idx="5964">
                  <c:v/>
                </c:pt>
                <c:pt idx="5965">
                  <c:v/>
                </c:pt>
                <c:pt idx="5966">
                  <c:v/>
                </c:pt>
                <c:pt idx="5967">
                  <c:v/>
                </c:pt>
                <c:pt idx="5968">
                  <c:v/>
                </c:pt>
                <c:pt idx="5969">
                  <c:v/>
                </c:pt>
                <c:pt idx="5970">
                  <c:v/>
                </c:pt>
                <c:pt idx="5971">
                  <c:v/>
                </c:pt>
                <c:pt idx="5972">
                  <c:v/>
                </c:pt>
                <c:pt idx="5973">
                  <c:v/>
                </c:pt>
                <c:pt idx="5974">
                  <c:v/>
                </c:pt>
                <c:pt idx="5975">
                  <c:v/>
                </c:pt>
                <c:pt idx="5976">
                  <c:v/>
                </c:pt>
                <c:pt idx="5977">
                  <c:v/>
                </c:pt>
                <c:pt idx="5978">
                  <c:v/>
                </c:pt>
                <c:pt idx="5979">
                  <c:v/>
                </c:pt>
                <c:pt idx="5980">
                  <c:v/>
                </c:pt>
                <c:pt idx="5981">
                  <c:v/>
                </c:pt>
                <c:pt idx="5982">
                  <c:v/>
                </c:pt>
                <c:pt idx="5983">
                  <c:v/>
                </c:pt>
                <c:pt idx="5984">
                  <c:v/>
                </c:pt>
                <c:pt idx="5985">
                  <c:v/>
                </c:pt>
                <c:pt idx="5986">
                  <c:v/>
                </c:pt>
                <c:pt idx="5987">
                  <c:v/>
                </c:pt>
                <c:pt idx="5988">
                  <c:v/>
                </c:pt>
                <c:pt idx="5989">
                  <c:v/>
                </c:pt>
                <c:pt idx="5990">
                  <c:v/>
                </c:pt>
                <c:pt idx="5991">
                  <c:v/>
                </c:pt>
                <c:pt idx="5992">
                  <c:v/>
                </c:pt>
                <c:pt idx="5993">
                  <c:v/>
                </c:pt>
                <c:pt idx="5994">
                  <c:v/>
                </c:pt>
                <c:pt idx="5995">
                  <c:v/>
                </c:pt>
                <c:pt idx="5996">
                  <c:v/>
                </c:pt>
                <c:pt idx="5997">
                  <c:v/>
                </c:pt>
                <c:pt idx="5998">
                  <c:v/>
                </c:pt>
                <c:pt idx="5999">
                  <c:v/>
                </c:pt>
                <c:pt idx="6000">
                  <c:v/>
                </c:pt>
                <c:pt idx="6001">
                  <c:v/>
                </c:pt>
                <c:pt idx="6002">
                  <c:v/>
                </c:pt>
                <c:pt idx="6003">
                  <c:v/>
                </c:pt>
                <c:pt idx="6004">
                  <c:v/>
                </c:pt>
                <c:pt idx="6005">
                  <c:v/>
                </c:pt>
                <c:pt idx="6006">
                  <c:v/>
                </c:pt>
                <c:pt idx="6007">
                  <c:v/>
                </c:pt>
                <c:pt idx="6008">
                  <c:v/>
                </c:pt>
                <c:pt idx="6009">
                  <c:v/>
                </c:pt>
                <c:pt idx="6010">
                  <c:v/>
                </c:pt>
                <c:pt idx="6011">
                  <c:v/>
                </c:pt>
                <c:pt idx="6012">
                  <c:v/>
                </c:pt>
                <c:pt idx="6013">
                  <c:v/>
                </c:pt>
                <c:pt idx="6014">
                  <c:v/>
                </c:pt>
                <c:pt idx="6015">
                  <c:v/>
                </c:pt>
                <c:pt idx="6016">
                  <c:v/>
                </c:pt>
                <c:pt idx="6017">
                  <c:v/>
                </c:pt>
                <c:pt idx="6018">
                  <c:v/>
                </c:pt>
                <c:pt idx="6019">
                  <c:v/>
                </c:pt>
                <c:pt idx="6020">
                  <c:v/>
                </c:pt>
                <c:pt idx="6021">
                  <c:v/>
                </c:pt>
                <c:pt idx="6022">
                  <c:v/>
                </c:pt>
                <c:pt idx="6023">
                  <c:v/>
                </c:pt>
                <c:pt idx="6024">
                  <c:v/>
                </c:pt>
                <c:pt idx="6025">
                  <c:v/>
                </c:pt>
                <c:pt idx="6026">
                  <c:v/>
                </c:pt>
                <c:pt idx="6027">
                  <c:v/>
                </c:pt>
                <c:pt idx="6028">
                  <c:v/>
                </c:pt>
                <c:pt idx="6029">
                  <c:v/>
                </c:pt>
                <c:pt idx="6030">
                  <c:v/>
                </c:pt>
                <c:pt idx="6031">
                  <c:v/>
                </c:pt>
                <c:pt idx="6032">
                  <c:v/>
                </c:pt>
                <c:pt idx="6033">
                  <c:v/>
                </c:pt>
                <c:pt idx="6034">
                  <c:v/>
                </c:pt>
                <c:pt idx="6035">
                  <c:v/>
                </c:pt>
                <c:pt idx="6036">
                  <c:v/>
                </c:pt>
                <c:pt idx="6037">
                  <c:v/>
                </c:pt>
                <c:pt idx="6038">
                  <c:v/>
                </c:pt>
                <c:pt idx="6039">
                  <c:v/>
                </c:pt>
                <c:pt idx="6040">
                  <c:v/>
                </c:pt>
                <c:pt idx="6041">
                  <c:v/>
                </c:pt>
                <c:pt idx="6042">
                  <c:v/>
                </c:pt>
                <c:pt idx="6043">
                  <c:v/>
                </c:pt>
                <c:pt idx="6044">
                  <c:v/>
                </c:pt>
                <c:pt idx="6045">
                  <c:v/>
                </c:pt>
                <c:pt idx="6046">
                  <c:v/>
                </c:pt>
                <c:pt idx="6047">
                  <c:v/>
                </c:pt>
                <c:pt idx="6048">
                  <c:v/>
                </c:pt>
                <c:pt idx="6049">
                  <c:v/>
                </c:pt>
                <c:pt idx="6050">
                  <c:v/>
                </c:pt>
                <c:pt idx="6051">
                  <c:v/>
                </c:pt>
                <c:pt idx="6052">
                  <c:v/>
                </c:pt>
                <c:pt idx="6053">
                  <c:v/>
                </c:pt>
                <c:pt idx="6054">
                  <c:v/>
                </c:pt>
                <c:pt idx="6055">
                  <c:v/>
                </c:pt>
                <c:pt idx="6056">
                  <c:v/>
                </c:pt>
                <c:pt idx="6057">
                  <c:v/>
                </c:pt>
                <c:pt idx="6058">
                  <c:v/>
                </c:pt>
                <c:pt idx="6059">
                  <c:v/>
                </c:pt>
                <c:pt idx="6060">
                  <c:v/>
                </c:pt>
                <c:pt idx="6061">
                  <c:v/>
                </c:pt>
                <c:pt idx="6062">
                  <c:v/>
                </c:pt>
                <c:pt idx="6063">
                  <c:v/>
                </c:pt>
                <c:pt idx="6064">
                  <c:v/>
                </c:pt>
                <c:pt idx="6065">
                  <c:v/>
                </c:pt>
                <c:pt idx="6066">
                  <c:v/>
                </c:pt>
                <c:pt idx="6067">
                  <c:v/>
                </c:pt>
                <c:pt idx="6068">
                  <c:v/>
                </c:pt>
                <c:pt idx="6069">
                  <c:v/>
                </c:pt>
                <c:pt idx="6070">
                  <c:v/>
                </c:pt>
                <c:pt idx="6071">
                  <c:v/>
                </c:pt>
                <c:pt idx="6072">
                  <c:v/>
                </c:pt>
                <c:pt idx="6073">
                  <c:v/>
                </c:pt>
                <c:pt idx="6074">
                  <c:v/>
                </c:pt>
                <c:pt idx="6075">
                  <c:v/>
                </c:pt>
                <c:pt idx="6076">
                  <c:v/>
                </c:pt>
                <c:pt idx="6077">
                  <c:v/>
                </c:pt>
                <c:pt idx="6078">
                  <c:v/>
                </c:pt>
                <c:pt idx="6079">
                  <c:v/>
                </c:pt>
                <c:pt idx="6080">
                  <c:v/>
                </c:pt>
                <c:pt idx="6081">
                  <c:v/>
                </c:pt>
                <c:pt idx="6082">
                  <c:v/>
                </c:pt>
                <c:pt idx="6083">
                  <c:v/>
                </c:pt>
                <c:pt idx="6084">
                  <c:v/>
                </c:pt>
                <c:pt idx="6085">
                  <c:v/>
                </c:pt>
                <c:pt idx="6086">
                  <c:v/>
                </c:pt>
                <c:pt idx="6087">
                  <c:v/>
                </c:pt>
                <c:pt idx="6088">
                  <c:v/>
                </c:pt>
                <c:pt idx="6089">
                  <c:v/>
                </c:pt>
                <c:pt idx="6090">
                  <c:v/>
                </c:pt>
                <c:pt idx="6091">
                  <c:v/>
                </c:pt>
                <c:pt idx="6092">
                  <c:v/>
                </c:pt>
                <c:pt idx="6093">
                  <c:v/>
                </c:pt>
                <c:pt idx="6094">
                  <c:v/>
                </c:pt>
                <c:pt idx="6095">
                  <c:v/>
                </c:pt>
                <c:pt idx="6096">
                  <c:v/>
                </c:pt>
                <c:pt idx="6097">
                  <c:v/>
                </c:pt>
                <c:pt idx="6098">
                  <c:v/>
                </c:pt>
                <c:pt idx="6099">
                  <c:v/>
                </c:pt>
                <c:pt idx="6100">
                  <c:v/>
                </c:pt>
                <c:pt idx="6101">
                  <c:v/>
                </c:pt>
                <c:pt idx="6102">
                  <c:v/>
                </c:pt>
                <c:pt idx="6103">
                  <c:v/>
                </c:pt>
                <c:pt idx="6104">
                  <c:v/>
                </c:pt>
                <c:pt idx="6105">
                  <c:v/>
                </c:pt>
                <c:pt idx="6106">
                  <c:v/>
                </c:pt>
                <c:pt idx="6107">
                  <c:v/>
                </c:pt>
                <c:pt idx="6108">
                  <c:v/>
                </c:pt>
                <c:pt idx="6109">
                  <c:v/>
                </c:pt>
                <c:pt idx="6110">
                  <c:v/>
                </c:pt>
                <c:pt idx="6111">
                  <c:v/>
                </c:pt>
                <c:pt idx="6112">
                  <c:v/>
                </c:pt>
                <c:pt idx="6113">
                  <c:v/>
                </c:pt>
                <c:pt idx="6114">
                  <c:v/>
                </c:pt>
                <c:pt idx="6115">
                  <c:v/>
                </c:pt>
                <c:pt idx="6116">
                  <c:v/>
                </c:pt>
                <c:pt idx="6117">
                  <c:v/>
                </c:pt>
                <c:pt idx="6118">
                  <c:v/>
                </c:pt>
                <c:pt idx="6119">
                  <c:v/>
                </c:pt>
                <c:pt idx="6120">
                  <c:v/>
                </c:pt>
                <c:pt idx="6121">
                  <c:v/>
                </c:pt>
                <c:pt idx="6122">
                  <c:v/>
                </c:pt>
                <c:pt idx="6123">
                  <c:v/>
                </c:pt>
                <c:pt idx="6124">
                  <c:v/>
                </c:pt>
                <c:pt idx="6125">
                  <c:v/>
                </c:pt>
                <c:pt idx="6126">
                  <c:v/>
                </c:pt>
                <c:pt idx="6127">
                  <c:v/>
                </c:pt>
                <c:pt idx="6128">
                  <c:v/>
                </c:pt>
                <c:pt idx="6129">
                  <c:v/>
                </c:pt>
                <c:pt idx="6130">
                  <c:v/>
                </c:pt>
                <c:pt idx="6131">
                  <c:v/>
                </c:pt>
                <c:pt idx="6132">
                  <c:v/>
                </c:pt>
                <c:pt idx="6133">
                  <c:v/>
                </c:pt>
                <c:pt idx="6134">
                  <c:v/>
                </c:pt>
                <c:pt idx="6135">
                  <c:v/>
                </c:pt>
                <c:pt idx="6136">
                  <c:v/>
                </c:pt>
                <c:pt idx="6137">
                  <c:v/>
                </c:pt>
                <c:pt idx="6138">
                  <c:v/>
                </c:pt>
                <c:pt idx="6139">
                  <c:v/>
                </c:pt>
                <c:pt idx="6140">
                  <c:v/>
                </c:pt>
                <c:pt idx="6141">
                  <c:v/>
                </c:pt>
                <c:pt idx="6142">
                  <c:v/>
                </c:pt>
                <c:pt idx="6143">
                  <c:v/>
                </c:pt>
                <c:pt idx="6144">
                  <c:v/>
                </c:pt>
                <c:pt idx="6145">
                  <c:v/>
                </c:pt>
                <c:pt idx="6146">
                  <c:v/>
                </c:pt>
                <c:pt idx="6147">
                  <c:v/>
                </c:pt>
                <c:pt idx="6148">
                  <c:v/>
                </c:pt>
                <c:pt idx="6149">
                  <c:v/>
                </c:pt>
                <c:pt idx="6150">
                  <c:v/>
                </c:pt>
                <c:pt idx="6151">
                  <c:v/>
                </c:pt>
                <c:pt idx="6152">
                  <c:v/>
                </c:pt>
                <c:pt idx="6153">
                  <c:v/>
                </c:pt>
                <c:pt idx="6154">
                  <c:v/>
                </c:pt>
                <c:pt idx="6155">
                  <c:v/>
                </c:pt>
                <c:pt idx="6156">
                  <c:v/>
                </c:pt>
                <c:pt idx="6157">
                  <c:v/>
                </c:pt>
                <c:pt idx="6158">
                  <c:v/>
                </c:pt>
                <c:pt idx="6159">
                  <c:v/>
                </c:pt>
                <c:pt idx="6160">
                  <c:v/>
                </c:pt>
                <c:pt idx="6161">
                  <c:v/>
                </c:pt>
                <c:pt idx="6162">
                  <c:v/>
                </c:pt>
                <c:pt idx="6163">
                  <c:v/>
                </c:pt>
                <c:pt idx="6164">
                  <c:v/>
                </c:pt>
                <c:pt idx="6165">
                  <c:v/>
                </c:pt>
                <c:pt idx="6166">
                  <c:v/>
                </c:pt>
                <c:pt idx="6167">
                  <c:v/>
                </c:pt>
                <c:pt idx="6168">
                  <c:v/>
                </c:pt>
                <c:pt idx="6169">
                  <c:v/>
                </c:pt>
                <c:pt idx="6170">
                  <c:v/>
                </c:pt>
                <c:pt idx="6171">
                  <c:v/>
                </c:pt>
                <c:pt idx="6172">
                  <c:v/>
                </c:pt>
                <c:pt idx="6173">
                  <c:v/>
                </c:pt>
                <c:pt idx="6174">
                  <c:v/>
                </c:pt>
                <c:pt idx="6175">
                  <c:v/>
                </c:pt>
                <c:pt idx="6176">
                  <c:v/>
                </c:pt>
                <c:pt idx="6177">
                  <c:v/>
                </c:pt>
                <c:pt idx="6178">
                  <c:v/>
                </c:pt>
                <c:pt idx="6179">
                  <c:v/>
                </c:pt>
                <c:pt idx="6180">
                  <c:v/>
                </c:pt>
                <c:pt idx="6181">
                  <c:v/>
                </c:pt>
                <c:pt idx="6182">
                  <c:v/>
                </c:pt>
                <c:pt idx="6183">
                  <c:v/>
                </c:pt>
                <c:pt idx="6184">
                  <c:v/>
                </c:pt>
                <c:pt idx="6185">
                  <c:v/>
                </c:pt>
                <c:pt idx="6186">
                  <c:v/>
                </c:pt>
                <c:pt idx="6187">
                  <c:v/>
                </c:pt>
                <c:pt idx="6188">
                  <c:v/>
                </c:pt>
                <c:pt idx="6189">
                  <c:v/>
                </c:pt>
                <c:pt idx="6190">
                  <c:v/>
                </c:pt>
                <c:pt idx="6191">
                  <c:v/>
                </c:pt>
                <c:pt idx="6192">
                  <c:v/>
                </c:pt>
                <c:pt idx="6193">
                  <c:v/>
                </c:pt>
                <c:pt idx="6194">
                  <c:v/>
                </c:pt>
                <c:pt idx="6195">
                  <c:v/>
                </c:pt>
                <c:pt idx="6196">
                  <c:v/>
                </c:pt>
                <c:pt idx="6197">
                  <c:v/>
                </c:pt>
                <c:pt idx="6198">
                  <c:v/>
                </c:pt>
                <c:pt idx="6199">
                  <c:v/>
                </c:pt>
                <c:pt idx="6200">
                  <c:v/>
                </c:pt>
                <c:pt idx="6201">
                  <c:v/>
                </c:pt>
                <c:pt idx="6202">
                  <c:v/>
                </c:pt>
                <c:pt idx="6203">
                  <c:v/>
                </c:pt>
                <c:pt idx="6204">
                  <c:v/>
                </c:pt>
                <c:pt idx="6205">
                  <c:v/>
                </c:pt>
                <c:pt idx="6206">
                  <c:v/>
                </c:pt>
                <c:pt idx="6207">
                  <c:v/>
                </c:pt>
                <c:pt idx="6208">
                  <c:v/>
                </c:pt>
                <c:pt idx="6209">
                  <c:v/>
                </c:pt>
                <c:pt idx="6210">
                  <c:v/>
                </c:pt>
                <c:pt idx="6211">
                  <c:v/>
                </c:pt>
                <c:pt idx="6212">
                  <c:v/>
                </c:pt>
                <c:pt idx="6213">
                  <c:v/>
                </c:pt>
                <c:pt idx="6214">
                  <c:v/>
                </c:pt>
                <c:pt idx="6215">
                  <c:v/>
                </c:pt>
                <c:pt idx="6216">
                  <c:v/>
                </c:pt>
                <c:pt idx="6217">
                  <c:v/>
                </c:pt>
                <c:pt idx="6218">
                  <c:v/>
                </c:pt>
                <c:pt idx="6219">
                  <c:v/>
                </c:pt>
                <c:pt idx="6220">
                  <c:v/>
                </c:pt>
                <c:pt idx="6221">
                  <c:v/>
                </c:pt>
                <c:pt idx="6222">
                  <c:v/>
                </c:pt>
                <c:pt idx="6223">
                  <c:v/>
                </c:pt>
                <c:pt idx="6224">
                  <c:v/>
                </c:pt>
                <c:pt idx="6225">
                  <c:v/>
                </c:pt>
                <c:pt idx="6226">
                  <c:v/>
                </c:pt>
                <c:pt idx="6227">
                  <c:v/>
                </c:pt>
                <c:pt idx="6228">
                  <c:v/>
                </c:pt>
                <c:pt idx="6229">
                  <c:v/>
                </c:pt>
                <c:pt idx="6230">
                  <c:v/>
                </c:pt>
                <c:pt idx="6231">
                  <c:v/>
                </c:pt>
                <c:pt idx="6232">
                  <c:v/>
                </c:pt>
                <c:pt idx="6233">
                  <c:v/>
                </c:pt>
                <c:pt idx="6234">
                  <c:v/>
                </c:pt>
                <c:pt idx="6235">
                  <c:v/>
                </c:pt>
                <c:pt idx="6236">
                  <c:v/>
                </c:pt>
                <c:pt idx="6237">
                  <c:v/>
                </c:pt>
                <c:pt idx="6238">
                  <c:v/>
                </c:pt>
                <c:pt idx="6239">
                  <c:v/>
                </c:pt>
                <c:pt idx="6240">
                  <c:v/>
                </c:pt>
                <c:pt idx="6241">
                  <c:v/>
                </c:pt>
                <c:pt idx="6242">
                  <c:v/>
                </c:pt>
                <c:pt idx="6243">
                  <c:v/>
                </c:pt>
                <c:pt idx="6244">
                  <c:v/>
                </c:pt>
                <c:pt idx="6245">
                  <c:v/>
                </c:pt>
                <c:pt idx="6246">
                  <c:v/>
                </c:pt>
                <c:pt idx="6247">
                  <c:v/>
                </c:pt>
                <c:pt idx="6248">
                  <c:v/>
                </c:pt>
                <c:pt idx="6249">
                  <c:v/>
                </c:pt>
                <c:pt idx="6250">
                  <c:v/>
                </c:pt>
                <c:pt idx="6251">
                  <c:v/>
                </c:pt>
                <c:pt idx="6252">
                  <c:v/>
                </c:pt>
                <c:pt idx="6253">
                  <c:v/>
                </c:pt>
                <c:pt idx="6254">
                  <c:v/>
                </c:pt>
                <c:pt idx="6255">
                  <c:v/>
                </c:pt>
                <c:pt idx="6256">
                  <c:v/>
                </c:pt>
                <c:pt idx="6257">
                  <c:v/>
                </c:pt>
                <c:pt idx="6258">
                  <c:v/>
                </c:pt>
                <c:pt idx="6259">
                  <c:v/>
                </c:pt>
                <c:pt idx="6260">
                  <c:v/>
                </c:pt>
                <c:pt idx="6261">
                  <c:v/>
                </c:pt>
                <c:pt idx="6262">
                  <c:v/>
                </c:pt>
                <c:pt idx="6263">
                  <c:v/>
                </c:pt>
                <c:pt idx="6264">
                  <c:v/>
                </c:pt>
                <c:pt idx="6265">
                  <c:v/>
                </c:pt>
                <c:pt idx="6266">
                  <c:v/>
                </c:pt>
                <c:pt idx="6267">
                  <c:v/>
                </c:pt>
                <c:pt idx="6268">
                  <c:v/>
                </c:pt>
                <c:pt idx="6269">
                  <c:v/>
                </c:pt>
                <c:pt idx="6270">
                  <c:v/>
                </c:pt>
                <c:pt idx="6271">
                  <c:v/>
                </c:pt>
                <c:pt idx="6272">
                  <c:v/>
                </c:pt>
                <c:pt idx="6273">
                  <c:v/>
                </c:pt>
                <c:pt idx="6274">
                  <c:v/>
                </c:pt>
                <c:pt idx="6275">
                  <c:v/>
                </c:pt>
                <c:pt idx="6276">
                  <c:v/>
                </c:pt>
                <c:pt idx="6277">
                  <c:v/>
                </c:pt>
                <c:pt idx="6278">
                  <c:v/>
                </c:pt>
                <c:pt idx="6279">
                  <c:v/>
                </c:pt>
                <c:pt idx="6280">
                  <c:v/>
                </c:pt>
                <c:pt idx="6281">
                  <c:v/>
                </c:pt>
                <c:pt idx="6282">
                  <c:v/>
                </c:pt>
                <c:pt idx="6283">
                  <c:v/>
                </c:pt>
                <c:pt idx="6284">
                  <c:v/>
                </c:pt>
                <c:pt idx="6285">
                  <c:v/>
                </c:pt>
                <c:pt idx="6286">
                  <c:v/>
                </c:pt>
                <c:pt idx="6287">
                  <c:v/>
                </c:pt>
                <c:pt idx="6288">
                  <c:v/>
                </c:pt>
                <c:pt idx="6289">
                  <c:v/>
                </c:pt>
                <c:pt idx="6290">
                  <c:v/>
                </c:pt>
                <c:pt idx="6291">
                  <c:v/>
                </c:pt>
                <c:pt idx="6292">
                  <c:v/>
                </c:pt>
                <c:pt idx="6293">
                  <c:v/>
                </c:pt>
                <c:pt idx="6294">
                  <c:v/>
                </c:pt>
                <c:pt idx="6295">
                  <c:v/>
                </c:pt>
                <c:pt idx="6296">
                  <c:v/>
                </c:pt>
                <c:pt idx="6297">
                  <c:v/>
                </c:pt>
                <c:pt idx="6298">
                  <c:v/>
                </c:pt>
                <c:pt idx="6299">
                  <c:v/>
                </c:pt>
                <c:pt idx="6300">
                  <c:v/>
                </c:pt>
                <c:pt idx="6301">
                  <c:v/>
                </c:pt>
                <c:pt idx="6302">
                  <c:v/>
                </c:pt>
                <c:pt idx="6303">
                  <c:v/>
                </c:pt>
                <c:pt idx="6304">
                  <c:v/>
                </c:pt>
                <c:pt idx="6305">
                  <c:v/>
                </c:pt>
                <c:pt idx="6306">
                  <c:v/>
                </c:pt>
                <c:pt idx="6307">
                  <c:v/>
                </c:pt>
                <c:pt idx="6308">
                  <c:v/>
                </c:pt>
                <c:pt idx="6309">
                  <c:v/>
                </c:pt>
                <c:pt idx="6310">
                  <c:v/>
                </c:pt>
                <c:pt idx="6311">
                  <c:v/>
                </c:pt>
                <c:pt idx="6312">
                  <c:v/>
                </c:pt>
                <c:pt idx="6313">
                  <c:v/>
                </c:pt>
                <c:pt idx="6314">
                  <c:v/>
                </c:pt>
                <c:pt idx="6315">
                  <c:v/>
                </c:pt>
                <c:pt idx="6316">
                  <c:v/>
                </c:pt>
                <c:pt idx="6317">
                  <c:v/>
                </c:pt>
                <c:pt idx="6318">
                  <c:v/>
                </c:pt>
                <c:pt idx="6319">
                  <c:v/>
                </c:pt>
                <c:pt idx="6320">
                  <c:v/>
                </c:pt>
                <c:pt idx="6321">
                  <c:v/>
                </c:pt>
                <c:pt idx="6322">
                  <c:v/>
                </c:pt>
                <c:pt idx="6323">
                  <c:v/>
                </c:pt>
                <c:pt idx="6324">
                  <c:v/>
                </c:pt>
                <c:pt idx="6325">
                  <c:v/>
                </c:pt>
                <c:pt idx="6326">
                  <c:v/>
                </c:pt>
                <c:pt idx="6327">
                  <c:v/>
                </c:pt>
                <c:pt idx="6328">
                  <c:v/>
                </c:pt>
                <c:pt idx="6329">
                  <c:v/>
                </c:pt>
                <c:pt idx="6330">
                  <c:v/>
                </c:pt>
                <c:pt idx="6331">
                  <c:v/>
                </c:pt>
                <c:pt idx="6332">
                  <c:v/>
                </c:pt>
                <c:pt idx="6333">
                  <c:v/>
                </c:pt>
                <c:pt idx="6334">
                  <c:v/>
                </c:pt>
                <c:pt idx="6335">
                  <c:v/>
                </c:pt>
                <c:pt idx="6336">
                  <c:v/>
                </c:pt>
                <c:pt idx="6337">
                  <c:v/>
                </c:pt>
                <c:pt idx="6338">
                  <c:v/>
                </c:pt>
                <c:pt idx="6339">
                  <c:v/>
                </c:pt>
                <c:pt idx="6340">
                  <c:v/>
                </c:pt>
                <c:pt idx="6341">
                  <c:v/>
                </c:pt>
                <c:pt idx="6342">
                  <c:v/>
                </c:pt>
                <c:pt idx="6343">
                  <c:v/>
                </c:pt>
                <c:pt idx="6344">
                  <c:v/>
                </c:pt>
                <c:pt idx="6345">
                  <c:v/>
                </c:pt>
                <c:pt idx="6346">
                  <c:v/>
                </c:pt>
                <c:pt idx="6347">
                  <c:v/>
                </c:pt>
                <c:pt idx="6348">
                  <c:v/>
                </c:pt>
                <c:pt idx="6349">
                  <c:v/>
                </c:pt>
                <c:pt idx="6350">
                  <c:v/>
                </c:pt>
                <c:pt idx="6351">
                  <c:v/>
                </c:pt>
                <c:pt idx="6352">
                  <c:v/>
                </c:pt>
                <c:pt idx="6353">
                  <c:v/>
                </c:pt>
                <c:pt idx="6354">
                  <c:v/>
                </c:pt>
                <c:pt idx="6355">
                  <c:v/>
                </c:pt>
                <c:pt idx="6356">
                  <c:v/>
                </c:pt>
                <c:pt idx="6357">
                  <c:v/>
                </c:pt>
                <c:pt idx="6358">
                  <c:v/>
                </c:pt>
                <c:pt idx="6359">
                  <c:v/>
                </c:pt>
                <c:pt idx="6360">
                  <c:v/>
                </c:pt>
                <c:pt idx="6361">
                  <c:v/>
                </c:pt>
                <c:pt idx="6362">
                  <c:v/>
                </c:pt>
                <c:pt idx="6363">
                  <c:v/>
                </c:pt>
                <c:pt idx="6364">
                  <c:v/>
                </c:pt>
                <c:pt idx="6365">
                  <c:v/>
                </c:pt>
                <c:pt idx="6366">
                  <c:v/>
                </c:pt>
                <c:pt idx="6367">
                  <c:v/>
                </c:pt>
                <c:pt idx="6368">
                  <c:v/>
                </c:pt>
                <c:pt idx="6369">
                  <c:v/>
                </c:pt>
                <c:pt idx="6370">
                  <c:v/>
                </c:pt>
                <c:pt idx="6371">
                  <c:v/>
                </c:pt>
                <c:pt idx="6372">
                  <c:v/>
                </c:pt>
                <c:pt idx="6373">
                  <c:v/>
                </c:pt>
                <c:pt idx="6374">
                  <c:v/>
                </c:pt>
                <c:pt idx="6375">
                  <c:v/>
                </c:pt>
                <c:pt idx="6376">
                  <c:v/>
                </c:pt>
                <c:pt idx="6377">
                  <c:v/>
                </c:pt>
                <c:pt idx="6378">
                  <c:v/>
                </c:pt>
                <c:pt idx="6379">
                  <c:v/>
                </c:pt>
                <c:pt idx="6380">
                  <c:v/>
                </c:pt>
                <c:pt idx="6381">
                  <c:v/>
                </c:pt>
                <c:pt idx="6382">
                  <c:v/>
                </c:pt>
                <c:pt idx="6383">
                  <c:v/>
                </c:pt>
                <c:pt idx="6384">
                  <c:v/>
                </c:pt>
                <c:pt idx="6385">
                  <c:v/>
                </c:pt>
                <c:pt idx="6386">
                  <c:v/>
                </c:pt>
                <c:pt idx="6387">
                  <c:v/>
                </c:pt>
                <c:pt idx="6388">
                  <c:v/>
                </c:pt>
                <c:pt idx="6389">
                  <c:v/>
                </c:pt>
                <c:pt idx="6390">
                  <c:v/>
                </c:pt>
                <c:pt idx="6391">
                  <c:v/>
                </c:pt>
                <c:pt idx="6392">
                  <c:v/>
                </c:pt>
                <c:pt idx="6393">
                  <c:v/>
                </c:pt>
                <c:pt idx="6394">
                  <c:v/>
                </c:pt>
                <c:pt idx="6395">
                  <c:v/>
                </c:pt>
                <c:pt idx="6396">
                  <c:v/>
                </c:pt>
                <c:pt idx="6397">
                  <c:v/>
                </c:pt>
                <c:pt idx="6398">
                  <c:v/>
                </c:pt>
                <c:pt idx="6399">
                  <c:v/>
                </c:pt>
                <c:pt idx="6400">
                  <c:v/>
                </c:pt>
                <c:pt idx="6401">
                  <c:v/>
                </c:pt>
                <c:pt idx="6402">
                  <c:v/>
                </c:pt>
                <c:pt idx="6403">
                  <c:v/>
                </c:pt>
                <c:pt idx="6404">
                  <c:v/>
                </c:pt>
                <c:pt idx="6405">
                  <c:v/>
                </c:pt>
                <c:pt idx="6406">
                  <c:v/>
                </c:pt>
                <c:pt idx="6407">
                  <c:v/>
                </c:pt>
                <c:pt idx="6408">
                  <c:v/>
                </c:pt>
                <c:pt idx="6409">
                  <c:v/>
                </c:pt>
                <c:pt idx="6410">
                  <c:v/>
                </c:pt>
                <c:pt idx="6411">
                  <c:v/>
                </c:pt>
                <c:pt idx="6412">
                  <c:v/>
                </c:pt>
                <c:pt idx="6413">
                  <c:v/>
                </c:pt>
                <c:pt idx="6414">
                  <c:v/>
                </c:pt>
                <c:pt idx="6415">
                  <c:v/>
                </c:pt>
                <c:pt idx="6416">
                  <c:v/>
                </c:pt>
                <c:pt idx="6417">
                  <c:v/>
                </c:pt>
                <c:pt idx="6418">
                  <c:v/>
                </c:pt>
                <c:pt idx="6419">
                  <c:v/>
                </c:pt>
                <c:pt idx="6420">
                  <c:v/>
                </c:pt>
                <c:pt idx="6421">
                  <c:v/>
                </c:pt>
                <c:pt idx="6422">
                  <c:v/>
                </c:pt>
                <c:pt idx="6423">
                  <c:v/>
                </c:pt>
                <c:pt idx="6424">
                  <c:v/>
                </c:pt>
                <c:pt idx="6425">
                  <c:v/>
                </c:pt>
                <c:pt idx="6426">
                  <c:v/>
                </c:pt>
                <c:pt idx="6427">
                  <c:v/>
                </c:pt>
                <c:pt idx="6428">
                  <c:v/>
                </c:pt>
                <c:pt idx="6429">
                  <c:v/>
                </c:pt>
                <c:pt idx="6430">
                  <c:v/>
                </c:pt>
                <c:pt idx="6431">
                  <c:v/>
                </c:pt>
                <c:pt idx="6432">
                  <c:v/>
                </c:pt>
                <c:pt idx="6433">
                  <c:v/>
                </c:pt>
                <c:pt idx="6434">
                  <c:v/>
                </c:pt>
                <c:pt idx="6435">
                  <c:v/>
                </c:pt>
                <c:pt idx="6436">
                  <c:v/>
                </c:pt>
                <c:pt idx="6437">
                  <c:v/>
                </c:pt>
                <c:pt idx="6438">
                  <c:v/>
                </c:pt>
                <c:pt idx="6439">
                  <c:v/>
                </c:pt>
                <c:pt idx="6440">
                  <c:v/>
                </c:pt>
                <c:pt idx="6441">
                  <c:v/>
                </c:pt>
                <c:pt idx="6442">
                  <c:v/>
                </c:pt>
                <c:pt idx="6443">
                  <c:v/>
                </c:pt>
                <c:pt idx="6444">
                  <c:v/>
                </c:pt>
                <c:pt idx="6445">
                  <c:v/>
                </c:pt>
                <c:pt idx="6446">
                  <c:v/>
                </c:pt>
                <c:pt idx="6447">
                  <c:v/>
                </c:pt>
                <c:pt idx="6448">
                  <c:v/>
                </c:pt>
                <c:pt idx="6449">
                  <c:v/>
                </c:pt>
                <c:pt idx="6450">
                  <c:v/>
                </c:pt>
                <c:pt idx="6451">
                  <c:v/>
                </c:pt>
                <c:pt idx="6452">
                  <c:v/>
                </c:pt>
                <c:pt idx="6453">
                  <c:v/>
                </c:pt>
                <c:pt idx="6454">
                  <c:v/>
                </c:pt>
                <c:pt idx="6455">
                  <c:v/>
                </c:pt>
                <c:pt idx="6456">
                  <c:v/>
                </c:pt>
                <c:pt idx="6457">
                  <c:v/>
                </c:pt>
                <c:pt idx="6458">
                  <c:v/>
                </c:pt>
                <c:pt idx="6459">
                  <c:v/>
                </c:pt>
                <c:pt idx="6460">
                  <c:v/>
                </c:pt>
                <c:pt idx="6461">
                  <c:v/>
                </c:pt>
                <c:pt idx="6462">
                  <c:v/>
                </c:pt>
                <c:pt idx="6463">
                  <c:v/>
                </c:pt>
                <c:pt idx="6464">
                  <c:v/>
                </c:pt>
                <c:pt idx="6465">
                  <c:v/>
                </c:pt>
                <c:pt idx="6466">
                  <c:v/>
                </c:pt>
                <c:pt idx="6467">
                  <c:v/>
                </c:pt>
                <c:pt idx="6468">
                  <c:v/>
                </c:pt>
                <c:pt idx="6469">
                  <c:v/>
                </c:pt>
                <c:pt idx="6470">
                  <c:v/>
                </c:pt>
                <c:pt idx="6471">
                  <c:v/>
                </c:pt>
                <c:pt idx="6472">
                  <c:v/>
                </c:pt>
                <c:pt idx="6473">
                  <c:v/>
                </c:pt>
                <c:pt idx="6474">
                  <c:v/>
                </c:pt>
                <c:pt idx="6475">
                  <c:v/>
                </c:pt>
                <c:pt idx="6476">
                  <c:v/>
                </c:pt>
                <c:pt idx="6477">
                  <c:v/>
                </c:pt>
                <c:pt idx="6478">
                  <c:v/>
                </c:pt>
                <c:pt idx="6479">
                  <c:v/>
                </c:pt>
                <c:pt idx="6480">
                  <c:v/>
                </c:pt>
                <c:pt idx="6481">
                  <c:v/>
                </c:pt>
                <c:pt idx="6482">
                  <c:v/>
                </c:pt>
                <c:pt idx="6483">
                  <c:v/>
                </c:pt>
                <c:pt idx="6484">
                  <c:v/>
                </c:pt>
                <c:pt idx="6485">
                  <c:v/>
                </c:pt>
                <c:pt idx="6486">
                  <c:v/>
                </c:pt>
                <c:pt idx="6487">
                  <c:v/>
                </c:pt>
                <c:pt idx="6488">
                  <c:v/>
                </c:pt>
                <c:pt idx="6489">
                  <c:v/>
                </c:pt>
                <c:pt idx="6490">
                  <c:v/>
                </c:pt>
                <c:pt idx="6491">
                  <c:v/>
                </c:pt>
                <c:pt idx="6492">
                  <c:v/>
                </c:pt>
                <c:pt idx="6493">
                  <c:v/>
                </c:pt>
                <c:pt idx="6494">
                  <c:v/>
                </c:pt>
                <c:pt idx="6495">
                  <c:v/>
                </c:pt>
                <c:pt idx="6496">
                  <c:v/>
                </c:pt>
                <c:pt idx="6497">
                  <c:v/>
                </c:pt>
                <c:pt idx="6498">
                  <c:v/>
                </c:pt>
                <c:pt idx="6499">
                  <c:v/>
                </c:pt>
                <c:pt idx="6500">
                  <c:v/>
                </c:pt>
                <c:pt idx="6501">
                  <c:v/>
                </c:pt>
                <c:pt idx="6502">
                  <c:v/>
                </c:pt>
                <c:pt idx="6503">
                  <c:v/>
                </c:pt>
                <c:pt idx="6504">
                  <c:v/>
                </c:pt>
                <c:pt idx="6505">
                  <c:v/>
                </c:pt>
                <c:pt idx="6506">
                  <c:v/>
                </c:pt>
                <c:pt idx="6507">
                  <c:v/>
                </c:pt>
                <c:pt idx="6508">
                  <c:v/>
                </c:pt>
                <c:pt idx="6509">
                  <c:v/>
                </c:pt>
                <c:pt idx="6510">
                  <c:v/>
                </c:pt>
                <c:pt idx="6511">
                  <c:v/>
                </c:pt>
                <c:pt idx="6512">
                  <c:v/>
                </c:pt>
                <c:pt idx="6513">
                  <c:v/>
                </c:pt>
                <c:pt idx="6514">
                  <c:v/>
                </c:pt>
                <c:pt idx="6515">
                  <c:v/>
                </c:pt>
                <c:pt idx="6516">
                  <c:v/>
                </c:pt>
                <c:pt idx="6517">
                  <c:v/>
                </c:pt>
                <c:pt idx="6518">
                  <c:v/>
                </c:pt>
                <c:pt idx="6519">
                  <c:v/>
                </c:pt>
                <c:pt idx="6520">
                  <c:v/>
                </c:pt>
                <c:pt idx="6521">
                  <c:v/>
                </c:pt>
                <c:pt idx="6522">
                  <c:v/>
                </c:pt>
                <c:pt idx="6523">
                  <c:v/>
                </c:pt>
                <c:pt idx="6524">
                  <c:v/>
                </c:pt>
                <c:pt idx="6525">
                  <c:v/>
                </c:pt>
                <c:pt idx="6526">
                  <c:v/>
                </c:pt>
                <c:pt idx="6527">
                  <c:v/>
                </c:pt>
                <c:pt idx="6528">
                  <c:v/>
                </c:pt>
                <c:pt idx="6529">
                  <c:v/>
                </c:pt>
                <c:pt idx="6530">
                  <c:v/>
                </c:pt>
                <c:pt idx="6531">
                  <c:v/>
                </c:pt>
                <c:pt idx="6532">
                  <c:v/>
                </c:pt>
                <c:pt idx="6533">
                  <c:v/>
                </c:pt>
                <c:pt idx="6534">
                  <c:v/>
                </c:pt>
                <c:pt idx="6535">
                  <c:v/>
                </c:pt>
                <c:pt idx="6536">
                  <c:v/>
                </c:pt>
                <c:pt idx="6537">
                  <c:v/>
                </c:pt>
                <c:pt idx="6538">
                  <c:v/>
                </c:pt>
                <c:pt idx="6539">
                  <c:v/>
                </c:pt>
                <c:pt idx="6540">
                  <c:v/>
                </c:pt>
                <c:pt idx="6541">
                  <c:v/>
                </c:pt>
                <c:pt idx="6542">
                  <c:v/>
                </c:pt>
                <c:pt idx="6543">
                  <c:v/>
                </c:pt>
                <c:pt idx="6544">
                  <c:v/>
                </c:pt>
                <c:pt idx="6545">
                  <c:v/>
                </c:pt>
                <c:pt idx="6546">
                  <c:v/>
                </c:pt>
                <c:pt idx="6547">
                  <c:v/>
                </c:pt>
                <c:pt idx="6548">
                  <c:v/>
                </c:pt>
                <c:pt idx="6549">
                  <c:v/>
                </c:pt>
                <c:pt idx="6550">
                  <c:v/>
                </c:pt>
                <c:pt idx="6551">
                  <c:v/>
                </c:pt>
                <c:pt idx="6552">
                  <c:v/>
                </c:pt>
                <c:pt idx="6553">
                  <c:v/>
                </c:pt>
                <c:pt idx="6554">
                  <c:v/>
                </c:pt>
                <c:pt idx="6555">
                  <c:v/>
                </c:pt>
                <c:pt idx="6556">
                  <c:v/>
                </c:pt>
                <c:pt idx="6557">
                  <c:v/>
                </c:pt>
                <c:pt idx="6558">
                  <c:v/>
                </c:pt>
                <c:pt idx="6559">
                  <c:v/>
                </c:pt>
                <c:pt idx="6560">
                  <c:v/>
                </c:pt>
                <c:pt idx="6561">
                  <c:v/>
                </c:pt>
                <c:pt idx="6562">
                  <c:v/>
                </c:pt>
                <c:pt idx="6563">
                  <c:v/>
                </c:pt>
                <c:pt idx="6564">
                  <c:v/>
                </c:pt>
                <c:pt idx="6565">
                  <c:v/>
                </c:pt>
                <c:pt idx="6566">
                  <c:v/>
                </c:pt>
                <c:pt idx="6567">
                  <c:v/>
                </c:pt>
                <c:pt idx="6568">
                  <c:v/>
                </c:pt>
                <c:pt idx="6569">
                  <c:v/>
                </c:pt>
                <c:pt idx="6570">
                  <c:v/>
                </c:pt>
                <c:pt idx="6571">
                  <c:v/>
                </c:pt>
                <c:pt idx="6572">
                  <c:v/>
                </c:pt>
                <c:pt idx="6573">
                  <c:v/>
                </c:pt>
                <c:pt idx="6574">
                  <c:v/>
                </c:pt>
                <c:pt idx="6575">
                  <c:v/>
                </c:pt>
                <c:pt idx="6576">
                  <c:v/>
                </c:pt>
                <c:pt idx="6577">
                  <c:v/>
                </c:pt>
                <c:pt idx="6578">
                  <c:v/>
                </c:pt>
                <c:pt idx="6579">
                  <c:v/>
                </c:pt>
                <c:pt idx="6580">
                  <c:v/>
                </c:pt>
                <c:pt idx="6581">
                  <c:v/>
                </c:pt>
                <c:pt idx="6582">
                  <c:v/>
                </c:pt>
                <c:pt idx="6583">
                  <c:v/>
                </c:pt>
                <c:pt idx="6584">
                  <c:v/>
                </c:pt>
                <c:pt idx="6585">
                  <c:v/>
                </c:pt>
                <c:pt idx="6586">
                  <c:v/>
                </c:pt>
                <c:pt idx="6587">
                  <c:v/>
                </c:pt>
                <c:pt idx="6588">
                  <c:v/>
                </c:pt>
                <c:pt idx="6589">
                  <c:v/>
                </c:pt>
                <c:pt idx="6590">
                  <c:v/>
                </c:pt>
                <c:pt idx="6591">
                  <c:v/>
                </c:pt>
                <c:pt idx="6592">
                  <c:v/>
                </c:pt>
                <c:pt idx="6593">
                  <c:v/>
                </c:pt>
                <c:pt idx="6594">
                  <c:v/>
                </c:pt>
                <c:pt idx="6595">
                  <c:v/>
                </c:pt>
                <c:pt idx="6596">
                  <c:v/>
                </c:pt>
                <c:pt idx="6597">
                  <c:v/>
                </c:pt>
                <c:pt idx="6598">
                  <c:v/>
                </c:pt>
                <c:pt idx="6599">
                  <c:v/>
                </c:pt>
                <c:pt idx="6600">
                  <c:v/>
                </c:pt>
                <c:pt idx="6601">
                  <c:v/>
                </c:pt>
                <c:pt idx="6602">
                  <c:v/>
                </c:pt>
                <c:pt idx="6603">
                  <c:v/>
                </c:pt>
                <c:pt idx="6604">
                  <c:v/>
                </c:pt>
                <c:pt idx="6605">
                  <c:v/>
                </c:pt>
                <c:pt idx="6606">
                  <c:v/>
                </c:pt>
                <c:pt idx="6607">
                  <c:v/>
                </c:pt>
                <c:pt idx="6608">
                  <c:v/>
                </c:pt>
                <c:pt idx="6609">
                  <c:v/>
                </c:pt>
                <c:pt idx="6610">
                  <c:v/>
                </c:pt>
                <c:pt idx="6611">
                  <c:v/>
                </c:pt>
                <c:pt idx="6612">
                  <c:v/>
                </c:pt>
                <c:pt idx="6613">
                  <c:v/>
                </c:pt>
                <c:pt idx="6614">
                  <c:v/>
                </c:pt>
                <c:pt idx="6615">
                  <c:v/>
                </c:pt>
                <c:pt idx="6616">
                  <c:v/>
                </c:pt>
                <c:pt idx="6617">
                  <c:v/>
                </c:pt>
                <c:pt idx="6618">
                  <c:v/>
                </c:pt>
                <c:pt idx="6619">
                  <c:v/>
                </c:pt>
                <c:pt idx="6620">
                  <c:v/>
                </c:pt>
                <c:pt idx="6621">
                  <c:v/>
                </c:pt>
                <c:pt idx="6622">
                  <c:v/>
                </c:pt>
                <c:pt idx="6623">
                  <c:v/>
                </c:pt>
                <c:pt idx="6624">
                  <c:v/>
                </c:pt>
                <c:pt idx="6625">
                  <c:v/>
                </c:pt>
                <c:pt idx="6626">
                  <c:v/>
                </c:pt>
                <c:pt idx="6627">
                  <c:v/>
                </c:pt>
                <c:pt idx="6628">
                  <c:v/>
                </c:pt>
                <c:pt idx="6629">
                  <c:v/>
                </c:pt>
                <c:pt idx="6630">
                  <c:v/>
                </c:pt>
                <c:pt idx="6631">
                  <c:v/>
                </c:pt>
                <c:pt idx="6632">
                  <c:v/>
                </c:pt>
                <c:pt idx="6633">
                  <c:v/>
                </c:pt>
                <c:pt idx="6634">
                  <c:v/>
                </c:pt>
                <c:pt idx="6635">
                  <c:v/>
                </c:pt>
                <c:pt idx="6636">
                  <c:v/>
                </c:pt>
                <c:pt idx="6637">
                  <c:v/>
                </c:pt>
                <c:pt idx="6638">
                  <c:v/>
                </c:pt>
                <c:pt idx="6639">
                  <c:v/>
                </c:pt>
                <c:pt idx="6640">
                  <c:v/>
                </c:pt>
                <c:pt idx="6641">
                  <c:v/>
                </c:pt>
                <c:pt idx="6642">
                  <c:v/>
                </c:pt>
                <c:pt idx="6643">
                  <c:v/>
                </c:pt>
                <c:pt idx="6644">
                  <c:v/>
                </c:pt>
                <c:pt idx="6645">
                  <c:v/>
                </c:pt>
                <c:pt idx="6646">
                  <c:v/>
                </c:pt>
                <c:pt idx="6647">
                  <c:v/>
                </c:pt>
                <c:pt idx="6648">
                  <c:v/>
                </c:pt>
                <c:pt idx="6649">
                  <c:v/>
                </c:pt>
                <c:pt idx="6650">
                  <c:v/>
                </c:pt>
                <c:pt idx="6651">
                  <c:v/>
                </c:pt>
                <c:pt idx="6652">
                  <c:v/>
                </c:pt>
                <c:pt idx="6653">
                  <c:v/>
                </c:pt>
                <c:pt idx="6654">
                  <c:v/>
                </c:pt>
                <c:pt idx="6655">
                  <c:v/>
                </c:pt>
                <c:pt idx="6656">
                  <c:v/>
                </c:pt>
                <c:pt idx="6657">
                  <c:v/>
                </c:pt>
                <c:pt idx="6658">
                  <c:v/>
                </c:pt>
                <c:pt idx="6659">
                  <c:v/>
                </c:pt>
                <c:pt idx="6660">
                  <c:v/>
                </c:pt>
                <c:pt idx="6661">
                  <c:v/>
                </c:pt>
                <c:pt idx="6662">
                  <c:v/>
                </c:pt>
                <c:pt idx="6663">
                  <c:v/>
                </c:pt>
                <c:pt idx="6664">
                  <c:v/>
                </c:pt>
                <c:pt idx="6665">
                  <c:v/>
                </c:pt>
                <c:pt idx="6666">
                  <c:v/>
                </c:pt>
                <c:pt idx="6667">
                  <c:v/>
                </c:pt>
                <c:pt idx="6668">
                  <c:v/>
                </c:pt>
                <c:pt idx="6669">
                  <c:v/>
                </c:pt>
                <c:pt idx="6670">
                  <c:v/>
                </c:pt>
                <c:pt idx="6671">
                  <c:v/>
                </c:pt>
                <c:pt idx="6672">
                  <c:v/>
                </c:pt>
                <c:pt idx="6673">
                  <c:v/>
                </c:pt>
                <c:pt idx="6674">
                  <c:v/>
                </c:pt>
                <c:pt idx="6675">
                  <c:v/>
                </c:pt>
                <c:pt idx="6676">
                  <c:v/>
                </c:pt>
                <c:pt idx="6677">
                  <c:v/>
                </c:pt>
                <c:pt idx="6678">
                  <c:v/>
                </c:pt>
                <c:pt idx="6679">
                  <c:v/>
                </c:pt>
                <c:pt idx="6680">
                  <c:v/>
                </c:pt>
                <c:pt idx="6681">
                  <c:v/>
                </c:pt>
                <c:pt idx="6682">
                  <c:v/>
                </c:pt>
                <c:pt idx="6683">
                  <c:v/>
                </c:pt>
                <c:pt idx="6684">
                  <c:v/>
                </c:pt>
                <c:pt idx="6685">
                  <c:v/>
                </c:pt>
                <c:pt idx="6686">
                  <c:v/>
                </c:pt>
                <c:pt idx="6687">
                  <c:v/>
                </c:pt>
                <c:pt idx="6688">
                  <c:v/>
                </c:pt>
                <c:pt idx="6689">
                  <c:v/>
                </c:pt>
                <c:pt idx="6690">
                  <c:v/>
                </c:pt>
                <c:pt idx="6691">
                  <c:v/>
                </c:pt>
                <c:pt idx="6692">
                  <c:v/>
                </c:pt>
                <c:pt idx="6693">
                  <c:v/>
                </c:pt>
                <c:pt idx="6694">
                  <c:v/>
                </c:pt>
                <c:pt idx="6695">
                  <c:v/>
                </c:pt>
                <c:pt idx="6696">
                  <c:v/>
                </c:pt>
                <c:pt idx="6697">
                  <c:v/>
                </c:pt>
                <c:pt idx="6698">
                  <c:v/>
                </c:pt>
                <c:pt idx="6699">
                  <c:v/>
                </c:pt>
                <c:pt idx="6700">
                  <c:v/>
                </c:pt>
                <c:pt idx="6701">
                  <c:v/>
                </c:pt>
                <c:pt idx="6702">
                  <c:v/>
                </c:pt>
                <c:pt idx="6703">
                  <c:v/>
                </c:pt>
                <c:pt idx="6704">
                  <c:v/>
                </c:pt>
                <c:pt idx="6705">
                  <c:v/>
                </c:pt>
                <c:pt idx="6706">
                  <c:v/>
                </c:pt>
                <c:pt idx="6707">
                  <c:v/>
                </c:pt>
                <c:pt idx="6708">
                  <c:v/>
                </c:pt>
                <c:pt idx="6709">
                  <c:v/>
                </c:pt>
                <c:pt idx="6710">
                  <c:v/>
                </c:pt>
                <c:pt idx="6711">
                  <c:v/>
                </c:pt>
                <c:pt idx="6712">
                  <c:v/>
                </c:pt>
                <c:pt idx="6713">
                  <c:v/>
                </c:pt>
                <c:pt idx="6714">
                  <c:v/>
                </c:pt>
                <c:pt idx="6715">
                  <c:v/>
                </c:pt>
                <c:pt idx="6716">
                  <c:v/>
                </c:pt>
                <c:pt idx="6717">
                  <c:v/>
                </c:pt>
                <c:pt idx="6718">
                  <c:v/>
                </c:pt>
                <c:pt idx="6719">
                  <c:v/>
                </c:pt>
                <c:pt idx="6720">
                  <c:v/>
                </c:pt>
                <c:pt idx="6721">
                  <c:v/>
                </c:pt>
                <c:pt idx="6722">
                  <c:v/>
                </c:pt>
                <c:pt idx="6723">
                  <c:v/>
                </c:pt>
                <c:pt idx="6724">
                  <c:v/>
                </c:pt>
                <c:pt idx="6725">
                  <c:v/>
                </c:pt>
                <c:pt idx="6726">
                  <c:v/>
                </c:pt>
                <c:pt idx="6727">
                  <c:v/>
                </c:pt>
                <c:pt idx="6728">
                  <c:v/>
                </c:pt>
                <c:pt idx="6729">
                  <c:v/>
                </c:pt>
                <c:pt idx="6730">
                  <c:v/>
                </c:pt>
                <c:pt idx="6731">
                  <c:v/>
                </c:pt>
                <c:pt idx="6732">
                  <c:v/>
                </c:pt>
                <c:pt idx="6733">
                  <c:v/>
                </c:pt>
                <c:pt idx="6734">
                  <c:v/>
                </c:pt>
                <c:pt idx="6735">
                  <c:v/>
                </c:pt>
                <c:pt idx="6736">
                  <c:v/>
                </c:pt>
                <c:pt idx="6737">
                  <c:v/>
                </c:pt>
                <c:pt idx="6738">
                  <c:v/>
                </c:pt>
                <c:pt idx="6739">
                  <c:v/>
                </c:pt>
                <c:pt idx="6740">
                  <c:v/>
                </c:pt>
                <c:pt idx="6741">
                  <c:v/>
                </c:pt>
                <c:pt idx="6742">
                  <c:v/>
                </c:pt>
                <c:pt idx="6743">
                  <c:v/>
                </c:pt>
                <c:pt idx="6744">
                  <c:v/>
                </c:pt>
                <c:pt idx="6745">
                  <c:v/>
                </c:pt>
                <c:pt idx="6746">
                  <c:v/>
                </c:pt>
                <c:pt idx="6747">
                  <c:v/>
                </c:pt>
                <c:pt idx="6748">
                  <c:v/>
                </c:pt>
                <c:pt idx="6749">
                  <c:v/>
                </c:pt>
                <c:pt idx="6750">
                  <c:v/>
                </c:pt>
                <c:pt idx="6751">
                  <c:v/>
                </c:pt>
                <c:pt idx="6752">
                  <c:v/>
                </c:pt>
                <c:pt idx="6753">
                  <c:v/>
                </c:pt>
                <c:pt idx="6754">
                  <c:v/>
                </c:pt>
                <c:pt idx="6755">
                  <c:v/>
                </c:pt>
                <c:pt idx="6756">
                  <c:v/>
                </c:pt>
                <c:pt idx="6757">
                  <c:v/>
                </c:pt>
                <c:pt idx="6758">
                  <c:v/>
                </c:pt>
                <c:pt idx="6759">
                  <c:v/>
                </c:pt>
                <c:pt idx="6760">
                  <c:v/>
                </c:pt>
                <c:pt idx="6761">
                  <c:v/>
                </c:pt>
                <c:pt idx="6762">
                  <c:v/>
                </c:pt>
                <c:pt idx="6763">
                  <c:v/>
                </c:pt>
                <c:pt idx="6764">
                  <c:v/>
                </c:pt>
                <c:pt idx="6765">
                  <c:v/>
                </c:pt>
                <c:pt idx="6766">
                  <c:v/>
                </c:pt>
                <c:pt idx="6767">
                  <c:v/>
                </c:pt>
                <c:pt idx="6768">
                  <c:v/>
                </c:pt>
                <c:pt idx="6769">
                  <c:v/>
                </c:pt>
                <c:pt idx="6770">
                  <c:v/>
                </c:pt>
                <c:pt idx="6771">
                  <c:v/>
                </c:pt>
                <c:pt idx="6772">
                  <c:v/>
                </c:pt>
                <c:pt idx="6773">
                  <c:v/>
                </c:pt>
                <c:pt idx="6774">
                  <c:v/>
                </c:pt>
                <c:pt idx="6775">
                  <c:v/>
                </c:pt>
                <c:pt idx="6776">
                  <c:v/>
                </c:pt>
                <c:pt idx="6777">
                  <c:v/>
                </c:pt>
                <c:pt idx="6778">
                  <c:v/>
                </c:pt>
                <c:pt idx="6779">
                  <c:v/>
                </c:pt>
                <c:pt idx="6780">
                  <c:v/>
                </c:pt>
                <c:pt idx="6781">
                  <c:v/>
                </c:pt>
                <c:pt idx="6782">
                  <c:v/>
                </c:pt>
                <c:pt idx="6783">
                  <c:v/>
                </c:pt>
                <c:pt idx="6784">
                  <c:v/>
                </c:pt>
                <c:pt idx="6785">
                  <c:v/>
                </c:pt>
                <c:pt idx="6786">
                  <c:v/>
                </c:pt>
                <c:pt idx="6787">
                  <c:v/>
                </c:pt>
                <c:pt idx="6788">
                  <c:v/>
                </c:pt>
                <c:pt idx="6789">
                  <c:v/>
                </c:pt>
                <c:pt idx="6790">
                  <c:v/>
                </c:pt>
                <c:pt idx="6791">
                  <c:v/>
                </c:pt>
                <c:pt idx="6792">
                  <c:v/>
                </c:pt>
                <c:pt idx="6793">
                  <c:v/>
                </c:pt>
                <c:pt idx="6794">
                  <c:v/>
                </c:pt>
                <c:pt idx="6795">
                  <c:v/>
                </c:pt>
                <c:pt idx="6796">
                  <c:v/>
                </c:pt>
                <c:pt idx="6797">
                  <c:v/>
                </c:pt>
                <c:pt idx="6798">
                  <c:v/>
                </c:pt>
                <c:pt idx="6799">
                  <c:v/>
                </c:pt>
                <c:pt idx="6800">
                  <c:v/>
                </c:pt>
                <c:pt idx="6801">
                  <c:v/>
                </c:pt>
                <c:pt idx="6802">
                  <c:v/>
                </c:pt>
                <c:pt idx="6803">
                  <c:v/>
                </c:pt>
                <c:pt idx="6804">
                  <c:v/>
                </c:pt>
                <c:pt idx="6805">
                  <c:v/>
                </c:pt>
                <c:pt idx="6806">
                  <c:v/>
                </c:pt>
                <c:pt idx="6807">
                  <c:v/>
                </c:pt>
                <c:pt idx="6808">
                  <c:v/>
                </c:pt>
                <c:pt idx="6809">
                  <c:v/>
                </c:pt>
                <c:pt idx="6810">
                  <c:v/>
                </c:pt>
                <c:pt idx="6811">
                  <c:v/>
                </c:pt>
                <c:pt idx="6812">
                  <c:v/>
                </c:pt>
                <c:pt idx="6813">
                  <c:v/>
                </c:pt>
                <c:pt idx="6814">
                  <c:v/>
                </c:pt>
                <c:pt idx="6815">
                  <c:v/>
                </c:pt>
                <c:pt idx="6816">
                  <c:v/>
                </c:pt>
                <c:pt idx="6817">
                  <c:v/>
                </c:pt>
                <c:pt idx="6818">
                  <c:v/>
                </c:pt>
                <c:pt idx="6819">
                  <c:v/>
                </c:pt>
                <c:pt idx="6820">
                  <c:v/>
                </c:pt>
                <c:pt idx="6821">
                  <c:v/>
                </c:pt>
                <c:pt idx="6822">
                  <c:v/>
                </c:pt>
                <c:pt idx="6823">
                  <c:v/>
                </c:pt>
                <c:pt idx="6824">
                  <c:v/>
                </c:pt>
                <c:pt idx="6825">
                  <c:v/>
                </c:pt>
                <c:pt idx="6826">
                  <c:v/>
                </c:pt>
                <c:pt idx="6827">
                  <c:v/>
                </c:pt>
                <c:pt idx="6828">
                  <c:v/>
                </c:pt>
                <c:pt idx="6829">
                  <c:v/>
                </c:pt>
                <c:pt idx="6830">
                  <c:v/>
                </c:pt>
                <c:pt idx="6831">
                  <c:v/>
                </c:pt>
                <c:pt idx="6832">
                  <c:v/>
                </c:pt>
                <c:pt idx="6833">
                  <c:v/>
                </c:pt>
                <c:pt idx="6834">
                  <c:v/>
                </c:pt>
                <c:pt idx="6835">
                  <c:v/>
                </c:pt>
                <c:pt idx="6836">
                  <c:v/>
                </c:pt>
                <c:pt idx="6837">
                  <c:v/>
                </c:pt>
                <c:pt idx="6838">
                  <c:v/>
                </c:pt>
                <c:pt idx="6839">
                  <c:v/>
                </c:pt>
                <c:pt idx="6840">
                  <c:v/>
                </c:pt>
                <c:pt idx="6841">
                  <c:v/>
                </c:pt>
                <c:pt idx="6842">
                  <c:v/>
                </c:pt>
                <c:pt idx="6843">
                  <c:v/>
                </c:pt>
                <c:pt idx="6844">
                  <c:v/>
                </c:pt>
                <c:pt idx="6845">
                  <c:v/>
                </c:pt>
                <c:pt idx="6846">
                  <c:v/>
                </c:pt>
                <c:pt idx="6847">
                  <c:v/>
                </c:pt>
                <c:pt idx="6848">
                  <c:v/>
                </c:pt>
                <c:pt idx="6849">
                  <c:v/>
                </c:pt>
                <c:pt idx="6850">
                  <c:v/>
                </c:pt>
                <c:pt idx="6851">
                  <c:v/>
                </c:pt>
                <c:pt idx="6852">
                  <c:v/>
                </c:pt>
                <c:pt idx="6853">
                  <c:v/>
                </c:pt>
                <c:pt idx="6854">
                  <c:v/>
                </c:pt>
                <c:pt idx="6855">
                  <c:v/>
                </c:pt>
                <c:pt idx="6856">
                  <c:v/>
                </c:pt>
                <c:pt idx="6857">
                  <c:v/>
                </c:pt>
                <c:pt idx="6858">
                  <c:v/>
                </c:pt>
                <c:pt idx="6859">
                  <c:v/>
                </c:pt>
                <c:pt idx="6860">
                  <c:v/>
                </c:pt>
                <c:pt idx="6861">
                  <c:v/>
                </c:pt>
                <c:pt idx="6862">
                  <c:v/>
                </c:pt>
                <c:pt idx="6863">
                  <c:v/>
                </c:pt>
                <c:pt idx="6864">
                  <c:v/>
                </c:pt>
                <c:pt idx="6865">
                  <c:v/>
                </c:pt>
                <c:pt idx="6866">
                  <c:v/>
                </c:pt>
                <c:pt idx="6867">
                  <c:v/>
                </c:pt>
                <c:pt idx="6868">
                  <c:v/>
                </c:pt>
                <c:pt idx="6869">
                  <c:v/>
                </c:pt>
                <c:pt idx="6870">
                  <c:v/>
                </c:pt>
                <c:pt idx="6871">
                  <c:v/>
                </c:pt>
                <c:pt idx="6872">
                  <c:v/>
                </c:pt>
                <c:pt idx="6873">
                  <c:v/>
                </c:pt>
                <c:pt idx="6874">
                  <c:v/>
                </c:pt>
                <c:pt idx="6875">
                  <c:v/>
                </c:pt>
                <c:pt idx="6876">
                  <c:v/>
                </c:pt>
                <c:pt idx="6877">
                  <c:v/>
                </c:pt>
                <c:pt idx="6878">
                  <c:v/>
                </c:pt>
                <c:pt idx="6879">
                  <c:v/>
                </c:pt>
                <c:pt idx="6880">
                  <c:v/>
                </c:pt>
                <c:pt idx="6881">
                  <c:v/>
                </c:pt>
                <c:pt idx="6882">
                  <c:v/>
                </c:pt>
                <c:pt idx="6883">
                  <c:v/>
                </c:pt>
                <c:pt idx="6884">
                  <c:v/>
                </c:pt>
                <c:pt idx="6885">
                  <c:v/>
                </c:pt>
                <c:pt idx="6886">
                  <c:v/>
                </c:pt>
                <c:pt idx="6887">
                  <c:v/>
                </c:pt>
                <c:pt idx="6888">
                  <c:v/>
                </c:pt>
                <c:pt idx="6889">
                  <c:v/>
                </c:pt>
                <c:pt idx="6890">
                  <c:v/>
                </c:pt>
                <c:pt idx="6891">
                  <c:v/>
                </c:pt>
                <c:pt idx="6892">
                  <c:v/>
                </c:pt>
                <c:pt idx="6893">
                  <c:v/>
                </c:pt>
                <c:pt idx="6894">
                  <c:v/>
                </c:pt>
                <c:pt idx="6895">
                  <c:v/>
                </c:pt>
                <c:pt idx="6896">
                  <c:v/>
                </c:pt>
                <c:pt idx="6897">
                  <c:v/>
                </c:pt>
                <c:pt idx="6898">
                  <c:v/>
                </c:pt>
                <c:pt idx="6899">
                  <c:v/>
                </c:pt>
                <c:pt idx="6900">
                  <c:v/>
                </c:pt>
                <c:pt idx="6901">
                  <c:v/>
                </c:pt>
                <c:pt idx="6902">
                  <c:v/>
                </c:pt>
                <c:pt idx="6903">
                  <c:v/>
                </c:pt>
                <c:pt idx="6904">
                  <c:v/>
                </c:pt>
                <c:pt idx="6905">
                  <c:v/>
                </c:pt>
                <c:pt idx="6906">
                  <c:v/>
                </c:pt>
                <c:pt idx="6907">
                  <c:v/>
                </c:pt>
                <c:pt idx="6908">
                  <c:v/>
                </c:pt>
                <c:pt idx="6909">
                  <c:v/>
                </c:pt>
                <c:pt idx="6910">
                  <c:v/>
                </c:pt>
                <c:pt idx="6911">
                  <c:v/>
                </c:pt>
                <c:pt idx="6912">
                  <c:v/>
                </c:pt>
                <c:pt idx="6913">
                  <c:v/>
                </c:pt>
                <c:pt idx="6914">
                  <c:v/>
                </c:pt>
                <c:pt idx="6915">
                  <c:v/>
                </c:pt>
                <c:pt idx="6916">
                  <c:v/>
                </c:pt>
                <c:pt idx="6917">
                  <c:v/>
                </c:pt>
                <c:pt idx="6918">
                  <c:v/>
                </c:pt>
                <c:pt idx="6919">
                  <c:v/>
                </c:pt>
                <c:pt idx="6920">
                  <c:v/>
                </c:pt>
                <c:pt idx="6921">
                  <c:v/>
                </c:pt>
                <c:pt idx="6922">
                  <c:v/>
                </c:pt>
                <c:pt idx="6923">
                  <c:v/>
                </c:pt>
                <c:pt idx="6924">
                  <c:v/>
                </c:pt>
                <c:pt idx="6925">
                  <c:v/>
                </c:pt>
                <c:pt idx="6926">
                  <c:v/>
                </c:pt>
                <c:pt idx="6927">
                  <c:v/>
                </c:pt>
                <c:pt idx="6928">
                  <c:v/>
                </c:pt>
                <c:pt idx="6929">
                  <c:v/>
                </c:pt>
                <c:pt idx="6930">
                  <c:v/>
                </c:pt>
                <c:pt idx="6931">
                  <c:v/>
                </c:pt>
                <c:pt idx="6932">
                  <c:v/>
                </c:pt>
                <c:pt idx="6933">
                  <c:v/>
                </c:pt>
                <c:pt idx="6934">
                  <c:v/>
                </c:pt>
                <c:pt idx="6935">
                  <c:v/>
                </c:pt>
                <c:pt idx="6936">
                  <c:v/>
                </c:pt>
                <c:pt idx="6937">
                  <c:v/>
                </c:pt>
                <c:pt idx="6938">
                  <c:v/>
                </c:pt>
                <c:pt idx="6939">
                  <c:v/>
                </c:pt>
                <c:pt idx="6940">
                  <c:v/>
                </c:pt>
                <c:pt idx="6941">
                  <c:v/>
                </c:pt>
                <c:pt idx="6942">
                  <c:v/>
                </c:pt>
                <c:pt idx="6943">
                  <c:v/>
                </c:pt>
                <c:pt idx="6944">
                  <c:v/>
                </c:pt>
                <c:pt idx="6945">
                  <c:v/>
                </c:pt>
                <c:pt idx="6946">
                  <c:v/>
                </c:pt>
                <c:pt idx="6947">
                  <c:v/>
                </c:pt>
                <c:pt idx="6948">
                  <c:v/>
                </c:pt>
                <c:pt idx="6949">
                  <c:v/>
                </c:pt>
                <c:pt idx="6950">
                  <c:v/>
                </c:pt>
                <c:pt idx="6951">
                  <c:v/>
                </c:pt>
                <c:pt idx="6952">
                  <c:v/>
                </c:pt>
                <c:pt idx="6953">
                  <c:v/>
                </c:pt>
                <c:pt idx="6954">
                  <c:v/>
                </c:pt>
                <c:pt idx="6955">
                  <c:v/>
                </c:pt>
                <c:pt idx="6956">
                  <c:v/>
                </c:pt>
                <c:pt idx="6957">
                  <c:v/>
                </c:pt>
                <c:pt idx="6958">
                  <c:v/>
                </c:pt>
                <c:pt idx="6959">
                  <c:v/>
                </c:pt>
                <c:pt idx="6960">
                  <c:v/>
                </c:pt>
                <c:pt idx="6961">
                  <c:v/>
                </c:pt>
                <c:pt idx="6962">
                  <c:v/>
                </c:pt>
                <c:pt idx="6963">
                  <c:v/>
                </c:pt>
                <c:pt idx="6964">
                  <c:v/>
                </c:pt>
                <c:pt idx="6965">
                  <c:v/>
                </c:pt>
                <c:pt idx="6966">
                  <c:v/>
                </c:pt>
                <c:pt idx="6967">
                  <c:v/>
                </c:pt>
                <c:pt idx="6968">
                  <c:v/>
                </c:pt>
                <c:pt idx="6969">
                  <c:v/>
                </c:pt>
                <c:pt idx="6970">
                  <c:v/>
                </c:pt>
                <c:pt idx="6971">
                  <c:v/>
                </c:pt>
                <c:pt idx="6972">
                  <c:v/>
                </c:pt>
                <c:pt idx="6973">
                  <c:v/>
                </c:pt>
                <c:pt idx="6974">
                  <c:v/>
                </c:pt>
                <c:pt idx="6975">
                  <c:v/>
                </c:pt>
                <c:pt idx="6976">
                  <c:v/>
                </c:pt>
                <c:pt idx="6977">
                  <c:v/>
                </c:pt>
                <c:pt idx="6978">
                  <c:v/>
                </c:pt>
                <c:pt idx="6979">
                  <c:v/>
                </c:pt>
                <c:pt idx="6980">
                  <c:v/>
                </c:pt>
                <c:pt idx="6981">
                  <c:v/>
                </c:pt>
                <c:pt idx="6982">
                  <c:v/>
                </c:pt>
                <c:pt idx="6983">
                  <c:v/>
                </c:pt>
                <c:pt idx="6984">
                  <c:v/>
                </c:pt>
                <c:pt idx="6985">
                  <c:v/>
                </c:pt>
                <c:pt idx="6986">
                  <c:v/>
                </c:pt>
                <c:pt idx="6987">
                  <c:v/>
                </c:pt>
                <c:pt idx="6988">
                  <c:v/>
                </c:pt>
                <c:pt idx="6989">
                  <c:v/>
                </c:pt>
                <c:pt idx="6990">
                  <c:v/>
                </c:pt>
                <c:pt idx="6991">
                  <c:v/>
                </c:pt>
                <c:pt idx="6992">
                  <c:v/>
                </c:pt>
                <c:pt idx="6993">
                  <c:v/>
                </c:pt>
                <c:pt idx="6994">
                  <c:v/>
                </c:pt>
                <c:pt idx="6995">
                  <c:v/>
                </c:pt>
                <c:pt idx="6996">
                  <c:v/>
                </c:pt>
                <c:pt idx="6997">
                  <c:v/>
                </c:pt>
                <c:pt idx="6998">
                  <c:v/>
                </c:pt>
                <c:pt idx="6999">
                  <c:v/>
                </c:pt>
                <c:pt idx="7000">
                  <c:v/>
                </c:pt>
                <c:pt idx="7001">
                  <c:v/>
                </c:pt>
                <c:pt idx="7002">
                  <c:v/>
                </c:pt>
                <c:pt idx="7003">
                  <c:v/>
                </c:pt>
                <c:pt idx="7004">
                  <c:v/>
                </c:pt>
                <c:pt idx="7005">
                  <c:v/>
                </c:pt>
                <c:pt idx="7006">
                  <c:v/>
                </c:pt>
                <c:pt idx="7007">
                  <c:v/>
                </c:pt>
                <c:pt idx="7008">
                  <c:v/>
                </c:pt>
                <c:pt idx="7009">
                  <c:v/>
                </c:pt>
                <c:pt idx="7010">
                  <c:v/>
                </c:pt>
                <c:pt idx="7011">
                  <c:v/>
                </c:pt>
                <c:pt idx="7012">
                  <c:v/>
                </c:pt>
                <c:pt idx="7013">
                  <c:v/>
                </c:pt>
                <c:pt idx="7014">
                  <c:v/>
                </c:pt>
                <c:pt idx="7015">
                  <c:v/>
                </c:pt>
                <c:pt idx="7016">
                  <c:v/>
                </c:pt>
                <c:pt idx="7017">
                  <c:v/>
                </c:pt>
                <c:pt idx="7018">
                  <c:v/>
                </c:pt>
                <c:pt idx="7019">
                  <c:v/>
                </c:pt>
                <c:pt idx="7020">
                  <c:v/>
                </c:pt>
                <c:pt idx="7021">
                  <c:v/>
                </c:pt>
                <c:pt idx="7022">
                  <c:v/>
                </c:pt>
                <c:pt idx="7023">
                  <c:v/>
                </c:pt>
                <c:pt idx="7024">
                  <c:v/>
                </c:pt>
                <c:pt idx="7025">
                  <c:v/>
                </c:pt>
                <c:pt idx="7026">
                  <c:v/>
                </c:pt>
                <c:pt idx="7027">
                  <c:v/>
                </c:pt>
                <c:pt idx="7028">
                  <c:v/>
                </c:pt>
                <c:pt idx="7029">
                  <c:v/>
                </c:pt>
                <c:pt idx="7030">
                  <c:v/>
                </c:pt>
                <c:pt idx="7031">
                  <c:v/>
                </c:pt>
                <c:pt idx="7032">
                  <c:v/>
                </c:pt>
                <c:pt idx="7033">
                  <c:v/>
                </c:pt>
                <c:pt idx="7034">
                  <c:v/>
                </c:pt>
                <c:pt idx="7035">
                  <c:v/>
                </c:pt>
                <c:pt idx="7036">
                  <c:v/>
                </c:pt>
                <c:pt idx="7037">
                  <c:v/>
                </c:pt>
                <c:pt idx="7038">
                  <c:v/>
                </c:pt>
                <c:pt idx="7039">
                  <c:v/>
                </c:pt>
                <c:pt idx="7040">
                  <c:v/>
                </c:pt>
                <c:pt idx="7041">
                  <c:v/>
                </c:pt>
                <c:pt idx="7042">
                  <c:v/>
                </c:pt>
                <c:pt idx="7043">
                  <c:v/>
                </c:pt>
                <c:pt idx="7044">
                  <c:v/>
                </c:pt>
                <c:pt idx="7045">
                  <c:v/>
                </c:pt>
                <c:pt idx="7046">
                  <c:v/>
                </c:pt>
                <c:pt idx="7047">
                  <c:v/>
                </c:pt>
                <c:pt idx="7048">
                  <c:v/>
                </c:pt>
                <c:pt idx="7049">
                  <c:v/>
                </c:pt>
                <c:pt idx="7050">
                  <c:v/>
                </c:pt>
                <c:pt idx="7051">
                  <c:v/>
                </c:pt>
                <c:pt idx="7052">
                  <c:v/>
                </c:pt>
                <c:pt idx="7053">
                  <c:v/>
                </c:pt>
                <c:pt idx="7054">
                  <c:v/>
                </c:pt>
                <c:pt idx="7055">
                  <c:v/>
                </c:pt>
                <c:pt idx="7056">
                  <c:v/>
                </c:pt>
                <c:pt idx="7057">
                  <c:v/>
                </c:pt>
                <c:pt idx="7058">
                  <c:v/>
                </c:pt>
                <c:pt idx="7059">
                  <c:v/>
                </c:pt>
                <c:pt idx="7060">
                  <c:v/>
                </c:pt>
                <c:pt idx="7061">
                  <c:v/>
                </c:pt>
                <c:pt idx="7062">
                  <c:v/>
                </c:pt>
                <c:pt idx="7063">
                  <c:v/>
                </c:pt>
                <c:pt idx="7064">
                  <c:v/>
                </c:pt>
                <c:pt idx="7065">
                  <c:v/>
                </c:pt>
                <c:pt idx="7066">
                  <c:v/>
                </c:pt>
                <c:pt idx="7067">
                  <c:v/>
                </c:pt>
                <c:pt idx="7068">
                  <c:v/>
                </c:pt>
                <c:pt idx="7069">
                  <c:v/>
                </c:pt>
                <c:pt idx="7070">
                  <c:v/>
                </c:pt>
                <c:pt idx="7071">
                  <c:v/>
                </c:pt>
                <c:pt idx="7072">
                  <c:v/>
                </c:pt>
                <c:pt idx="7073">
                  <c:v/>
                </c:pt>
                <c:pt idx="7074">
                  <c:v/>
                </c:pt>
                <c:pt idx="7075">
                  <c:v/>
                </c:pt>
                <c:pt idx="7076">
                  <c:v/>
                </c:pt>
                <c:pt idx="7077">
                  <c:v/>
                </c:pt>
                <c:pt idx="7078">
                  <c:v/>
                </c:pt>
                <c:pt idx="7079">
                  <c:v/>
                </c:pt>
                <c:pt idx="7080">
                  <c:v/>
                </c:pt>
                <c:pt idx="7081">
                  <c:v/>
                </c:pt>
                <c:pt idx="7082">
                  <c:v/>
                </c:pt>
                <c:pt idx="7083">
                  <c:v/>
                </c:pt>
                <c:pt idx="7084">
                  <c:v/>
                </c:pt>
                <c:pt idx="7085">
                  <c:v/>
                </c:pt>
                <c:pt idx="7086">
                  <c:v/>
                </c:pt>
                <c:pt idx="7087">
                  <c:v/>
                </c:pt>
                <c:pt idx="7088">
                  <c:v/>
                </c:pt>
                <c:pt idx="7089">
                  <c:v/>
                </c:pt>
                <c:pt idx="7090">
                  <c:v/>
                </c:pt>
                <c:pt idx="7091">
                  <c:v/>
                </c:pt>
                <c:pt idx="7092">
                  <c:v/>
                </c:pt>
                <c:pt idx="7093">
                  <c:v/>
                </c:pt>
                <c:pt idx="7094">
                  <c:v/>
                </c:pt>
                <c:pt idx="7095">
                  <c:v/>
                </c:pt>
                <c:pt idx="7096">
                  <c:v/>
                </c:pt>
                <c:pt idx="7097">
                  <c:v/>
                </c:pt>
                <c:pt idx="7098">
                  <c:v/>
                </c:pt>
                <c:pt idx="7099">
                  <c:v/>
                </c:pt>
                <c:pt idx="7100">
                  <c:v/>
                </c:pt>
                <c:pt idx="7101">
                  <c:v/>
                </c:pt>
                <c:pt idx="7102">
                  <c:v/>
                </c:pt>
                <c:pt idx="7103">
                  <c:v/>
                </c:pt>
                <c:pt idx="7104">
                  <c:v/>
                </c:pt>
                <c:pt idx="7105">
                  <c:v/>
                </c:pt>
                <c:pt idx="7106">
                  <c:v/>
                </c:pt>
                <c:pt idx="7107">
                  <c:v/>
                </c:pt>
                <c:pt idx="7108">
                  <c:v/>
                </c:pt>
                <c:pt idx="7109">
                  <c:v/>
                </c:pt>
                <c:pt idx="7110">
                  <c:v/>
                </c:pt>
                <c:pt idx="7111">
                  <c:v/>
                </c:pt>
                <c:pt idx="7112">
                  <c:v/>
                </c:pt>
                <c:pt idx="7113">
                  <c:v/>
                </c:pt>
                <c:pt idx="7114">
                  <c:v/>
                </c:pt>
                <c:pt idx="7115">
                  <c:v/>
                </c:pt>
                <c:pt idx="7116">
                  <c:v/>
                </c:pt>
                <c:pt idx="7117">
                  <c:v/>
                </c:pt>
                <c:pt idx="7118">
                  <c:v/>
                </c:pt>
                <c:pt idx="7119">
                  <c:v/>
                </c:pt>
                <c:pt idx="7120">
                  <c:v/>
                </c:pt>
                <c:pt idx="7121">
                  <c:v/>
                </c:pt>
                <c:pt idx="7122">
                  <c:v/>
                </c:pt>
                <c:pt idx="7123">
                  <c:v/>
                </c:pt>
                <c:pt idx="7124">
                  <c:v/>
                </c:pt>
                <c:pt idx="7125">
                  <c:v/>
                </c:pt>
                <c:pt idx="7126">
                  <c:v/>
                </c:pt>
                <c:pt idx="7127">
                  <c:v/>
                </c:pt>
                <c:pt idx="7128">
                  <c:v/>
                </c:pt>
                <c:pt idx="7129">
                  <c:v/>
                </c:pt>
                <c:pt idx="7130">
                  <c:v/>
                </c:pt>
                <c:pt idx="7131">
                  <c:v/>
                </c:pt>
                <c:pt idx="7132">
                  <c:v/>
                </c:pt>
                <c:pt idx="7133">
                  <c:v/>
                </c:pt>
                <c:pt idx="7134">
                  <c:v/>
                </c:pt>
                <c:pt idx="7135">
                  <c:v/>
                </c:pt>
                <c:pt idx="7136">
                  <c:v/>
                </c:pt>
                <c:pt idx="7137">
                  <c:v/>
                </c:pt>
                <c:pt idx="7138">
                  <c:v/>
                </c:pt>
                <c:pt idx="7139">
                  <c:v/>
                </c:pt>
                <c:pt idx="7140">
                  <c:v/>
                </c:pt>
                <c:pt idx="7141">
                  <c:v/>
                </c:pt>
                <c:pt idx="7142">
                  <c:v/>
                </c:pt>
                <c:pt idx="7143">
                  <c:v/>
                </c:pt>
                <c:pt idx="7144">
                  <c:v/>
                </c:pt>
                <c:pt idx="7145">
                  <c:v/>
                </c:pt>
                <c:pt idx="7146">
                  <c:v/>
                </c:pt>
                <c:pt idx="7147">
                  <c:v/>
                </c:pt>
                <c:pt idx="7148">
                  <c:v/>
                </c:pt>
                <c:pt idx="7149">
                  <c:v/>
                </c:pt>
                <c:pt idx="7150">
                  <c:v/>
                </c:pt>
                <c:pt idx="7151">
                  <c:v/>
                </c:pt>
                <c:pt idx="7152">
                  <c:v/>
                </c:pt>
                <c:pt idx="7153">
                  <c:v/>
                </c:pt>
                <c:pt idx="7154">
                  <c:v/>
                </c:pt>
                <c:pt idx="7155">
                  <c:v/>
                </c:pt>
                <c:pt idx="7156">
                  <c:v/>
                </c:pt>
                <c:pt idx="7157">
                  <c:v/>
                </c:pt>
                <c:pt idx="7158">
                  <c:v/>
                </c:pt>
                <c:pt idx="7159">
                  <c:v/>
                </c:pt>
                <c:pt idx="7160">
                  <c:v/>
                </c:pt>
                <c:pt idx="7161">
                  <c:v/>
                </c:pt>
                <c:pt idx="7162">
                  <c:v/>
                </c:pt>
                <c:pt idx="7163">
                  <c:v/>
                </c:pt>
                <c:pt idx="7164">
                  <c:v/>
                </c:pt>
                <c:pt idx="7165">
                  <c:v/>
                </c:pt>
                <c:pt idx="7166">
                  <c:v/>
                </c:pt>
                <c:pt idx="7167">
                  <c:v/>
                </c:pt>
                <c:pt idx="7168">
                  <c:v/>
                </c:pt>
                <c:pt idx="7169">
                  <c:v/>
                </c:pt>
                <c:pt idx="7170">
                  <c:v/>
                </c:pt>
                <c:pt idx="7171">
                  <c:v/>
                </c:pt>
                <c:pt idx="7172">
                  <c:v/>
                </c:pt>
                <c:pt idx="7173">
                  <c:v/>
                </c:pt>
                <c:pt idx="7174">
                  <c:v/>
                </c:pt>
                <c:pt idx="7175">
                  <c:v/>
                </c:pt>
                <c:pt idx="7176">
                  <c:v/>
                </c:pt>
                <c:pt idx="7177">
                  <c:v/>
                </c:pt>
                <c:pt idx="7178">
                  <c:v/>
                </c:pt>
                <c:pt idx="7179">
                  <c:v/>
                </c:pt>
                <c:pt idx="7180">
                  <c:v/>
                </c:pt>
                <c:pt idx="7181">
                  <c:v/>
                </c:pt>
                <c:pt idx="7182">
                  <c:v/>
                </c:pt>
                <c:pt idx="7183">
                  <c:v/>
                </c:pt>
                <c:pt idx="7184">
                  <c:v/>
                </c:pt>
                <c:pt idx="7185">
                  <c:v/>
                </c:pt>
                <c:pt idx="7186">
                  <c:v/>
                </c:pt>
                <c:pt idx="7187">
                  <c:v/>
                </c:pt>
                <c:pt idx="7188">
                  <c:v/>
                </c:pt>
                <c:pt idx="7189">
                  <c:v/>
                </c:pt>
                <c:pt idx="7190">
                  <c:v/>
                </c:pt>
                <c:pt idx="7191">
                  <c:v/>
                </c:pt>
                <c:pt idx="7192">
                  <c:v/>
                </c:pt>
                <c:pt idx="7193">
                  <c:v/>
                </c:pt>
                <c:pt idx="7194">
                  <c:v/>
                </c:pt>
                <c:pt idx="7195">
                  <c:v/>
                </c:pt>
                <c:pt idx="7196">
                  <c:v/>
                </c:pt>
                <c:pt idx="7197">
                  <c:v/>
                </c:pt>
                <c:pt idx="7198">
                  <c:v/>
                </c:pt>
                <c:pt idx="7199">
                  <c:v/>
                </c:pt>
                <c:pt idx="7200">
                  <c:v/>
                </c:pt>
                <c:pt idx="7201">
                  <c:v/>
                </c:pt>
                <c:pt idx="7202">
                  <c:v/>
                </c:pt>
                <c:pt idx="7203">
                  <c:v/>
                </c:pt>
                <c:pt idx="7204">
                  <c:v/>
                </c:pt>
                <c:pt idx="7205">
                  <c:v/>
                </c:pt>
                <c:pt idx="7206">
                  <c:v/>
                </c:pt>
                <c:pt idx="7207">
                  <c:v/>
                </c:pt>
                <c:pt idx="7208">
                  <c:v/>
                </c:pt>
                <c:pt idx="7209">
                  <c:v/>
                </c:pt>
                <c:pt idx="7210">
                  <c:v/>
                </c:pt>
                <c:pt idx="7211">
                  <c:v/>
                </c:pt>
                <c:pt idx="7212">
                  <c:v/>
                </c:pt>
                <c:pt idx="7213">
                  <c:v/>
                </c:pt>
                <c:pt idx="7214">
                  <c:v/>
                </c:pt>
                <c:pt idx="7215">
                  <c:v/>
                </c:pt>
                <c:pt idx="7216">
                  <c:v/>
                </c:pt>
                <c:pt idx="7217">
                  <c:v/>
                </c:pt>
                <c:pt idx="7218">
                  <c:v/>
                </c:pt>
                <c:pt idx="7219">
                  <c:v/>
                </c:pt>
                <c:pt idx="7220">
                  <c:v/>
                </c:pt>
                <c:pt idx="7221">
                  <c:v/>
                </c:pt>
                <c:pt idx="7222">
                  <c:v/>
                </c:pt>
                <c:pt idx="7223">
                  <c:v/>
                </c:pt>
                <c:pt idx="7224">
                  <c:v/>
                </c:pt>
                <c:pt idx="7225">
                  <c:v/>
                </c:pt>
                <c:pt idx="7226">
                  <c:v/>
                </c:pt>
                <c:pt idx="7227">
                  <c:v/>
                </c:pt>
                <c:pt idx="7228">
                  <c:v/>
                </c:pt>
                <c:pt idx="7229">
                  <c:v/>
                </c:pt>
                <c:pt idx="7230">
                  <c:v/>
                </c:pt>
                <c:pt idx="7231">
                  <c:v/>
                </c:pt>
                <c:pt idx="7232">
                  <c:v/>
                </c:pt>
                <c:pt idx="7233">
                  <c:v/>
                </c:pt>
                <c:pt idx="7234">
                  <c:v/>
                </c:pt>
                <c:pt idx="7235">
                  <c:v/>
                </c:pt>
                <c:pt idx="7236">
                  <c:v/>
                </c:pt>
                <c:pt idx="7237">
                  <c:v/>
                </c:pt>
                <c:pt idx="7238">
                  <c:v/>
                </c:pt>
                <c:pt idx="7239">
                  <c:v/>
                </c:pt>
                <c:pt idx="7240">
                  <c:v/>
                </c:pt>
                <c:pt idx="7241">
                  <c:v/>
                </c:pt>
                <c:pt idx="7242">
                  <c:v/>
                </c:pt>
                <c:pt idx="7243">
                  <c:v/>
                </c:pt>
                <c:pt idx="7244">
                  <c:v/>
                </c:pt>
                <c:pt idx="7245">
                  <c:v/>
                </c:pt>
                <c:pt idx="7246">
                  <c:v/>
                </c:pt>
                <c:pt idx="7247">
                  <c:v/>
                </c:pt>
                <c:pt idx="7248">
                  <c:v/>
                </c:pt>
                <c:pt idx="7249">
                  <c:v/>
                </c:pt>
                <c:pt idx="7250">
                  <c:v/>
                </c:pt>
                <c:pt idx="7251">
                  <c:v/>
                </c:pt>
                <c:pt idx="7252">
                  <c:v/>
                </c:pt>
                <c:pt idx="7253">
                  <c:v/>
                </c:pt>
                <c:pt idx="7254">
                  <c:v/>
                </c:pt>
                <c:pt idx="7255">
                  <c:v/>
                </c:pt>
                <c:pt idx="7256">
                  <c:v/>
                </c:pt>
                <c:pt idx="7257">
                  <c:v/>
                </c:pt>
                <c:pt idx="7258">
                  <c:v/>
                </c:pt>
                <c:pt idx="7259">
                  <c:v/>
                </c:pt>
                <c:pt idx="7260">
                  <c:v/>
                </c:pt>
                <c:pt idx="7261">
                  <c:v/>
                </c:pt>
                <c:pt idx="7262">
                  <c:v/>
                </c:pt>
                <c:pt idx="7263">
                  <c:v/>
                </c:pt>
                <c:pt idx="7264">
                  <c:v/>
                </c:pt>
                <c:pt idx="7265">
                  <c:v/>
                </c:pt>
                <c:pt idx="7266">
                  <c:v/>
                </c:pt>
                <c:pt idx="7267">
                  <c:v/>
                </c:pt>
                <c:pt idx="7268">
                  <c:v/>
                </c:pt>
                <c:pt idx="7269">
                  <c:v/>
                </c:pt>
                <c:pt idx="7270">
                  <c:v/>
                </c:pt>
                <c:pt idx="7271">
                  <c:v/>
                </c:pt>
                <c:pt idx="7272">
                  <c:v/>
                </c:pt>
                <c:pt idx="7273">
                  <c:v/>
                </c:pt>
                <c:pt idx="7274">
                  <c:v/>
                </c:pt>
                <c:pt idx="7275">
                  <c:v/>
                </c:pt>
                <c:pt idx="7276">
                  <c:v/>
                </c:pt>
                <c:pt idx="7277">
                  <c:v/>
                </c:pt>
                <c:pt idx="7278">
                  <c:v/>
                </c:pt>
                <c:pt idx="7279">
                  <c:v/>
                </c:pt>
                <c:pt idx="7280">
                  <c:v/>
                </c:pt>
                <c:pt idx="7281">
                  <c:v/>
                </c:pt>
                <c:pt idx="7282">
                  <c:v/>
                </c:pt>
                <c:pt idx="7283">
                  <c:v/>
                </c:pt>
                <c:pt idx="7284">
                  <c:v/>
                </c:pt>
                <c:pt idx="7285">
                  <c:v/>
                </c:pt>
                <c:pt idx="7286">
                  <c:v/>
                </c:pt>
                <c:pt idx="7287">
                  <c:v/>
                </c:pt>
                <c:pt idx="7288">
                  <c:v/>
                </c:pt>
                <c:pt idx="7289">
                  <c:v/>
                </c:pt>
                <c:pt idx="7290">
                  <c:v/>
                </c:pt>
                <c:pt idx="7291">
                  <c:v/>
                </c:pt>
                <c:pt idx="7292">
                  <c:v/>
                </c:pt>
                <c:pt idx="7293">
                  <c:v/>
                </c:pt>
                <c:pt idx="7294">
                  <c:v/>
                </c:pt>
                <c:pt idx="7295">
                  <c:v/>
                </c:pt>
                <c:pt idx="7296">
                  <c:v/>
                </c:pt>
                <c:pt idx="7297">
                  <c:v/>
                </c:pt>
                <c:pt idx="7298">
                  <c:v/>
                </c:pt>
                <c:pt idx="7299">
                  <c:v/>
                </c:pt>
                <c:pt idx="7300">
                  <c:v/>
                </c:pt>
                <c:pt idx="7301">
                  <c:v/>
                </c:pt>
                <c:pt idx="7302">
                  <c:v/>
                </c:pt>
                <c:pt idx="7303">
                  <c:v/>
                </c:pt>
                <c:pt idx="7304">
                  <c:v/>
                </c:pt>
                <c:pt idx="7305">
                  <c:v/>
                </c:pt>
                <c:pt idx="7306">
                  <c:v/>
                </c:pt>
                <c:pt idx="7307">
                  <c:v/>
                </c:pt>
                <c:pt idx="7308">
                  <c:v/>
                </c:pt>
                <c:pt idx="7309">
                  <c:v/>
                </c:pt>
                <c:pt idx="7310">
                  <c:v/>
                </c:pt>
                <c:pt idx="7311">
                  <c:v/>
                </c:pt>
                <c:pt idx="7312">
                  <c:v/>
                </c:pt>
                <c:pt idx="7313">
                  <c:v/>
                </c:pt>
                <c:pt idx="7314">
                  <c:v/>
                </c:pt>
                <c:pt idx="7315">
                  <c:v/>
                </c:pt>
                <c:pt idx="7316">
                  <c:v/>
                </c:pt>
                <c:pt idx="7317">
                  <c:v/>
                </c:pt>
                <c:pt idx="7318">
                  <c:v/>
                </c:pt>
                <c:pt idx="7319">
                  <c:v/>
                </c:pt>
                <c:pt idx="7320">
                  <c:v/>
                </c:pt>
                <c:pt idx="7321">
                  <c:v/>
                </c:pt>
                <c:pt idx="7322">
                  <c:v/>
                </c:pt>
                <c:pt idx="7323">
                  <c:v/>
                </c:pt>
                <c:pt idx="7324">
                  <c:v/>
                </c:pt>
                <c:pt idx="7325">
                  <c:v/>
                </c:pt>
                <c:pt idx="7326">
                  <c:v/>
                </c:pt>
                <c:pt idx="7327">
                  <c:v/>
                </c:pt>
                <c:pt idx="7328">
                  <c:v/>
                </c:pt>
                <c:pt idx="7329">
                  <c:v/>
                </c:pt>
                <c:pt idx="7330">
                  <c:v/>
                </c:pt>
                <c:pt idx="7331">
                  <c:v/>
                </c:pt>
                <c:pt idx="7332">
                  <c:v/>
                </c:pt>
                <c:pt idx="7333">
                  <c:v/>
                </c:pt>
                <c:pt idx="7334">
                  <c:v/>
                </c:pt>
                <c:pt idx="7335">
                  <c:v/>
                </c:pt>
                <c:pt idx="7336">
                  <c:v/>
                </c:pt>
                <c:pt idx="7337">
                  <c:v/>
                </c:pt>
                <c:pt idx="7338">
                  <c:v/>
                </c:pt>
                <c:pt idx="7339">
                  <c:v/>
                </c:pt>
                <c:pt idx="7340">
                  <c:v/>
                </c:pt>
                <c:pt idx="7341">
                  <c:v/>
                </c:pt>
                <c:pt idx="7342">
                  <c:v/>
                </c:pt>
                <c:pt idx="7343">
                  <c:v/>
                </c:pt>
                <c:pt idx="7344">
                  <c:v/>
                </c:pt>
                <c:pt idx="7345">
                  <c:v/>
                </c:pt>
                <c:pt idx="7346">
                  <c:v/>
                </c:pt>
                <c:pt idx="7347">
                  <c:v/>
                </c:pt>
                <c:pt idx="7348">
                  <c:v/>
                </c:pt>
                <c:pt idx="7349">
                  <c:v/>
                </c:pt>
                <c:pt idx="7350">
                  <c:v/>
                </c:pt>
                <c:pt idx="7351">
                  <c:v/>
                </c:pt>
                <c:pt idx="7352">
                  <c:v/>
                </c:pt>
                <c:pt idx="7353">
                  <c:v/>
                </c:pt>
                <c:pt idx="7354">
                  <c:v/>
                </c:pt>
                <c:pt idx="7355">
                  <c:v/>
                </c:pt>
                <c:pt idx="7356">
                  <c:v/>
                </c:pt>
                <c:pt idx="7357">
                  <c:v/>
                </c:pt>
                <c:pt idx="7358">
                  <c:v/>
                </c:pt>
                <c:pt idx="7359">
                  <c:v/>
                </c:pt>
                <c:pt idx="7360">
                  <c:v/>
                </c:pt>
                <c:pt idx="7361">
                  <c:v/>
                </c:pt>
                <c:pt idx="7362">
                  <c:v/>
                </c:pt>
                <c:pt idx="7363">
                  <c:v/>
                </c:pt>
                <c:pt idx="7364">
                  <c:v/>
                </c:pt>
                <c:pt idx="7365">
                  <c:v/>
                </c:pt>
                <c:pt idx="7366">
                  <c:v/>
                </c:pt>
                <c:pt idx="7367">
                  <c:v/>
                </c:pt>
                <c:pt idx="7368">
                  <c:v/>
                </c:pt>
                <c:pt idx="7369">
                  <c:v/>
                </c:pt>
                <c:pt idx="7370">
                  <c:v/>
                </c:pt>
                <c:pt idx="7371">
                  <c:v/>
                </c:pt>
                <c:pt idx="7372">
                  <c:v/>
                </c:pt>
                <c:pt idx="7373">
                  <c:v/>
                </c:pt>
                <c:pt idx="7374">
                  <c:v/>
                </c:pt>
                <c:pt idx="7375">
                  <c:v/>
                </c:pt>
                <c:pt idx="7376">
                  <c:v/>
                </c:pt>
                <c:pt idx="7377">
                  <c:v/>
                </c:pt>
                <c:pt idx="7378">
                  <c:v/>
                </c:pt>
                <c:pt idx="7379">
                  <c:v/>
                </c:pt>
                <c:pt idx="7380">
                  <c:v/>
                </c:pt>
                <c:pt idx="7381">
                  <c:v/>
                </c:pt>
                <c:pt idx="7382">
                  <c:v/>
                </c:pt>
                <c:pt idx="7383">
                  <c:v/>
                </c:pt>
                <c:pt idx="7384">
                  <c:v/>
                </c:pt>
                <c:pt idx="7385">
                  <c:v/>
                </c:pt>
                <c:pt idx="7386">
                  <c:v/>
                </c:pt>
                <c:pt idx="7387">
                  <c:v/>
                </c:pt>
                <c:pt idx="7388">
                  <c:v/>
                </c:pt>
                <c:pt idx="7389">
                  <c:v/>
                </c:pt>
                <c:pt idx="7390">
                  <c:v/>
                </c:pt>
                <c:pt idx="7391">
                  <c:v/>
                </c:pt>
                <c:pt idx="7392">
                  <c:v/>
                </c:pt>
                <c:pt idx="7393">
                  <c:v/>
                </c:pt>
                <c:pt idx="7394">
                  <c:v/>
                </c:pt>
                <c:pt idx="7395">
                  <c:v/>
                </c:pt>
                <c:pt idx="7396">
                  <c:v/>
                </c:pt>
                <c:pt idx="7397">
                  <c:v/>
                </c:pt>
                <c:pt idx="7398">
                  <c:v/>
                </c:pt>
                <c:pt idx="7399">
                  <c:v/>
                </c:pt>
                <c:pt idx="7400">
                  <c:v/>
                </c:pt>
                <c:pt idx="7401">
                  <c:v/>
                </c:pt>
                <c:pt idx="7402">
                  <c:v/>
                </c:pt>
                <c:pt idx="7403">
                  <c:v/>
                </c:pt>
                <c:pt idx="7404">
                  <c:v/>
                </c:pt>
                <c:pt idx="7405">
                  <c:v/>
                </c:pt>
                <c:pt idx="7406">
                  <c:v/>
                </c:pt>
                <c:pt idx="7407">
                  <c:v/>
                </c:pt>
                <c:pt idx="7408">
                  <c:v/>
                </c:pt>
                <c:pt idx="7409">
                  <c:v/>
                </c:pt>
                <c:pt idx="7410">
                  <c:v/>
                </c:pt>
                <c:pt idx="7411">
                  <c:v/>
                </c:pt>
                <c:pt idx="7412">
                  <c:v/>
                </c:pt>
                <c:pt idx="7413">
                  <c:v/>
                </c:pt>
                <c:pt idx="7414">
                  <c:v/>
                </c:pt>
                <c:pt idx="7415">
                  <c:v/>
                </c:pt>
                <c:pt idx="7416">
                  <c:v/>
                </c:pt>
                <c:pt idx="7417">
                  <c:v/>
                </c:pt>
                <c:pt idx="7418">
                  <c:v/>
                </c:pt>
                <c:pt idx="7419">
                  <c:v/>
                </c:pt>
                <c:pt idx="7420">
                  <c:v/>
                </c:pt>
                <c:pt idx="7421">
                  <c:v/>
                </c:pt>
                <c:pt idx="7422">
                  <c:v/>
                </c:pt>
                <c:pt idx="7423">
                  <c:v/>
                </c:pt>
                <c:pt idx="7424">
                  <c:v/>
                </c:pt>
                <c:pt idx="7425">
                  <c:v/>
                </c:pt>
                <c:pt idx="7426">
                  <c:v/>
                </c:pt>
                <c:pt idx="7427">
                  <c:v/>
                </c:pt>
                <c:pt idx="7428">
                  <c:v/>
                </c:pt>
                <c:pt idx="7429">
                  <c:v/>
                </c:pt>
                <c:pt idx="7430">
                  <c:v/>
                </c:pt>
                <c:pt idx="7431">
                  <c:v/>
                </c:pt>
                <c:pt idx="7432">
                  <c:v/>
                </c:pt>
                <c:pt idx="7433">
                  <c:v/>
                </c:pt>
                <c:pt idx="7434">
                  <c:v/>
                </c:pt>
                <c:pt idx="7435">
                  <c:v/>
                </c:pt>
                <c:pt idx="7436">
                  <c:v/>
                </c:pt>
                <c:pt idx="7437">
                  <c:v/>
                </c:pt>
                <c:pt idx="7438">
                  <c:v/>
                </c:pt>
                <c:pt idx="7439">
                  <c:v/>
                </c:pt>
                <c:pt idx="7440">
                  <c:v/>
                </c:pt>
                <c:pt idx="7441">
                  <c:v/>
                </c:pt>
                <c:pt idx="7442">
                  <c:v/>
                </c:pt>
                <c:pt idx="7443">
                  <c:v/>
                </c:pt>
                <c:pt idx="7444">
                  <c:v/>
                </c:pt>
                <c:pt idx="7445">
                  <c:v/>
                </c:pt>
                <c:pt idx="7446">
                  <c:v/>
                </c:pt>
                <c:pt idx="7447">
                  <c:v/>
                </c:pt>
                <c:pt idx="7448">
                  <c:v/>
                </c:pt>
                <c:pt idx="7449">
                  <c:v/>
                </c:pt>
                <c:pt idx="7450">
                  <c:v/>
                </c:pt>
                <c:pt idx="7451">
                  <c:v/>
                </c:pt>
                <c:pt idx="7452">
                  <c:v/>
                </c:pt>
                <c:pt idx="7453">
                  <c:v/>
                </c:pt>
                <c:pt idx="7454">
                  <c:v/>
                </c:pt>
                <c:pt idx="7455">
                  <c:v/>
                </c:pt>
                <c:pt idx="7456">
                  <c:v/>
                </c:pt>
                <c:pt idx="7457">
                  <c:v/>
                </c:pt>
                <c:pt idx="7458">
                  <c:v/>
                </c:pt>
                <c:pt idx="7459">
                  <c:v/>
                </c:pt>
                <c:pt idx="7460">
                  <c:v/>
                </c:pt>
                <c:pt idx="7461">
                  <c:v/>
                </c:pt>
                <c:pt idx="7462">
                  <c:v/>
                </c:pt>
                <c:pt idx="7463">
                  <c:v/>
                </c:pt>
                <c:pt idx="7464">
                  <c:v/>
                </c:pt>
                <c:pt idx="7465">
                  <c:v/>
                </c:pt>
                <c:pt idx="7466">
                  <c:v/>
                </c:pt>
                <c:pt idx="7467">
                  <c:v/>
                </c:pt>
                <c:pt idx="7468">
                  <c:v/>
                </c:pt>
                <c:pt idx="7469">
                  <c:v/>
                </c:pt>
                <c:pt idx="7470">
                  <c:v/>
                </c:pt>
                <c:pt idx="7471">
                  <c:v/>
                </c:pt>
                <c:pt idx="7472">
                  <c:v/>
                </c:pt>
                <c:pt idx="7473">
                  <c:v/>
                </c:pt>
                <c:pt idx="7474">
                  <c:v/>
                </c:pt>
                <c:pt idx="7475">
                  <c:v/>
                </c:pt>
                <c:pt idx="7476">
                  <c:v/>
                </c:pt>
                <c:pt idx="7477">
                  <c:v/>
                </c:pt>
                <c:pt idx="7478">
                  <c:v/>
                </c:pt>
                <c:pt idx="7479">
                  <c:v/>
                </c:pt>
                <c:pt idx="7480">
                  <c:v/>
                </c:pt>
                <c:pt idx="7481">
                  <c:v/>
                </c:pt>
                <c:pt idx="7482">
                  <c:v/>
                </c:pt>
                <c:pt idx="7483">
                  <c:v/>
                </c:pt>
                <c:pt idx="7484">
                  <c:v/>
                </c:pt>
                <c:pt idx="7485">
                  <c:v/>
                </c:pt>
                <c:pt idx="7486">
                  <c:v/>
                </c:pt>
                <c:pt idx="7487">
                  <c:v/>
                </c:pt>
                <c:pt idx="7488">
                  <c:v/>
                </c:pt>
                <c:pt idx="7489">
                  <c:v/>
                </c:pt>
                <c:pt idx="7490">
                  <c:v/>
                </c:pt>
                <c:pt idx="7491">
                  <c:v/>
                </c:pt>
                <c:pt idx="7492">
                  <c:v/>
                </c:pt>
                <c:pt idx="7493">
                  <c:v/>
                </c:pt>
                <c:pt idx="7494">
                  <c:v/>
                </c:pt>
                <c:pt idx="7495">
                  <c:v/>
                </c:pt>
                <c:pt idx="7496">
                  <c:v/>
                </c:pt>
                <c:pt idx="7497">
                  <c:v/>
                </c:pt>
                <c:pt idx="7498">
                  <c:v/>
                </c:pt>
                <c:pt idx="7499">
                  <c:v/>
                </c:pt>
                <c:pt idx="7500">
                  <c:v/>
                </c:pt>
                <c:pt idx="7501">
                  <c:v/>
                </c:pt>
                <c:pt idx="7502">
                  <c:v/>
                </c:pt>
                <c:pt idx="7503">
                  <c:v/>
                </c:pt>
                <c:pt idx="7504">
                  <c:v/>
                </c:pt>
                <c:pt idx="7505">
                  <c:v/>
                </c:pt>
                <c:pt idx="7506">
                  <c:v/>
                </c:pt>
                <c:pt idx="7507">
                  <c:v/>
                </c:pt>
                <c:pt idx="7508">
                  <c:v/>
                </c:pt>
                <c:pt idx="7509">
                  <c:v/>
                </c:pt>
                <c:pt idx="7510">
                  <c:v/>
                </c:pt>
                <c:pt idx="7511">
                  <c:v/>
                </c:pt>
                <c:pt idx="7512">
                  <c:v/>
                </c:pt>
                <c:pt idx="7513">
                  <c:v/>
                </c:pt>
                <c:pt idx="7514">
                  <c:v/>
                </c:pt>
                <c:pt idx="7515">
                  <c:v/>
                </c:pt>
                <c:pt idx="7516">
                  <c:v/>
                </c:pt>
                <c:pt idx="7517">
                  <c:v/>
                </c:pt>
                <c:pt idx="7518">
                  <c:v/>
                </c:pt>
                <c:pt idx="7519">
                  <c:v/>
                </c:pt>
                <c:pt idx="7520">
                  <c:v/>
                </c:pt>
                <c:pt idx="7521">
                  <c:v/>
                </c:pt>
                <c:pt idx="7522">
                  <c:v/>
                </c:pt>
                <c:pt idx="7523">
                  <c:v/>
                </c:pt>
                <c:pt idx="7524">
                  <c:v/>
                </c:pt>
                <c:pt idx="7525">
                  <c:v/>
                </c:pt>
                <c:pt idx="7526">
                  <c:v/>
                </c:pt>
                <c:pt idx="7527">
                  <c:v/>
                </c:pt>
                <c:pt idx="7528">
                  <c:v/>
                </c:pt>
                <c:pt idx="7529">
                  <c:v/>
                </c:pt>
                <c:pt idx="7530">
                  <c:v/>
                </c:pt>
                <c:pt idx="7531">
                  <c:v/>
                </c:pt>
                <c:pt idx="7532">
                  <c:v/>
                </c:pt>
                <c:pt idx="7533">
                  <c:v/>
                </c:pt>
                <c:pt idx="7534">
                  <c:v/>
                </c:pt>
                <c:pt idx="7535">
                  <c:v/>
                </c:pt>
                <c:pt idx="7536">
                  <c:v/>
                </c:pt>
                <c:pt idx="7537">
                  <c:v/>
                </c:pt>
                <c:pt idx="7538">
                  <c:v/>
                </c:pt>
                <c:pt idx="7539">
                  <c:v/>
                </c:pt>
                <c:pt idx="7540">
                  <c:v/>
                </c:pt>
                <c:pt idx="7541">
                  <c:v/>
                </c:pt>
                <c:pt idx="7542">
                  <c:v/>
                </c:pt>
                <c:pt idx="7543">
                  <c:v/>
                </c:pt>
                <c:pt idx="7544">
                  <c:v/>
                </c:pt>
                <c:pt idx="7545">
                  <c:v/>
                </c:pt>
                <c:pt idx="7546">
                  <c:v/>
                </c:pt>
                <c:pt idx="7547">
                  <c:v/>
                </c:pt>
                <c:pt idx="7548">
                  <c:v/>
                </c:pt>
                <c:pt idx="7549">
                  <c:v/>
                </c:pt>
                <c:pt idx="7550">
                  <c:v/>
                </c:pt>
                <c:pt idx="7551">
                  <c:v/>
                </c:pt>
                <c:pt idx="7552">
                  <c:v/>
                </c:pt>
                <c:pt idx="7553">
                  <c:v/>
                </c:pt>
                <c:pt idx="7554">
                  <c:v/>
                </c:pt>
                <c:pt idx="7555">
                  <c:v/>
                </c:pt>
                <c:pt idx="7556">
                  <c:v/>
                </c:pt>
                <c:pt idx="7557">
                  <c:v/>
                </c:pt>
                <c:pt idx="7558">
                  <c:v/>
                </c:pt>
                <c:pt idx="7559">
                  <c:v/>
                </c:pt>
                <c:pt idx="7560">
                  <c:v/>
                </c:pt>
                <c:pt idx="7561">
                  <c:v/>
                </c:pt>
                <c:pt idx="7562">
                  <c:v/>
                </c:pt>
                <c:pt idx="7563">
                  <c:v/>
                </c:pt>
                <c:pt idx="7564">
                  <c:v/>
                </c:pt>
                <c:pt idx="7565">
                  <c:v/>
                </c:pt>
                <c:pt idx="7566">
                  <c:v/>
                </c:pt>
                <c:pt idx="7567">
                  <c:v/>
                </c:pt>
                <c:pt idx="7568">
                  <c:v/>
                </c:pt>
                <c:pt idx="7569">
                  <c:v/>
                </c:pt>
                <c:pt idx="7570">
                  <c:v/>
                </c:pt>
                <c:pt idx="7571">
                  <c:v/>
                </c:pt>
                <c:pt idx="7572">
                  <c:v/>
                </c:pt>
                <c:pt idx="7573">
                  <c:v/>
                </c:pt>
                <c:pt idx="7574">
                  <c:v/>
                </c:pt>
                <c:pt idx="7575">
                  <c:v/>
                </c:pt>
                <c:pt idx="7576">
                  <c:v/>
                </c:pt>
                <c:pt idx="7577">
                  <c:v/>
                </c:pt>
                <c:pt idx="7578">
                  <c:v/>
                </c:pt>
                <c:pt idx="7579">
                  <c:v/>
                </c:pt>
                <c:pt idx="7580">
                  <c:v/>
                </c:pt>
                <c:pt idx="7581">
                  <c:v/>
                </c:pt>
                <c:pt idx="7582">
                  <c:v/>
                </c:pt>
                <c:pt idx="7583">
                  <c:v/>
                </c:pt>
                <c:pt idx="7584">
                  <c:v/>
                </c:pt>
                <c:pt idx="7585">
                  <c:v/>
                </c:pt>
                <c:pt idx="7586">
                  <c:v/>
                </c:pt>
                <c:pt idx="7587">
                  <c:v/>
                </c:pt>
                <c:pt idx="7588">
                  <c:v/>
                </c:pt>
                <c:pt idx="7589">
                  <c:v/>
                </c:pt>
                <c:pt idx="7590">
                  <c:v/>
                </c:pt>
                <c:pt idx="7591">
                  <c:v/>
                </c:pt>
                <c:pt idx="7592">
                  <c:v/>
                </c:pt>
                <c:pt idx="7593">
                  <c:v/>
                </c:pt>
                <c:pt idx="7594">
                  <c:v/>
                </c:pt>
                <c:pt idx="7595">
                  <c:v/>
                </c:pt>
                <c:pt idx="7596">
                  <c:v/>
                </c:pt>
                <c:pt idx="7597">
                  <c:v/>
                </c:pt>
                <c:pt idx="7598">
                  <c:v/>
                </c:pt>
                <c:pt idx="7599">
                  <c:v/>
                </c:pt>
                <c:pt idx="7600">
                  <c:v/>
                </c:pt>
                <c:pt idx="7601">
                  <c:v/>
                </c:pt>
                <c:pt idx="7602">
                  <c:v/>
                </c:pt>
                <c:pt idx="7603">
                  <c:v/>
                </c:pt>
                <c:pt idx="7604">
                  <c:v/>
                </c:pt>
                <c:pt idx="7605">
                  <c:v/>
                </c:pt>
                <c:pt idx="7606">
                  <c:v/>
                </c:pt>
                <c:pt idx="7607">
                  <c:v/>
                </c:pt>
                <c:pt idx="7608">
                  <c:v/>
                </c:pt>
                <c:pt idx="7609">
                  <c:v/>
                </c:pt>
                <c:pt idx="7610">
                  <c:v/>
                </c:pt>
                <c:pt idx="7611">
                  <c:v/>
                </c:pt>
                <c:pt idx="7612">
                  <c:v/>
                </c:pt>
                <c:pt idx="7613">
                  <c:v/>
                </c:pt>
                <c:pt idx="7614">
                  <c:v/>
                </c:pt>
                <c:pt idx="7615">
                  <c:v/>
                </c:pt>
                <c:pt idx="7616">
                  <c:v/>
                </c:pt>
                <c:pt idx="7617">
                  <c:v/>
                </c:pt>
                <c:pt idx="7618">
                  <c:v/>
                </c:pt>
                <c:pt idx="7619">
                  <c:v/>
                </c:pt>
                <c:pt idx="7620">
                  <c:v/>
                </c:pt>
                <c:pt idx="7621">
                  <c:v/>
                </c:pt>
                <c:pt idx="7622">
                  <c:v/>
                </c:pt>
                <c:pt idx="7623">
                  <c:v/>
                </c:pt>
                <c:pt idx="7624">
                  <c:v/>
                </c:pt>
                <c:pt idx="7625">
                  <c:v/>
                </c:pt>
                <c:pt idx="7626">
                  <c:v/>
                </c:pt>
                <c:pt idx="7627">
                  <c:v/>
                </c:pt>
                <c:pt idx="7628">
                  <c:v/>
                </c:pt>
                <c:pt idx="7629">
                  <c:v/>
                </c:pt>
                <c:pt idx="7630">
                  <c:v/>
                </c:pt>
                <c:pt idx="7631">
                  <c:v/>
                </c:pt>
                <c:pt idx="7632">
                  <c:v/>
                </c:pt>
                <c:pt idx="7633">
                  <c:v/>
                </c:pt>
                <c:pt idx="7634">
                  <c:v/>
                </c:pt>
                <c:pt idx="7635">
                  <c:v/>
                </c:pt>
                <c:pt idx="7636">
                  <c:v/>
                </c:pt>
                <c:pt idx="7637">
                  <c:v/>
                </c:pt>
                <c:pt idx="7638">
                  <c:v/>
                </c:pt>
                <c:pt idx="7639">
                  <c:v/>
                </c:pt>
                <c:pt idx="7640">
                  <c:v/>
                </c:pt>
                <c:pt idx="7641">
                  <c:v/>
                </c:pt>
                <c:pt idx="7642">
                  <c:v/>
                </c:pt>
                <c:pt idx="7643">
                  <c:v/>
                </c:pt>
                <c:pt idx="7644">
                  <c:v/>
                </c:pt>
                <c:pt idx="7645">
                  <c:v/>
                </c:pt>
                <c:pt idx="7646">
                  <c:v/>
                </c:pt>
                <c:pt idx="7647">
                  <c:v/>
                </c:pt>
                <c:pt idx="7648">
                  <c:v/>
                </c:pt>
                <c:pt idx="7649">
                  <c:v/>
                </c:pt>
                <c:pt idx="7650">
                  <c:v/>
                </c:pt>
                <c:pt idx="7651">
                  <c:v/>
                </c:pt>
                <c:pt idx="7652">
                  <c:v/>
                </c:pt>
                <c:pt idx="7653">
                  <c:v/>
                </c:pt>
                <c:pt idx="7654">
                  <c:v/>
                </c:pt>
                <c:pt idx="7655">
                  <c:v/>
                </c:pt>
                <c:pt idx="7656">
                  <c:v/>
                </c:pt>
                <c:pt idx="7657">
                  <c:v/>
                </c:pt>
                <c:pt idx="7658">
                  <c:v/>
                </c:pt>
                <c:pt idx="7659">
                  <c:v/>
                </c:pt>
                <c:pt idx="7660">
                  <c:v/>
                </c:pt>
                <c:pt idx="7661">
                  <c:v/>
                </c:pt>
                <c:pt idx="7662">
                  <c:v/>
                </c:pt>
                <c:pt idx="7663">
                  <c:v/>
                </c:pt>
                <c:pt idx="7664">
                  <c:v/>
                </c:pt>
                <c:pt idx="7665">
                  <c:v/>
                </c:pt>
                <c:pt idx="7666">
                  <c:v/>
                </c:pt>
                <c:pt idx="7667">
                  <c:v/>
                </c:pt>
                <c:pt idx="7668">
                  <c:v/>
                </c:pt>
                <c:pt idx="7669">
                  <c:v/>
                </c:pt>
                <c:pt idx="7670">
                  <c:v/>
                </c:pt>
                <c:pt idx="7671">
                  <c:v/>
                </c:pt>
                <c:pt idx="7672">
                  <c:v/>
                </c:pt>
                <c:pt idx="7673">
                  <c:v/>
                </c:pt>
                <c:pt idx="7674">
                  <c:v/>
                </c:pt>
                <c:pt idx="7675">
                  <c:v/>
                </c:pt>
                <c:pt idx="7676">
                  <c:v/>
                </c:pt>
                <c:pt idx="7677">
                  <c:v/>
                </c:pt>
                <c:pt idx="7678">
                  <c:v/>
                </c:pt>
                <c:pt idx="7679">
                  <c:v/>
                </c:pt>
                <c:pt idx="7680">
                  <c:v/>
                </c:pt>
                <c:pt idx="7681">
                  <c:v/>
                </c:pt>
                <c:pt idx="7682">
                  <c:v/>
                </c:pt>
                <c:pt idx="7683">
                  <c:v/>
                </c:pt>
                <c:pt idx="7684">
                  <c:v/>
                </c:pt>
                <c:pt idx="7685">
                  <c:v/>
                </c:pt>
                <c:pt idx="7686">
                  <c:v/>
                </c:pt>
                <c:pt idx="7687">
                  <c:v/>
                </c:pt>
                <c:pt idx="7688">
                  <c:v/>
                </c:pt>
                <c:pt idx="7689">
                  <c:v/>
                </c:pt>
                <c:pt idx="7690">
                  <c:v/>
                </c:pt>
                <c:pt idx="7691">
                  <c:v/>
                </c:pt>
                <c:pt idx="7692">
                  <c:v/>
                </c:pt>
                <c:pt idx="7693">
                  <c:v/>
                </c:pt>
                <c:pt idx="7694">
                  <c:v/>
                </c:pt>
                <c:pt idx="7695">
                  <c:v/>
                </c:pt>
                <c:pt idx="7696">
                  <c:v/>
                </c:pt>
                <c:pt idx="7697">
                  <c:v/>
                </c:pt>
                <c:pt idx="7698">
                  <c:v/>
                </c:pt>
                <c:pt idx="7699">
                  <c:v/>
                </c:pt>
                <c:pt idx="7700">
                  <c:v/>
                </c:pt>
                <c:pt idx="7701">
                  <c:v/>
                </c:pt>
                <c:pt idx="7702">
                  <c:v/>
                </c:pt>
                <c:pt idx="7703">
                  <c:v/>
                </c:pt>
                <c:pt idx="7704">
                  <c:v/>
                </c:pt>
                <c:pt idx="7705">
                  <c:v/>
                </c:pt>
                <c:pt idx="7706">
                  <c:v/>
                </c:pt>
                <c:pt idx="7707">
                  <c:v/>
                </c:pt>
                <c:pt idx="7708">
                  <c:v/>
                </c:pt>
                <c:pt idx="7709">
                  <c:v/>
                </c:pt>
                <c:pt idx="7710">
                  <c:v/>
                </c:pt>
                <c:pt idx="7711">
                  <c:v/>
                </c:pt>
                <c:pt idx="7712">
                  <c:v/>
                </c:pt>
                <c:pt idx="7713">
                  <c:v/>
                </c:pt>
                <c:pt idx="7714">
                  <c:v/>
                </c:pt>
                <c:pt idx="7715">
                  <c:v/>
                </c:pt>
                <c:pt idx="7716">
                  <c:v/>
                </c:pt>
                <c:pt idx="7717">
                  <c:v/>
                </c:pt>
                <c:pt idx="7718">
                  <c:v/>
                </c:pt>
                <c:pt idx="7719">
                  <c:v/>
                </c:pt>
                <c:pt idx="7720">
                  <c:v/>
                </c:pt>
                <c:pt idx="7721">
                  <c:v/>
                </c:pt>
                <c:pt idx="7722">
                  <c:v/>
                </c:pt>
                <c:pt idx="7723">
                  <c:v/>
                </c:pt>
                <c:pt idx="7724">
                  <c:v/>
                </c:pt>
                <c:pt idx="7725">
                  <c:v/>
                </c:pt>
                <c:pt idx="7726">
                  <c:v/>
                </c:pt>
                <c:pt idx="7727">
                  <c:v/>
                </c:pt>
                <c:pt idx="7728">
                  <c:v/>
                </c:pt>
                <c:pt idx="7729">
                  <c:v/>
                </c:pt>
                <c:pt idx="7730">
                  <c:v/>
                </c:pt>
                <c:pt idx="7731">
                  <c:v/>
                </c:pt>
                <c:pt idx="7732">
                  <c:v/>
                </c:pt>
                <c:pt idx="7733">
                  <c:v/>
                </c:pt>
                <c:pt idx="7734">
                  <c:v/>
                </c:pt>
                <c:pt idx="7735">
                  <c:v/>
                </c:pt>
                <c:pt idx="7736">
                  <c:v/>
                </c:pt>
                <c:pt idx="7737">
                  <c:v/>
                </c:pt>
                <c:pt idx="7738">
                  <c:v/>
                </c:pt>
                <c:pt idx="7739">
                  <c:v/>
                </c:pt>
                <c:pt idx="7740">
                  <c:v/>
                </c:pt>
                <c:pt idx="7741">
                  <c:v/>
                </c:pt>
                <c:pt idx="7742">
                  <c:v/>
                </c:pt>
                <c:pt idx="7743">
                  <c:v/>
                </c:pt>
                <c:pt idx="7744">
                  <c:v/>
                </c:pt>
                <c:pt idx="7745">
                  <c:v/>
                </c:pt>
                <c:pt idx="7746">
                  <c:v/>
                </c:pt>
                <c:pt idx="7747">
                  <c:v/>
                </c:pt>
                <c:pt idx="7748">
                  <c:v/>
                </c:pt>
                <c:pt idx="7749">
                  <c:v/>
                </c:pt>
                <c:pt idx="7750">
                  <c:v/>
                </c:pt>
                <c:pt idx="7751">
                  <c:v/>
                </c:pt>
                <c:pt idx="7752">
                  <c:v/>
                </c:pt>
                <c:pt idx="7753">
                  <c:v/>
                </c:pt>
                <c:pt idx="7754">
                  <c:v/>
                </c:pt>
                <c:pt idx="7755">
                  <c:v/>
                </c:pt>
                <c:pt idx="7756">
                  <c:v/>
                </c:pt>
                <c:pt idx="7757">
                  <c:v/>
                </c:pt>
                <c:pt idx="7758">
                  <c:v/>
                </c:pt>
                <c:pt idx="7759">
                  <c:v/>
                </c:pt>
                <c:pt idx="7760">
                  <c:v/>
                </c:pt>
                <c:pt idx="7761">
                  <c:v/>
                </c:pt>
                <c:pt idx="7762">
                  <c:v/>
                </c:pt>
                <c:pt idx="7763">
                  <c:v/>
                </c:pt>
                <c:pt idx="7764">
                  <c:v/>
                </c:pt>
                <c:pt idx="7765">
                  <c:v/>
                </c:pt>
                <c:pt idx="7766">
                  <c:v/>
                </c:pt>
                <c:pt idx="7767">
                  <c:v/>
                </c:pt>
                <c:pt idx="7768">
                  <c:v/>
                </c:pt>
                <c:pt idx="7769">
                  <c:v/>
                </c:pt>
                <c:pt idx="7770">
                  <c:v/>
                </c:pt>
                <c:pt idx="7771">
                  <c:v/>
                </c:pt>
                <c:pt idx="7772">
                  <c:v/>
                </c:pt>
                <c:pt idx="7773">
                  <c:v/>
                </c:pt>
                <c:pt idx="7774">
                  <c:v/>
                </c:pt>
                <c:pt idx="7775">
                  <c:v/>
                </c:pt>
                <c:pt idx="7776">
                  <c:v/>
                </c:pt>
                <c:pt idx="7777">
                  <c:v/>
                </c:pt>
                <c:pt idx="7778">
                  <c:v/>
                </c:pt>
                <c:pt idx="7779">
                  <c:v/>
                </c:pt>
                <c:pt idx="7780">
                  <c:v/>
                </c:pt>
                <c:pt idx="7781">
                  <c:v/>
                </c:pt>
                <c:pt idx="7782">
                  <c:v/>
                </c:pt>
                <c:pt idx="7783">
                  <c:v/>
                </c:pt>
                <c:pt idx="7784">
                  <c:v/>
                </c:pt>
                <c:pt idx="7785">
                  <c:v/>
                </c:pt>
                <c:pt idx="7786">
                  <c:v/>
                </c:pt>
                <c:pt idx="7787">
                  <c:v/>
                </c:pt>
                <c:pt idx="7788">
                  <c:v/>
                </c:pt>
                <c:pt idx="7789">
                  <c:v/>
                </c:pt>
                <c:pt idx="7790">
                  <c:v/>
                </c:pt>
                <c:pt idx="7791">
                  <c:v/>
                </c:pt>
                <c:pt idx="7792">
                  <c:v/>
                </c:pt>
                <c:pt idx="7793">
                  <c:v/>
                </c:pt>
                <c:pt idx="7794">
                  <c:v/>
                </c:pt>
                <c:pt idx="7795">
                  <c:v/>
                </c:pt>
                <c:pt idx="7796">
                  <c:v/>
                </c:pt>
                <c:pt idx="7797">
                  <c:v/>
                </c:pt>
                <c:pt idx="7798">
                  <c:v/>
                </c:pt>
                <c:pt idx="7799">
                  <c:v/>
                </c:pt>
                <c:pt idx="7800">
                  <c:v/>
                </c:pt>
                <c:pt idx="7801">
                  <c:v/>
                </c:pt>
                <c:pt idx="7802">
                  <c:v/>
                </c:pt>
                <c:pt idx="7803">
                  <c:v/>
                </c:pt>
                <c:pt idx="7804">
                  <c:v/>
                </c:pt>
                <c:pt idx="7805">
                  <c:v/>
                </c:pt>
                <c:pt idx="7806">
                  <c:v/>
                </c:pt>
                <c:pt idx="7807">
                  <c:v/>
                </c:pt>
                <c:pt idx="7808">
                  <c:v/>
                </c:pt>
                <c:pt idx="7809">
                  <c:v/>
                </c:pt>
                <c:pt idx="7810">
                  <c:v/>
                </c:pt>
                <c:pt idx="7811">
                  <c:v/>
                </c:pt>
                <c:pt idx="7812">
                  <c:v/>
                </c:pt>
                <c:pt idx="7813">
                  <c:v/>
                </c:pt>
                <c:pt idx="7814">
                  <c:v/>
                </c:pt>
                <c:pt idx="7815">
                  <c:v/>
                </c:pt>
                <c:pt idx="7816">
                  <c:v/>
                </c:pt>
                <c:pt idx="7817">
                  <c:v/>
                </c:pt>
                <c:pt idx="7818">
                  <c:v/>
                </c:pt>
                <c:pt idx="7819">
                  <c:v/>
                </c:pt>
                <c:pt idx="7820">
                  <c:v/>
                </c:pt>
                <c:pt idx="7821">
                  <c:v/>
                </c:pt>
                <c:pt idx="7822">
                  <c:v/>
                </c:pt>
                <c:pt idx="7823">
                  <c:v/>
                </c:pt>
                <c:pt idx="7824">
                  <c:v/>
                </c:pt>
                <c:pt idx="7825">
                  <c:v/>
                </c:pt>
                <c:pt idx="7826">
                  <c:v/>
                </c:pt>
                <c:pt idx="7827">
                  <c:v/>
                </c:pt>
                <c:pt idx="7828">
                  <c:v/>
                </c:pt>
                <c:pt idx="7829">
                  <c:v/>
                </c:pt>
                <c:pt idx="7830">
                  <c:v/>
                </c:pt>
                <c:pt idx="7831">
                  <c:v/>
                </c:pt>
                <c:pt idx="7832">
                  <c:v/>
                </c:pt>
                <c:pt idx="7833">
                  <c:v/>
                </c:pt>
                <c:pt idx="7834">
                  <c:v/>
                </c:pt>
                <c:pt idx="7835">
                  <c:v/>
                </c:pt>
                <c:pt idx="7836">
                  <c:v/>
                </c:pt>
                <c:pt idx="7837">
                  <c:v/>
                </c:pt>
                <c:pt idx="7838">
                  <c:v/>
                </c:pt>
                <c:pt idx="7839">
                  <c:v/>
                </c:pt>
                <c:pt idx="7840">
                  <c:v/>
                </c:pt>
                <c:pt idx="7841">
                  <c:v/>
                </c:pt>
                <c:pt idx="7842">
                  <c:v/>
                </c:pt>
                <c:pt idx="7843">
                  <c:v/>
                </c:pt>
                <c:pt idx="7844">
                  <c:v/>
                </c:pt>
                <c:pt idx="7845">
                  <c:v/>
                </c:pt>
                <c:pt idx="7846">
                  <c:v/>
                </c:pt>
                <c:pt idx="7847">
                  <c:v/>
                </c:pt>
                <c:pt idx="7848">
                  <c:v/>
                </c:pt>
                <c:pt idx="7849">
                  <c:v/>
                </c:pt>
                <c:pt idx="7850">
                  <c:v/>
                </c:pt>
                <c:pt idx="7851">
                  <c:v/>
                </c:pt>
                <c:pt idx="7852">
                  <c:v/>
                </c:pt>
                <c:pt idx="7853">
                  <c:v/>
                </c:pt>
                <c:pt idx="7854">
                  <c:v/>
                </c:pt>
                <c:pt idx="7855">
                  <c:v/>
                </c:pt>
                <c:pt idx="7856">
                  <c:v/>
                </c:pt>
                <c:pt idx="7857">
                  <c:v/>
                </c:pt>
                <c:pt idx="7858">
                  <c:v/>
                </c:pt>
                <c:pt idx="7859">
                  <c:v/>
                </c:pt>
                <c:pt idx="7860">
                  <c:v/>
                </c:pt>
                <c:pt idx="7861">
                  <c:v/>
                </c:pt>
                <c:pt idx="7862">
                  <c:v/>
                </c:pt>
                <c:pt idx="7863">
                  <c:v/>
                </c:pt>
                <c:pt idx="7864">
                  <c:v/>
                </c:pt>
                <c:pt idx="7865">
                  <c:v/>
                </c:pt>
                <c:pt idx="7866">
                  <c:v/>
                </c:pt>
                <c:pt idx="7867">
                  <c:v/>
                </c:pt>
                <c:pt idx="7868">
                  <c:v/>
                </c:pt>
                <c:pt idx="7869">
                  <c:v/>
                </c:pt>
                <c:pt idx="7870">
                  <c:v/>
                </c:pt>
                <c:pt idx="7871">
                  <c:v/>
                </c:pt>
                <c:pt idx="7872">
                  <c:v/>
                </c:pt>
                <c:pt idx="7873">
                  <c:v/>
                </c:pt>
                <c:pt idx="7874">
                  <c:v/>
                </c:pt>
                <c:pt idx="7875">
                  <c:v/>
                </c:pt>
                <c:pt idx="7876">
                  <c:v/>
                </c:pt>
                <c:pt idx="7877">
                  <c:v/>
                </c:pt>
                <c:pt idx="7878">
                  <c:v/>
                </c:pt>
                <c:pt idx="7879">
                  <c:v/>
                </c:pt>
                <c:pt idx="7880">
                  <c:v/>
                </c:pt>
                <c:pt idx="7881">
                  <c:v/>
                </c:pt>
                <c:pt idx="7882">
                  <c:v/>
                </c:pt>
                <c:pt idx="7883">
                  <c:v/>
                </c:pt>
                <c:pt idx="7884">
                  <c:v/>
                </c:pt>
                <c:pt idx="7885">
                  <c:v/>
                </c:pt>
                <c:pt idx="7886">
                  <c:v/>
                </c:pt>
                <c:pt idx="7887">
                  <c:v/>
                </c:pt>
                <c:pt idx="7888">
                  <c:v/>
                </c:pt>
                <c:pt idx="7889">
                  <c:v/>
                </c:pt>
                <c:pt idx="7890">
                  <c:v/>
                </c:pt>
                <c:pt idx="7891">
                  <c:v/>
                </c:pt>
                <c:pt idx="7892">
                  <c:v/>
                </c:pt>
                <c:pt idx="7893">
                  <c:v/>
                </c:pt>
                <c:pt idx="7894">
                  <c:v/>
                </c:pt>
                <c:pt idx="7895">
                  <c:v/>
                </c:pt>
                <c:pt idx="7896">
                  <c:v/>
                </c:pt>
                <c:pt idx="7897">
                  <c:v/>
                </c:pt>
                <c:pt idx="7898">
                  <c:v/>
                </c:pt>
                <c:pt idx="7899">
                  <c:v/>
                </c:pt>
                <c:pt idx="7900">
                  <c:v/>
                </c:pt>
                <c:pt idx="7901">
                  <c:v/>
                </c:pt>
                <c:pt idx="7902">
                  <c:v/>
                </c:pt>
                <c:pt idx="7903">
                  <c:v/>
                </c:pt>
                <c:pt idx="7904">
                  <c:v/>
                </c:pt>
                <c:pt idx="7905">
                  <c:v/>
                </c:pt>
                <c:pt idx="7906">
                  <c:v/>
                </c:pt>
                <c:pt idx="7907">
                  <c:v/>
                </c:pt>
                <c:pt idx="7908">
                  <c:v/>
                </c:pt>
                <c:pt idx="7909">
                  <c:v/>
                </c:pt>
                <c:pt idx="7910">
                  <c:v/>
                </c:pt>
                <c:pt idx="7911">
                  <c:v/>
                </c:pt>
                <c:pt idx="7912">
                  <c:v/>
                </c:pt>
                <c:pt idx="7913">
                  <c:v/>
                </c:pt>
                <c:pt idx="7914">
                  <c:v/>
                </c:pt>
                <c:pt idx="7915">
                  <c:v/>
                </c:pt>
                <c:pt idx="7916">
                  <c:v/>
                </c:pt>
                <c:pt idx="7917">
                  <c:v/>
                </c:pt>
                <c:pt idx="7918">
                  <c:v/>
                </c:pt>
                <c:pt idx="7919">
                  <c:v/>
                </c:pt>
                <c:pt idx="7920">
                  <c:v/>
                </c:pt>
                <c:pt idx="7921">
                  <c:v/>
                </c:pt>
                <c:pt idx="7922">
                  <c:v/>
                </c:pt>
                <c:pt idx="7923">
                  <c:v/>
                </c:pt>
                <c:pt idx="7924">
                  <c:v/>
                </c:pt>
                <c:pt idx="7925">
                  <c:v/>
                </c:pt>
                <c:pt idx="7926">
                  <c:v/>
                </c:pt>
                <c:pt idx="7927">
                  <c:v/>
                </c:pt>
                <c:pt idx="7928">
                  <c:v/>
                </c:pt>
                <c:pt idx="7929">
                  <c:v/>
                </c:pt>
                <c:pt idx="7930">
                  <c:v/>
                </c:pt>
                <c:pt idx="7931">
                  <c:v/>
                </c:pt>
                <c:pt idx="7932">
                  <c:v/>
                </c:pt>
                <c:pt idx="7933">
                  <c:v/>
                </c:pt>
                <c:pt idx="7934">
                  <c:v/>
                </c:pt>
                <c:pt idx="7935">
                  <c:v/>
                </c:pt>
                <c:pt idx="7936">
                  <c:v/>
                </c:pt>
                <c:pt idx="7937">
                  <c:v/>
                </c:pt>
                <c:pt idx="7938">
                  <c:v/>
                </c:pt>
                <c:pt idx="7939">
                  <c:v/>
                </c:pt>
                <c:pt idx="7940">
                  <c:v/>
                </c:pt>
                <c:pt idx="7941">
                  <c:v/>
                </c:pt>
                <c:pt idx="7942">
                  <c:v/>
                </c:pt>
                <c:pt idx="7943">
                  <c:v/>
                </c:pt>
                <c:pt idx="7944">
                  <c:v/>
                </c:pt>
                <c:pt idx="7945">
                  <c:v/>
                </c:pt>
                <c:pt idx="7946">
                  <c:v/>
                </c:pt>
                <c:pt idx="7947">
                  <c:v/>
                </c:pt>
                <c:pt idx="7948">
                  <c:v/>
                </c:pt>
                <c:pt idx="7949">
                  <c:v/>
                </c:pt>
                <c:pt idx="7950">
                  <c:v/>
                </c:pt>
                <c:pt idx="7951">
                  <c:v/>
                </c:pt>
                <c:pt idx="7952">
                  <c:v/>
                </c:pt>
                <c:pt idx="7953">
                  <c:v/>
                </c:pt>
                <c:pt idx="7954">
                  <c:v/>
                </c:pt>
                <c:pt idx="7955">
                  <c:v/>
                </c:pt>
                <c:pt idx="7956">
                  <c:v/>
                </c:pt>
                <c:pt idx="7957">
                  <c:v/>
                </c:pt>
                <c:pt idx="7958">
                  <c:v/>
                </c:pt>
                <c:pt idx="7959">
                  <c:v/>
                </c:pt>
                <c:pt idx="7960">
                  <c:v/>
                </c:pt>
                <c:pt idx="7961">
                  <c:v/>
                </c:pt>
                <c:pt idx="7962">
                  <c:v/>
                </c:pt>
                <c:pt idx="7963">
                  <c:v/>
                </c:pt>
                <c:pt idx="7964">
                  <c:v/>
                </c:pt>
                <c:pt idx="7965">
                  <c:v/>
                </c:pt>
                <c:pt idx="7966">
                  <c:v/>
                </c:pt>
                <c:pt idx="7967">
                  <c:v/>
                </c:pt>
                <c:pt idx="7968">
                  <c:v/>
                </c:pt>
                <c:pt idx="7969">
                  <c:v/>
                </c:pt>
                <c:pt idx="7970">
                  <c:v/>
                </c:pt>
                <c:pt idx="7971">
                  <c:v/>
                </c:pt>
                <c:pt idx="7972">
                  <c:v/>
                </c:pt>
                <c:pt idx="7973">
                  <c:v/>
                </c:pt>
                <c:pt idx="7974">
                  <c:v/>
                </c:pt>
                <c:pt idx="7975">
                  <c:v/>
                </c:pt>
                <c:pt idx="7976">
                  <c:v/>
                </c:pt>
                <c:pt idx="7977">
                  <c:v/>
                </c:pt>
                <c:pt idx="7978">
                  <c:v/>
                </c:pt>
                <c:pt idx="7979">
                  <c:v/>
                </c:pt>
                <c:pt idx="7980">
                  <c:v/>
                </c:pt>
                <c:pt idx="7981">
                  <c:v/>
                </c:pt>
                <c:pt idx="7982">
                  <c:v/>
                </c:pt>
                <c:pt idx="7983">
                  <c:v/>
                </c:pt>
                <c:pt idx="7984">
                  <c:v/>
                </c:pt>
                <c:pt idx="7985">
                  <c:v/>
                </c:pt>
                <c:pt idx="7986">
                  <c:v/>
                </c:pt>
                <c:pt idx="7987">
                  <c:v/>
                </c:pt>
                <c:pt idx="7988">
                  <c:v/>
                </c:pt>
                <c:pt idx="7989">
                  <c:v/>
                </c:pt>
                <c:pt idx="7990">
                  <c:v/>
                </c:pt>
                <c:pt idx="7991">
                  <c:v/>
                </c:pt>
                <c:pt idx="7992">
                  <c:v/>
                </c:pt>
                <c:pt idx="7993">
                  <c:v/>
                </c:pt>
                <c:pt idx="7994">
                  <c:v/>
                </c:pt>
                <c:pt idx="7995">
                  <c:v/>
                </c:pt>
                <c:pt idx="7996">
                  <c:v/>
                </c:pt>
                <c:pt idx="7997">
                  <c:v/>
                </c:pt>
                <c:pt idx="7998">
                  <c:v/>
                </c:pt>
                <c:pt idx="7999">
                  <c:v/>
                </c:pt>
                <c:pt idx="8000">
                  <c:v/>
                </c:pt>
                <c:pt idx="8001">
                  <c:v/>
                </c:pt>
                <c:pt idx="8002">
                  <c:v/>
                </c:pt>
                <c:pt idx="8003">
                  <c:v/>
                </c:pt>
                <c:pt idx="8004">
                  <c:v/>
                </c:pt>
                <c:pt idx="8005">
                  <c:v/>
                </c:pt>
                <c:pt idx="8006">
                  <c:v/>
                </c:pt>
                <c:pt idx="8007">
                  <c:v/>
                </c:pt>
                <c:pt idx="8008">
                  <c:v/>
                </c:pt>
                <c:pt idx="8009">
                  <c:v/>
                </c:pt>
                <c:pt idx="8010">
                  <c:v/>
                </c:pt>
                <c:pt idx="8011">
                  <c:v/>
                </c:pt>
                <c:pt idx="8012">
                  <c:v/>
                </c:pt>
                <c:pt idx="8013">
                  <c:v/>
                </c:pt>
                <c:pt idx="8014">
                  <c:v/>
                </c:pt>
                <c:pt idx="8015">
                  <c:v/>
                </c:pt>
                <c:pt idx="8016">
                  <c:v/>
                </c:pt>
                <c:pt idx="8017">
                  <c:v/>
                </c:pt>
                <c:pt idx="8018">
                  <c:v/>
                </c:pt>
                <c:pt idx="8019">
                  <c:v/>
                </c:pt>
                <c:pt idx="8020">
                  <c:v/>
                </c:pt>
                <c:pt idx="8021">
                  <c:v/>
                </c:pt>
                <c:pt idx="8022">
                  <c:v/>
                </c:pt>
                <c:pt idx="8023">
                  <c:v/>
                </c:pt>
                <c:pt idx="8024">
                  <c:v/>
                </c:pt>
                <c:pt idx="8025">
                  <c:v/>
                </c:pt>
                <c:pt idx="8026">
                  <c:v/>
                </c:pt>
                <c:pt idx="8027">
                  <c:v/>
                </c:pt>
                <c:pt idx="8028">
                  <c:v/>
                </c:pt>
                <c:pt idx="8029">
                  <c:v/>
                </c:pt>
                <c:pt idx="8030">
                  <c:v/>
                </c:pt>
                <c:pt idx="8031">
                  <c:v/>
                </c:pt>
                <c:pt idx="8032">
                  <c:v/>
                </c:pt>
                <c:pt idx="8033">
                  <c:v/>
                </c:pt>
                <c:pt idx="8034">
                  <c:v/>
                </c:pt>
                <c:pt idx="8035">
                  <c:v/>
                </c:pt>
                <c:pt idx="8036">
                  <c:v/>
                </c:pt>
                <c:pt idx="8037">
                  <c:v/>
                </c:pt>
                <c:pt idx="8038">
                  <c:v/>
                </c:pt>
                <c:pt idx="8039">
                  <c:v/>
                </c:pt>
                <c:pt idx="8040">
                  <c:v/>
                </c:pt>
                <c:pt idx="8041">
                  <c:v/>
                </c:pt>
                <c:pt idx="8042">
                  <c:v/>
                </c:pt>
                <c:pt idx="8043">
                  <c:v/>
                </c:pt>
                <c:pt idx="8044">
                  <c:v/>
                </c:pt>
                <c:pt idx="8045">
                  <c:v/>
                </c:pt>
                <c:pt idx="8046">
                  <c:v/>
                </c:pt>
                <c:pt idx="8047">
                  <c:v/>
                </c:pt>
                <c:pt idx="8048">
                  <c:v/>
                </c:pt>
                <c:pt idx="8049">
                  <c:v/>
                </c:pt>
                <c:pt idx="8050">
                  <c:v/>
                </c:pt>
                <c:pt idx="8051">
                  <c:v/>
                </c:pt>
                <c:pt idx="8052">
                  <c:v/>
                </c:pt>
                <c:pt idx="8053">
                  <c:v/>
                </c:pt>
                <c:pt idx="8054">
                  <c:v/>
                </c:pt>
                <c:pt idx="8055">
                  <c:v/>
                </c:pt>
                <c:pt idx="8056">
                  <c:v/>
                </c:pt>
                <c:pt idx="8057">
                  <c:v/>
                </c:pt>
                <c:pt idx="8058">
                  <c:v/>
                </c:pt>
                <c:pt idx="8059">
                  <c:v/>
                </c:pt>
                <c:pt idx="8060">
                  <c:v/>
                </c:pt>
                <c:pt idx="8061">
                  <c:v/>
                </c:pt>
                <c:pt idx="8062">
                  <c:v/>
                </c:pt>
                <c:pt idx="8063">
                  <c:v/>
                </c:pt>
                <c:pt idx="8064">
                  <c:v/>
                </c:pt>
                <c:pt idx="8065">
                  <c:v/>
                </c:pt>
                <c:pt idx="8066">
                  <c:v/>
                </c:pt>
                <c:pt idx="8067">
                  <c:v/>
                </c:pt>
                <c:pt idx="8068">
                  <c:v/>
                </c:pt>
                <c:pt idx="8069">
                  <c:v/>
                </c:pt>
                <c:pt idx="8070">
                  <c:v/>
                </c:pt>
                <c:pt idx="8071">
                  <c:v/>
                </c:pt>
                <c:pt idx="8072">
                  <c:v/>
                </c:pt>
                <c:pt idx="8073">
                  <c:v/>
                </c:pt>
                <c:pt idx="8074">
                  <c:v/>
                </c:pt>
                <c:pt idx="8075">
                  <c:v/>
                </c:pt>
                <c:pt idx="8076">
                  <c:v/>
                </c:pt>
                <c:pt idx="8077">
                  <c:v/>
                </c:pt>
                <c:pt idx="8078">
                  <c:v/>
                </c:pt>
                <c:pt idx="8079">
                  <c:v/>
                </c:pt>
                <c:pt idx="8080">
                  <c:v/>
                </c:pt>
                <c:pt idx="8081">
                  <c:v/>
                </c:pt>
                <c:pt idx="8082">
                  <c:v/>
                </c:pt>
                <c:pt idx="8083">
                  <c:v/>
                </c:pt>
                <c:pt idx="8084">
                  <c:v/>
                </c:pt>
                <c:pt idx="8085">
                  <c:v/>
                </c:pt>
                <c:pt idx="8086">
                  <c:v/>
                </c:pt>
                <c:pt idx="8087">
                  <c:v/>
                </c:pt>
                <c:pt idx="8088">
                  <c:v/>
                </c:pt>
                <c:pt idx="8089">
                  <c:v/>
                </c:pt>
                <c:pt idx="8090">
                  <c:v/>
                </c:pt>
                <c:pt idx="8091">
                  <c:v/>
                </c:pt>
                <c:pt idx="8092">
                  <c:v/>
                </c:pt>
                <c:pt idx="8093">
                  <c:v/>
                </c:pt>
                <c:pt idx="8094">
                  <c:v/>
                </c:pt>
                <c:pt idx="8095">
                  <c:v/>
                </c:pt>
                <c:pt idx="8096">
                  <c:v/>
                </c:pt>
                <c:pt idx="8097">
                  <c:v/>
                </c:pt>
                <c:pt idx="8098">
                  <c:v/>
                </c:pt>
                <c:pt idx="8099">
                  <c:v/>
                </c:pt>
                <c:pt idx="8100">
                  <c:v/>
                </c:pt>
                <c:pt idx="8101">
                  <c:v/>
                </c:pt>
                <c:pt idx="8102">
                  <c:v/>
                </c:pt>
                <c:pt idx="8103">
                  <c:v/>
                </c:pt>
                <c:pt idx="8104">
                  <c:v/>
                </c:pt>
                <c:pt idx="8105">
                  <c:v/>
                </c:pt>
                <c:pt idx="8106">
                  <c:v/>
                </c:pt>
                <c:pt idx="8107">
                  <c:v/>
                </c:pt>
                <c:pt idx="8108">
                  <c:v/>
                </c:pt>
                <c:pt idx="8109">
                  <c:v/>
                </c:pt>
                <c:pt idx="8110">
                  <c:v/>
                </c:pt>
                <c:pt idx="8111">
                  <c:v/>
                </c:pt>
                <c:pt idx="8112">
                  <c:v/>
                </c:pt>
                <c:pt idx="8113">
                  <c:v/>
                </c:pt>
                <c:pt idx="8114">
                  <c:v/>
                </c:pt>
                <c:pt idx="8115">
                  <c:v/>
                </c:pt>
                <c:pt idx="8116">
                  <c:v/>
                </c:pt>
                <c:pt idx="8117">
                  <c:v/>
                </c:pt>
                <c:pt idx="8118">
                  <c:v/>
                </c:pt>
                <c:pt idx="8119">
                  <c:v/>
                </c:pt>
                <c:pt idx="8120">
                  <c:v/>
                </c:pt>
                <c:pt idx="8121">
                  <c:v/>
                </c:pt>
                <c:pt idx="8122">
                  <c:v/>
                </c:pt>
                <c:pt idx="8123">
                  <c:v/>
                </c:pt>
                <c:pt idx="8124">
                  <c:v/>
                </c:pt>
                <c:pt idx="8125">
                  <c:v/>
                </c:pt>
                <c:pt idx="8126">
                  <c:v/>
                </c:pt>
                <c:pt idx="8127">
                  <c:v/>
                </c:pt>
                <c:pt idx="8128">
                  <c:v/>
                </c:pt>
                <c:pt idx="8129">
                  <c:v/>
                </c:pt>
                <c:pt idx="8130">
                  <c:v/>
                </c:pt>
                <c:pt idx="8131">
                  <c:v/>
                </c:pt>
                <c:pt idx="8132">
                  <c:v/>
                </c:pt>
                <c:pt idx="8133">
                  <c:v/>
                </c:pt>
                <c:pt idx="8134">
                  <c:v/>
                </c:pt>
                <c:pt idx="8135">
                  <c:v/>
                </c:pt>
                <c:pt idx="8136">
                  <c:v/>
                </c:pt>
                <c:pt idx="8137">
                  <c:v/>
                </c:pt>
                <c:pt idx="8138">
                  <c:v/>
                </c:pt>
                <c:pt idx="8139">
                  <c:v/>
                </c:pt>
                <c:pt idx="8140">
                  <c:v/>
                </c:pt>
                <c:pt idx="8141">
                  <c:v/>
                </c:pt>
                <c:pt idx="8142">
                  <c:v/>
                </c:pt>
                <c:pt idx="8143">
                  <c:v/>
                </c:pt>
                <c:pt idx="8144">
                  <c:v/>
                </c:pt>
                <c:pt idx="8145">
                  <c:v/>
                </c:pt>
                <c:pt idx="8146">
                  <c:v/>
                </c:pt>
                <c:pt idx="8147">
                  <c:v/>
                </c:pt>
                <c:pt idx="8148">
                  <c:v/>
                </c:pt>
                <c:pt idx="8149">
                  <c:v/>
                </c:pt>
                <c:pt idx="8150">
                  <c:v/>
                </c:pt>
                <c:pt idx="8151">
                  <c:v/>
                </c:pt>
                <c:pt idx="8152">
                  <c:v/>
                </c:pt>
                <c:pt idx="8153">
                  <c:v/>
                </c:pt>
                <c:pt idx="8154">
                  <c:v/>
                </c:pt>
                <c:pt idx="8155">
                  <c:v/>
                </c:pt>
                <c:pt idx="8156">
                  <c:v/>
                </c:pt>
                <c:pt idx="8157">
                  <c:v/>
                </c:pt>
                <c:pt idx="8158">
                  <c:v/>
                </c:pt>
                <c:pt idx="8159">
                  <c:v/>
                </c:pt>
                <c:pt idx="8160">
                  <c:v/>
                </c:pt>
                <c:pt idx="8161">
                  <c:v/>
                </c:pt>
                <c:pt idx="8162">
                  <c:v/>
                </c:pt>
                <c:pt idx="8163">
                  <c:v/>
                </c:pt>
                <c:pt idx="8164">
                  <c:v/>
                </c:pt>
                <c:pt idx="8165">
                  <c:v/>
                </c:pt>
                <c:pt idx="8166">
                  <c:v/>
                </c:pt>
                <c:pt idx="8167">
                  <c:v/>
                </c:pt>
                <c:pt idx="8168">
                  <c:v/>
                </c:pt>
                <c:pt idx="8169">
                  <c:v/>
                </c:pt>
                <c:pt idx="8170">
                  <c:v/>
                </c:pt>
                <c:pt idx="8171">
                  <c:v/>
                </c:pt>
                <c:pt idx="8172">
                  <c:v/>
                </c:pt>
                <c:pt idx="8173">
                  <c:v/>
                </c:pt>
                <c:pt idx="8174">
                  <c:v/>
                </c:pt>
                <c:pt idx="8175">
                  <c:v/>
                </c:pt>
                <c:pt idx="8176">
                  <c:v/>
                </c:pt>
                <c:pt idx="8177">
                  <c:v/>
                </c:pt>
                <c:pt idx="8178">
                  <c:v/>
                </c:pt>
                <c:pt idx="8179">
                  <c:v/>
                </c:pt>
                <c:pt idx="8180">
                  <c:v/>
                </c:pt>
                <c:pt idx="8181">
                  <c:v/>
                </c:pt>
                <c:pt idx="8182">
                  <c:v/>
                </c:pt>
                <c:pt idx="8183">
                  <c:v/>
                </c:pt>
                <c:pt idx="8184">
                  <c:v/>
                </c:pt>
                <c:pt idx="8185">
                  <c:v/>
                </c:pt>
                <c:pt idx="8186">
                  <c:v/>
                </c:pt>
                <c:pt idx="8187">
                  <c:v/>
                </c:pt>
                <c:pt idx="8188">
                  <c:v/>
                </c:pt>
                <c:pt idx="8189">
                  <c:v/>
                </c:pt>
                <c:pt idx="8190">
                  <c:v/>
                </c:pt>
                <c:pt idx="8191">
                  <c:v/>
                </c:pt>
                <c:pt idx="8192">
                  <c:v/>
                </c:pt>
                <c:pt idx="8193">
                  <c:v/>
                </c:pt>
                <c:pt idx="8194">
                  <c:v/>
                </c:pt>
                <c:pt idx="8195">
                  <c:v/>
                </c:pt>
                <c:pt idx="8196">
                  <c:v/>
                </c:pt>
                <c:pt idx="8197">
                  <c:v/>
                </c:pt>
                <c:pt idx="8198">
                  <c:v/>
                </c:pt>
                <c:pt idx="8199">
                  <c:v/>
                </c:pt>
                <c:pt idx="8200">
                  <c:v/>
                </c:pt>
                <c:pt idx="8201">
                  <c:v/>
                </c:pt>
                <c:pt idx="8202">
                  <c:v/>
                </c:pt>
                <c:pt idx="8203">
                  <c:v/>
                </c:pt>
                <c:pt idx="8204">
                  <c:v/>
                </c:pt>
                <c:pt idx="8205">
                  <c:v/>
                </c:pt>
                <c:pt idx="8206">
                  <c:v/>
                </c:pt>
                <c:pt idx="8207">
                  <c:v/>
                </c:pt>
                <c:pt idx="8208">
                  <c:v/>
                </c:pt>
                <c:pt idx="8209">
                  <c:v/>
                </c:pt>
                <c:pt idx="8210">
                  <c:v/>
                </c:pt>
                <c:pt idx="8211">
                  <c:v/>
                </c:pt>
                <c:pt idx="8212">
                  <c:v/>
                </c:pt>
                <c:pt idx="8213">
                  <c:v/>
                </c:pt>
                <c:pt idx="8214">
                  <c:v/>
                </c:pt>
                <c:pt idx="8215">
                  <c:v/>
                </c:pt>
                <c:pt idx="8216">
                  <c:v/>
                </c:pt>
                <c:pt idx="8217">
                  <c:v/>
                </c:pt>
                <c:pt idx="8218">
                  <c:v/>
                </c:pt>
                <c:pt idx="8219">
                  <c:v/>
                </c:pt>
                <c:pt idx="8220">
                  <c:v/>
                </c:pt>
                <c:pt idx="8221">
                  <c:v/>
                </c:pt>
                <c:pt idx="8222">
                  <c:v/>
                </c:pt>
                <c:pt idx="8223">
                  <c:v/>
                </c:pt>
                <c:pt idx="8224">
                  <c:v/>
                </c:pt>
                <c:pt idx="8225">
                  <c:v/>
                </c:pt>
                <c:pt idx="8226">
                  <c:v/>
                </c:pt>
                <c:pt idx="8227">
                  <c:v/>
                </c:pt>
                <c:pt idx="8228">
                  <c:v/>
                </c:pt>
                <c:pt idx="8229">
                  <c:v/>
                </c:pt>
                <c:pt idx="8230">
                  <c:v/>
                </c:pt>
                <c:pt idx="8231">
                  <c:v/>
                </c:pt>
                <c:pt idx="8232">
                  <c:v/>
                </c:pt>
                <c:pt idx="8233">
                  <c:v/>
                </c:pt>
                <c:pt idx="8234">
                  <c:v/>
                </c:pt>
                <c:pt idx="8235">
                  <c:v/>
                </c:pt>
                <c:pt idx="8236">
                  <c:v/>
                </c:pt>
                <c:pt idx="8237">
                  <c:v/>
                </c:pt>
                <c:pt idx="8238">
                  <c:v/>
                </c:pt>
                <c:pt idx="8239">
                  <c:v/>
                </c:pt>
                <c:pt idx="8240">
                  <c:v/>
                </c:pt>
                <c:pt idx="8241">
                  <c:v/>
                </c:pt>
                <c:pt idx="8242">
                  <c:v/>
                </c:pt>
                <c:pt idx="8243">
                  <c:v/>
                </c:pt>
                <c:pt idx="8244">
                  <c:v/>
                </c:pt>
                <c:pt idx="8245">
                  <c:v/>
                </c:pt>
                <c:pt idx="8246">
                  <c:v/>
                </c:pt>
                <c:pt idx="8247">
                  <c:v/>
                </c:pt>
                <c:pt idx="8248">
                  <c:v/>
                </c:pt>
                <c:pt idx="8249">
                  <c:v/>
                </c:pt>
                <c:pt idx="8250">
                  <c:v/>
                </c:pt>
                <c:pt idx="8251">
                  <c:v/>
                </c:pt>
                <c:pt idx="8252">
                  <c:v/>
                </c:pt>
                <c:pt idx="8253">
                  <c:v/>
                </c:pt>
                <c:pt idx="8254">
                  <c:v/>
                </c:pt>
                <c:pt idx="8255">
                  <c:v/>
                </c:pt>
                <c:pt idx="8256">
                  <c:v/>
                </c:pt>
                <c:pt idx="8257">
                  <c:v/>
                </c:pt>
                <c:pt idx="8258">
                  <c:v/>
                </c:pt>
                <c:pt idx="8259">
                  <c:v/>
                </c:pt>
                <c:pt idx="8260">
                  <c:v/>
                </c:pt>
                <c:pt idx="8261">
                  <c:v/>
                </c:pt>
                <c:pt idx="8262">
                  <c:v/>
                </c:pt>
                <c:pt idx="8263">
                  <c:v/>
                </c:pt>
                <c:pt idx="8264">
                  <c:v/>
                </c:pt>
                <c:pt idx="8265">
                  <c:v/>
                </c:pt>
                <c:pt idx="8266">
                  <c:v/>
                </c:pt>
                <c:pt idx="8267">
                  <c:v/>
                </c:pt>
                <c:pt idx="8268">
                  <c:v/>
                </c:pt>
                <c:pt idx="8269">
                  <c:v/>
                </c:pt>
                <c:pt idx="8270">
                  <c:v/>
                </c:pt>
                <c:pt idx="8271">
                  <c:v/>
                </c:pt>
                <c:pt idx="8272">
                  <c:v/>
                </c:pt>
                <c:pt idx="8273">
                  <c:v/>
                </c:pt>
                <c:pt idx="8274">
                  <c:v/>
                </c:pt>
                <c:pt idx="8275">
                  <c:v/>
                </c:pt>
                <c:pt idx="8276">
                  <c:v/>
                </c:pt>
                <c:pt idx="8277">
                  <c:v/>
                </c:pt>
                <c:pt idx="8278">
                  <c:v/>
                </c:pt>
                <c:pt idx="8279">
                  <c:v/>
                </c:pt>
                <c:pt idx="8280">
                  <c:v/>
                </c:pt>
                <c:pt idx="8281">
                  <c:v/>
                </c:pt>
                <c:pt idx="8282">
                  <c:v/>
                </c:pt>
                <c:pt idx="8283">
                  <c:v/>
                </c:pt>
                <c:pt idx="8284">
                  <c:v/>
                </c:pt>
                <c:pt idx="8285">
                  <c:v/>
                </c:pt>
                <c:pt idx="8286">
                  <c:v/>
                </c:pt>
                <c:pt idx="8287">
                  <c:v/>
                </c:pt>
                <c:pt idx="8288">
                  <c:v/>
                </c:pt>
                <c:pt idx="8289">
                  <c:v/>
                </c:pt>
                <c:pt idx="8290">
                  <c:v/>
                </c:pt>
                <c:pt idx="8291">
                  <c:v/>
                </c:pt>
                <c:pt idx="8292">
                  <c:v/>
                </c:pt>
                <c:pt idx="8293">
                  <c:v/>
                </c:pt>
                <c:pt idx="8294">
                  <c:v/>
                </c:pt>
                <c:pt idx="8295">
                  <c:v/>
                </c:pt>
                <c:pt idx="8296">
                  <c:v/>
                </c:pt>
                <c:pt idx="8297">
                  <c:v/>
                </c:pt>
                <c:pt idx="8298">
                  <c:v/>
                </c:pt>
                <c:pt idx="8299">
                  <c:v/>
                </c:pt>
                <c:pt idx="8300">
                  <c:v/>
                </c:pt>
                <c:pt idx="8301">
                  <c:v/>
                </c:pt>
                <c:pt idx="8302">
                  <c:v/>
                </c:pt>
                <c:pt idx="8303">
                  <c:v/>
                </c:pt>
                <c:pt idx="8304">
                  <c:v/>
                </c:pt>
                <c:pt idx="8305">
                  <c:v/>
                </c:pt>
                <c:pt idx="8306">
                  <c:v/>
                </c:pt>
                <c:pt idx="8307">
                  <c:v/>
                </c:pt>
                <c:pt idx="8308">
                  <c:v/>
                </c:pt>
                <c:pt idx="8309">
                  <c:v/>
                </c:pt>
                <c:pt idx="8310">
                  <c:v/>
                </c:pt>
                <c:pt idx="8311">
                  <c:v/>
                </c:pt>
                <c:pt idx="8312">
                  <c:v/>
                </c:pt>
                <c:pt idx="8313">
                  <c:v/>
                </c:pt>
                <c:pt idx="8314">
                  <c:v/>
                </c:pt>
                <c:pt idx="8315">
                  <c:v/>
                </c:pt>
                <c:pt idx="8316">
                  <c:v/>
                </c:pt>
                <c:pt idx="8317">
                  <c:v/>
                </c:pt>
                <c:pt idx="8318">
                  <c:v/>
                </c:pt>
                <c:pt idx="8319">
                  <c:v/>
                </c:pt>
                <c:pt idx="8320">
                  <c:v/>
                </c:pt>
                <c:pt idx="8321">
                  <c:v/>
                </c:pt>
                <c:pt idx="8322">
                  <c:v/>
                </c:pt>
                <c:pt idx="8323">
                  <c:v/>
                </c:pt>
                <c:pt idx="8324">
                  <c:v/>
                </c:pt>
                <c:pt idx="8325">
                  <c:v/>
                </c:pt>
                <c:pt idx="8326">
                  <c:v/>
                </c:pt>
                <c:pt idx="8327">
                  <c:v/>
                </c:pt>
                <c:pt idx="8328">
                  <c:v/>
                </c:pt>
                <c:pt idx="8329">
                  <c:v/>
                </c:pt>
                <c:pt idx="8330">
                  <c:v/>
                </c:pt>
                <c:pt idx="8331">
                  <c:v/>
                </c:pt>
                <c:pt idx="8332">
                  <c:v/>
                </c:pt>
                <c:pt idx="8333">
                  <c:v/>
                </c:pt>
                <c:pt idx="8334">
                  <c:v/>
                </c:pt>
                <c:pt idx="8335">
                  <c:v/>
                </c:pt>
                <c:pt idx="8336">
                  <c:v/>
                </c:pt>
                <c:pt idx="8337">
                  <c:v/>
                </c:pt>
                <c:pt idx="8338">
                  <c:v/>
                </c:pt>
                <c:pt idx="8339">
                  <c:v/>
                </c:pt>
                <c:pt idx="8340">
                  <c:v/>
                </c:pt>
                <c:pt idx="8341">
                  <c:v/>
                </c:pt>
                <c:pt idx="8342">
                  <c:v/>
                </c:pt>
                <c:pt idx="8343">
                  <c:v/>
                </c:pt>
                <c:pt idx="8344">
                  <c:v/>
                </c:pt>
                <c:pt idx="8345">
                  <c:v/>
                </c:pt>
                <c:pt idx="8346">
                  <c:v/>
                </c:pt>
                <c:pt idx="8347">
                  <c:v/>
                </c:pt>
                <c:pt idx="8348">
                  <c:v/>
                </c:pt>
                <c:pt idx="8349">
                  <c:v/>
                </c:pt>
                <c:pt idx="8350">
                  <c:v/>
                </c:pt>
                <c:pt idx="8351">
                  <c:v/>
                </c:pt>
                <c:pt idx="8352">
                  <c:v/>
                </c:pt>
                <c:pt idx="8353">
                  <c:v/>
                </c:pt>
                <c:pt idx="8354">
                  <c:v/>
                </c:pt>
                <c:pt idx="8355">
                  <c:v/>
                </c:pt>
                <c:pt idx="8356">
                  <c:v/>
                </c:pt>
                <c:pt idx="8357">
                  <c:v/>
                </c:pt>
                <c:pt idx="8358">
                  <c:v/>
                </c:pt>
                <c:pt idx="8359">
                  <c:v/>
                </c:pt>
                <c:pt idx="8360">
                  <c:v/>
                </c:pt>
                <c:pt idx="8361">
                  <c:v/>
                </c:pt>
                <c:pt idx="8362">
                  <c:v/>
                </c:pt>
                <c:pt idx="8363">
                  <c:v/>
                </c:pt>
                <c:pt idx="8364">
                  <c:v/>
                </c:pt>
                <c:pt idx="8365">
                  <c:v/>
                </c:pt>
                <c:pt idx="8366">
                  <c:v/>
                </c:pt>
                <c:pt idx="8367">
                  <c:v/>
                </c:pt>
                <c:pt idx="8368">
                  <c:v/>
                </c:pt>
                <c:pt idx="8369">
                  <c:v/>
                </c:pt>
                <c:pt idx="8370">
                  <c:v/>
                </c:pt>
                <c:pt idx="8371">
                  <c:v/>
                </c:pt>
                <c:pt idx="8372">
                  <c:v/>
                </c:pt>
                <c:pt idx="8373">
                  <c:v/>
                </c:pt>
                <c:pt idx="8374">
                  <c:v/>
                </c:pt>
                <c:pt idx="8375">
                  <c:v/>
                </c:pt>
                <c:pt idx="8376">
                  <c:v/>
                </c:pt>
                <c:pt idx="8377">
                  <c:v/>
                </c:pt>
                <c:pt idx="8378">
                  <c:v/>
                </c:pt>
                <c:pt idx="8379">
                  <c:v/>
                </c:pt>
                <c:pt idx="8380">
                  <c:v/>
                </c:pt>
                <c:pt idx="8381">
                  <c:v/>
                </c:pt>
                <c:pt idx="8382">
                  <c:v/>
                </c:pt>
                <c:pt idx="8383">
                  <c:v/>
                </c:pt>
                <c:pt idx="8384">
                  <c:v/>
                </c:pt>
                <c:pt idx="8385">
                  <c:v/>
                </c:pt>
                <c:pt idx="8386">
                  <c:v/>
                </c:pt>
                <c:pt idx="8387">
                  <c:v/>
                </c:pt>
                <c:pt idx="8388">
                  <c:v/>
                </c:pt>
                <c:pt idx="8389">
                  <c:v/>
                </c:pt>
                <c:pt idx="8390">
                  <c:v/>
                </c:pt>
                <c:pt idx="8391">
                  <c:v/>
                </c:pt>
                <c:pt idx="8392">
                  <c:v/>
                </c:pt>
                <c:pt idx="8393">
                  <c:v/>
                </c:pt>
                <c:pt idx="8394">
                  <c:v/>
                </c:pt>
                <c:pt idx="8395">
                  <c:v/>
                </c:pt>
                <c:pt idx="8396">
                  <c:v/>
                </c:pt>
                <c:pt idx="8397">
                  <c:v/>
                </c:pt>
                <c:pt idx="8398">
                  <c:v/>
                </c:pt>
                <c:pt idx="8399">
                  <c:v/>
                </c:pt>
                <c:pt idx="8400">
                  <c:v/>
                </c:pt>
                <c:pt idx="8401">
                  <c:v/>
                </c:pt>
                <c:pt idx="8402">
                  <c:v/>
                </c:pt>
                <c:pt idx="8403">
                  <c:v/>
                </c:pt>
                <c:pt idx="8404">
                  <c:v/>
                </c:pt>
                <c:pt idx="8405">
                  <c:v/>
                </c:pt>
                <c:pt idx="8406">
                  <c:v/>
                </c:pt>
                <c:pt idx="8407">
                  <c:v/>
                </c:pt>
                <c:pt idx="8408">
                  <c:v/>
                </c:pt>
                <c:pt idx="8409">
                  <c:v/>
                </c:pt>
                <c:pt idx="8410">
                  <c:v/>
                </c:pt>
                <c:pt idx="8411">
                  <c:v/>
                </c:pt>
                <c:pt idx="8412">
                  <c:v/>
                </c:pt>
                <c:pt idx="8413">
                  <c:v/>
                </c:pt>
                <c:pt idx="8414">
                  <c:v/>
                </c:pt>
                <c:pt idx="8415">
                  <c:v/>
                </c:pt>
                <c:pt idx="8416">
                  <c:v/>
                </c:pt>
                <c:pt idx="8417">
                  <c:v/>
                </c:pt>
                <c:pt idx="8418">
                  <c:v/>
                </c:pt>
                <c:pt idx="8419">
                  <c:v/>
                </c:pt>
                <c:pt idx="8420">
                  <c:v/>
                </c:pt>
                <c:pt idx="8421">
                  <c:v/>
                </c:pt>
                <c:pt idx="8422">
                  <c:v/>
                </c:pt>
                <c:pt idx="8423">
                  <c:v/>
                </c:pt>
                <c:pt idx="8424">
                  <c:v/>
                </c:pt>
                <c:pt idx="8425">
                  <c:v/>
                </c:pt>
                <c:pt idx="8426">
                  <c:v/>
                </c:pt>
                <c:pt idx="8427">
                  <c:v/>
                </c:pt>
                <c:pt idx="8428">
                  <c:v/>
                </c:pt>
                <c:pt idx="8429">
                  <c:v/>
                </c:pt>
                <c:pt idx="8430">
                  <c:v/>
                </c:pt>
                <c:pt idx="8431">
                  <c:v/>
                </c:pt>
                <c:pt idx="8432">
                  <c:v/>
                </c:pt>
                <c:pt idx="8433">
                  <c:v/>
                </c:pt>
                <c:pt idx="8434">
                  <c:v/>
                </c:pt>
                <c:pt idx="8435">
                  <c:v/>
                </c:pt>
                <c:pt idx="8436">
                  <c:v/>
                </c:pt>
                <c:pt idx="8437">
                  <c:v/>
                </c:pt>
                <c:pt idx="8438">
                  <c:v/>
                </c:pt>
                <c:pt idx="8439">
                  <c:v/>
                </c:pt>
                <c:pt idx="8440">
                  <c:v/>
                </c:pt>
                <c:pt idx="8441">
                  <c:v/>
                </c:pt>
                <c:pt idx="8442">
                  <c:v/>
                </c:pt>
                <c:pt idx="8443">
                  <c:v/>
                </c:pt>
                <c:pt idx="8444">
                  <c:v/>
                </c:pt>
                <c:pt idx="8445">
                  <c:v/>
                </c:pt>
                <c:pt idx="8446">
                  <c:v/>
                </c:pt>
                <c:pt idx="8447">
                  <c:v/>
                </c:pt>
                <c:pt idx="8448">
                  <c:v/>
                </c:pt>
                <c:pt idx="8449">
                  <c:v/>
                </c:pt>
                <c:pt idx="8450">
                  <c:v/>
                </c:pt>
                <c:pt idx="8451">
                  <c:v/>
                </c:pt>
                <c:pt idx="8452">
                  <c:v/>
                </c:pt>
                <c:pt idx="8453">
                  <c:v/>
                </c:pt>
                <c:pt idx="8454">
                  <c:v/>
                </c:pt>
                <c:pt idx="8455">
                  <c:v/>
                </c:pt>
                <c:pt idx="8456">
                  <c:v/>
                </c:pt>
                <c:pt idx="8457">
                  <c:v/>
                </c:pt>
                <c:pt idx="8458">
                  <c:v/>
                </c:pt>
                <c:pt idx="8459">
                  <c:v/>
                </c:pt>
                <c:pt idx="8460">
                  <c:v/>
                </c:pt>
                <c:pt idx="8461">
                  <c:v/>
                </c:pt>
                <c:pt idx="8462">
                  <c:v/>
                </c:pt>
                <c:pt idx="8463">
                  <c:v/>
                </c:pt>
                <c:pt idx="8464">
                  <c:v/>
                </c:pt>
                <c:pt idx="8465">
                  <c:v/>
                </c:pt>
                <c:pt idx="8466">
                  <c:v/>
                </c:pt>
                <c:pt idx="8467">
                  <c:v/>
                </c:pt>
                <c:pt idx="8468">
                  <c:v/>
                </c:pt>
                <c:pt idx="8469">
                  <c:v/>
                </c:pt>
                <c:pt idx="8470">
                  <c:v/>
                </c:pt>
                <c:pt idx="8471">
                  <c:v/>
                </c:pt>
                <c:pt idx="8472">
                  <c:v/>
                </c:pt>
                <c:pt idx="8473">
                  <c:v/>
                </c:pt>
                <c:pt idx="8474">
                  <c:v/>
                </c:pt>
                <c:pt idx="8475">
                  <c:v/>
                </c:pt>
                <c:pt idx="8476">
                  <c:v/>
                </c:pt>
                <c:pt idx="8477">
                  <c:v/>
                </c:pt>
                <c:pt idx="8478">
                  <c:v/>
                </c:pt>
                <c:pt idx="8479">
                  <c:v/>
                </c:pt>
                <c:pt idx="8480">
                  <c:v/>
                </c:pt>
                <c:pt idx="8481">
                  <c:v/>
                </c:pt>
                <c:pt idx="8482">
                  <c:v/>
                </c:pt>
                <c:pt idx="8483">
                  <c:v/>
                </c:pt>
                <c:pt idx="8484">
                  <c:v/>
                </c:pt>
                <c:pt idx="8485">
                  <c:v/>
                </c:pt>
                <c:pt idx="8486">
                  <c:v/>
                </c:pt>
                <c:pt idx="8487">
                  <c:v/>
                </c:pt>
                <c:pt idx="8488">
                  <c:v/>
                </c:pt>
                <c:pt idx="8489">
                  <c:v/>
                </c:pt>
                <c:pt idx="8490">
                  <c:v/>
                </c:pt>
                <c:pt idx="8491">
                  <c:v/>
                </c:pt>
                <c:pt idx="8492">
                  <c:v/>
                </c:pt>
                <c:pt idx="8493">
                  <c:v/>
                </c:pt>
                <c:pt idx="8494">
                  <c:v/>
                </c:pt>
                <c:pt idx="8495">
                  <c:v/>
                </c:pt>
                <c:pt idx="8496">
                  <c:v/>
                </c:pt>
                <c:pt idx="8497">
                  <c:v/>
                </c:pt>
                <c:pt idx="8498">
                  <c:v/>
                </c:pt>
                <c:pt idx="8499">
                  <c:v/>
                </c:pt>
                <c:pt idx="8500">
                  <c:v/>
                </c:pt>
                <c:pt idx="8501">
                  <c:v/>
                </c:pt>
                <c:pt idx="8502">
                  <c:v/>
                </c:pt>
                <c:pt idx="8503">
                  <c:v/>
                </c:pt>
                <c:pt idx="8504">
                  <c:v/>
                </c:pt>
                <c:pt idx="8505">
                  <c:v/>
                </c:pt>
                <c:pt idx="8506">
                  <c:v/>
                </c:pt>
                <c:pt idx="8507">
                  <c:v/>
                </c:pt>
                <c:pt idx="8508">
                  <c:v/>
                </c:pt>
                <c:pt idx="8509">
                  <c:v/>
                </c:pt>
                <c:pt idx="8510">
                  <c:v/>
                </c:pt>
                <c:pt idx="8511">
                  <c:v/>
                </c:pt>
                <c:pt idx="8512">
                  <c:v/>
                </c:pt>
                <c:pt idx="8513">
                  <c:v/>
                </c:pt>
                <c:pt idx="8514">
                  <c:v/>
                </c:pt>
                <c:pt idx="8515">
                  <c:v/>
                </c:pt>
                <c:pt idx="8516">
                  <c:v/>
                </c:pt>
                <c:pt idx="8517">
                  <c:v/>
                </c:pt>
                <c:pt idx="8518">
                  <c:v/>
                </c:pt>
                <c:pt idx="8519">
                  <c:v/>
                </c:pt>
                <c:pt idx="8520">
                  <c:v/>
                </c:pt>
                <c:pt idx="8521">
                  <c:v/>
                </c:pt>
                <c:pt idx="8522">
                  <c:v/>
                </c:pt>
                <c:pt idx="8523">
                  <c:v/>
                </c:pt>
                <c:pt idx="8524">
                  <c:v/>
                </c:pt>
                <c:pt idx="8525">
                  <c:v/>
                </c:pt>
                <c:pt idx="8526">
                  <c:v/>
                </c:pt>
                <c:pt idx="8527">
                  <c:v/>
                </c:pt>
                <c:pt idx="8528">
                  <c:v/>
                </c:pt>
                <c:pt idx="8529">
                  <c:v/>
                </c:pt>
                <c:pt idx="8530">
                  <c:v/>
                </c:pt>
                <c:pt idx="8531">
                  <c:v/>
                </c:pt>
                <c:pt idx="8532">
                  <c:v/>
                </c:pt>
                <c:pt idx="8533">
                  <c:v/>
                </c:pt>
                <c:pt idx="8534">
                  <c:v/>
                </c:pt>
                <c:pt idx="8535">
                  <c:v/>
                </c:pt>
                <c:pt idx="8536">
                  <c:v/>
                </c:pt>
                <c:pt idx="8537">
                  <c:v/>
                </c:pt>
                <c:pt idx="8538">
                  <c:v/>
                </c:pt>
                <c:pt idx="8539">
                  <c:v/>
                </c:pt>
                <c:pt idx="8540">
                  <c:v/>
                </c:pt>
                <c:pt idx="8541">
                  <c:v/>
                </c:pt>
                <c:pt idx="8542">
                  <c:v/>
                </c:pt>
                <c:pt idx="8543">
                  <c:v/>
                </c:pt>
                <c:pt idx="8544">
                  <c:v/>
                </c:pt>
                <c:pt idx="8545">
                  <c:v/>
                </c:pt>
                <c:pt idx="8546">
                  <c:v/>
                </c:pt>
                <c:pt idx="8547">
                  <c:v/>
                </c:pt>
                <c:pt idx="8548">
                  <c:v/>
                </c:pt>
                <c:pt idx="8549">
                  <c:v/>
                </c:pt>
                <c:pt idx="8550">
                  <c:v/>
                </c:pt>
                <c:pt idx="8551">
                  <c:v/>
                </c:pt>
                <c:pt idx="8552">
                  <c:v/>
                </c:pt>
                <c:pt idx="8553">
                  <c:v/>
                </c:pt>
                <c:pt idx="8554">
                  <c:v/>
                </c:pt>
                <c:pt idx="8555">
                  <c:v/>
                </c:pt>
                <c:pt idx="8556">
                  <c:v/>
                </c:pt>
                <c:pt idx="8557">
                  <c:v/>
                </c:pt>
                <c:pt idx="8558">
                  <c:v/>
                </c:pt>
                <c:pt idx="8559">
                  <c:v/>
                </c:pt>
                <c:pt idx="8560">
                  <c:v/>
                </c:pt>
                <c:pt idx="8561">
                  <c:v/>
                </c:pt>
                <c:pt idx="8562">
                  <c:v/>
                </c:pt>
                <c:pt idx="8563">
                  <c:v/>
                </c:pt>
                <c:pt idx="8564">
                  <c:v/>
                </c:pt>
                <c:pt idx="8565">
                  <c:v/>
                </c:pt>
                <c:pt idx="8566">
                  <c:v/>
                </c:pt>
                <c:pt idx="8567">
                  <c:v/>
                </c:pt>
                <c:pt idx="8568">
                  <c:v/>
                </c:pt>
                <c:pt idx="8569">
                  <c:v/>
                </c:pt>
                <c:pt idx="8570">
                  <c:v/>
                </c:pt>
                <c:pt idx="8571">
                  <c:v/>
                </c:pt>
                <c:pt idx="8572">
                  <c:v/>
                </c:pt>
                <c:pt idx="8573">
                  <c:v/>
                </c:pt>
                <c:pt idx="8574">
                  <c:v/>
                </c:pt>
                <c:pt idx="8575">
                  <c:v/>
                </c:pt>
                <c:pt idx="8576">
                  <c:v/>
                </c:pt>
                <c:pt idx="8577">
                  <c:v/>
                </c:pt>
                <c:pt idx="8578">
                  <c:v/>
                </c:pt>
                <c:pt idx="8579">
                  <c:v/>
                </c:pt>
                <c:pt idx="8580">
                  <c:v/>
                </c:pt>
                <c:pt idx="8581">
                  <c:v/>
                </c:pt>
                <c:pt idx="8582">
                  <c:v/>
                </c:pt>
                <c:pt idx="8583">
                  <c:v/>
                </c:pt>
                <c:pt idx="8584">
                  <c:v/>
                </c:pt>
                <c:pt idx="8585">
                  <c:v/>
                </c:pt>
                <c:pt idx="8586">
                  <c:v/>
                </c:pt>
                <c:pt idx="8587">
                  <c:v/>
                </c:pt>
                <c:pt idx="8588">
                  <c:v/>
                </c:pt>
                <c:pt idx="8589">
                  <c:v/>
                </c:pt>
                <c:pt idx="8590">
                  <c:v/>
                </c:pt>
                <c:pt idx="8591">
                  <c:v/>
                </c:pt>
                <c:pt idx="8592">
                  <c:v/>
                </c:pt>
                <c:pt idx="8593">
                  <c:v/>
                </c:pt>
                <c:pt idx="8594">
                  <c:v/>
                </c:pt>
                <c:pt idx="8595">
                  <c:v/>
                </c:pt>
                <c:pt idx="8596">
                  <c:v/>
                </c:pt>
                <c:pt idx="8597">
                  <c:v/>
                </c:pt>
                <c:pt idx="8598">
                  <c:v/>
                </c:pt>
                <c:pt idx="8599">
                  <c:v/>
                </c:pt>
                <c:pt idx="8600">
                  <c:v/>
                </c:pt>
                <c:pt idx="8601">
                  <c:v/>
                </c:pt>
                <c:pt idx="8602">
                  <c:v/>
                </c:pt>
                <c:pt idx="8603">
                  <c:v/>
                </c:pt>
                <c:pt idx="8604">
                  <c:v/>
                </c:pt>
                <c:pt idx="8605">
                  <c:v/>
                </c:pt>
                <c:pt idx="8606">
                  <c:v/>
                </c:pt>
                <c:pt idx="8607">
                  <c:v/>
                </c:pt>
                <c:pt idx="8608">
                  <c:v/>
                </c:pt>
                <c:pt idx="8609">
                  <c:v/>
                </c:pt>
                <c:pt idx="8610">
                  <c:v/>
                </c:pt>
                <c:pt idx="8611">
                  <c:v/>
                </c:pt>
                <c:pt idx="8612">
                  <c:v/>
                </c:pt>
                <c:pt idx="8613">
                  <c:v/>
                </c:pt>
                <c:pt idx="8614">
                  <c:v/>
                </c:pt>
                <c:pt idx="8615">
                  <c:v/>
                </c:pt>
                <c:pt idx="8616">
                  <c:v/>
                </c:pt>
                <c:pt idx="8617">
                  <c:v/>
                </c:pt>
                <c:pt idx="8618">
                  <c:v/>
                </c:pt>
                <c:pt idx="8619">
                  <c:v/>
                </c:pt>
                <c:pt idx="8620">
                  <c:v/>
                </c:pt>
                <c:pt idx="8621">
                  <c:v/>
                </c:pt>
                <c:pt idx="8622">
                  <c:v/>
                </c:pt>
                <c:pt idx="8623">
                  <c:v/>
                </c:pt>
                <c:pt idx="8624">
                  <c:v/>
                </c:pt>
                <c:pt idx="8625">
                  <c:v/>
                </c:pt>
                <c:pt idx="8626">
                  <c:v/>
                </c:pt>
                <c:pt idx="8627">
                  <c:v/>
                </c:pt>
                <c:pt idx="8628">
                  <c:v/>
                </c:pt>
                <c:pt idx="8629">
                  <c:v/>
                </c:pt>
                <c:pt idx="8630">
                  <c:v/>
                </c:pt>
                <c:pt idx="8631">
                  <c:v/>
                </c:pt>
                <c:pt idx="8632">
                  <c:v/>
                </c:pt>
                <c:pt idx="8633">
                  <c:v/>
                </c:pt>
                <c:pt idx="8634">
                  <c:v/>
                </c:pt>
                <c:pt idx="8635">
                  <c:v/>
                </c:pt>
                <c:pt idx="8636">
                  <c:v/>
                </c:pt>
                <c:pt idx="8637">
                  <c:v/>
                </c:pt>
                <c:pt idx="8638">
                  <c:v/>
                </c:pt>
                <c:pt idx="8639">
                  <c:v/>
                </c:pt>
                <c:pt idx="8640">
                  <c:v/>
                </c:pt>
                <c:pt idx="8641">
                  <c:v/>
                </c:pt>
                <c:pt idx="8642">
                  <c:v/>
                </c:pt>
                <c:pt idx="8643">
                  <c:v/>
                </c:pt>
                <c:pt idx="8644">
                  <c:v/>
                </c:pt>
                <c:pt idx="8645">
                  <c:v/>
                </c:pt>
                <c:pt idx="8646">
                  <c:v/>
                </c:pt>
                <c:pt idx="8647">
                  <c:v/>
                </c:pt>
                <c:pt idx="8648">
                  <c:v/>
                </c:pt>
                <c:pt idx="8649">
                  <c:v/>
                </c:pt>
                <c:pt idx="8650">
                  <c:v/>
                </c:pt>
                <c:pt idx="8651">
                  <c:v/>
                </c:pt>
                <c:pt idx="8652">
                  <c:v/>
                </c:pt>
                <c:pt idx="8653">
                  <c:v/>
                </c:pt>
                <c:pt idx="8654">
                  <c:v/>
                </c:pt>
                <c:pt idx="8655">
                  <c:v/>
                </c:pt>
                <c:pt idx="8656">
                  <c:v/>
                </c:pt>
                <c:pt idx="8657">
                  <c:v/>
                </c:pt>
                <c:pt idx="8658">
                  <c:v/>
                </c:pt>
                <c:pt idx="8659">
                  <c:v/>
                </c:pt>
                <c:pt idx="8660">
                  <c:v/>
                </c:pt>
                <c:pt idx="8661">
                  <c:v/>
                </c:pt>
                <c:pt idx="8662">
                  <c:v/>
                </c:pt>
                <c:pt idx="8663">
                  <c:v/>
                </c:pt>
                <c:pt idx="8664">
                  <c:v/>
                </c:pt>
                <c:pt idx="8665">
                  <c:v/>
                </c:pt>
                <c:pt idx="8666">
                  <c:v/>
                </c:pt>
                <c:pt idx="8667">
                  <c:v/>
                </c:pt>
                <c:pt idx="8668">
                  <c:v/>
                </c:pt>
                <c:pt idx="8669">
                  <c:v/>
                </c:pt>
                <c:pt idx="8670">
                  <c:v/>
                </c:pt>
                <c:pt idx="8671">
                  <c:v/>
                </c:pt>
                <c:pt idx="8672">
                  <c:v/>
                </c:pt>
                <c:pt idx="8673">
                  <c:v/>
                </c:pt>
                <c:pt idx="8674">
                  <c:v/>
                </c:pt>
                <c:pt idx="8675">
                  <c:v/>
                </c:pt>
                <c:pt idx="8676">
                  <c:v/>
                </c:pt>
                <c:pt idx="8677">
                  <c:v/>
                </c:pt>
                <c:pt idx="8678">
                  <c:v/>
                </c:pt>
                <c:pt idx="8679">
                  <c:v/>
                </c:pt>
                <c:pt idx="8680">
                  <c:v/>
                </c:pt>
                <c:pt idx="8681">
                  <c:v/>
                </c:pt>
                <c:pt idx="8682">
                  <c:v/>
                </c:pt>
                <c:pt idx="8683">
                  <c:v/>
                </c:pt>
                <c:pt idx="8684">
                  <c:v/>
                </c:pt>
                <c:pt idx="8685">
                  <c:v/>
                </c:pt>
                <c:pt idx="8686">
                  <c:v/>
                </c:pt>
                <c:pt idx="8687">
                  <c:v/>
                </c:pt>
                <c:pt idx="8688">
                  <c:v/>
                </c:pt>
                <c:pt idx="8689">
                  <c:v/>
                </c:pt>
                <c:pt idx="8690">
                  <c:v/>
                </c:pt>
                <c:pt idx="8691">
                  <c:v/>
                </c:pt>
                <c:pt idx="8692">
                  <c:v/>
                </c:pt>
                <c:pt idx="8693">
                  <c:v/>
                </c:pt>
                <c:pt idx="8694">
                  <c:v/>
                </c:pt>
                <c:pt idx="8695">
                  <c:v/>
                </c:pt>
                <c:pt idx="8696">
                  <c:v/>
                </c:pt>
                <c:pt idx="8697">
                  <c:v/>
                </c:pt>
                <c:pt idx="8698">
                  <c:v/>
                </c:pt>
                <c:pt idx="8699">
                  <c:v/>
                </c:pt>
                <c:pt idx="8700">
                  <c:v/>
                </c:pt>
                <c:pt idx="8701">
                  <c:v/>
                </c:pt>
                <c:pt idx="8702">
                  <c:v/>
                </c:pt>
                <c:pt idx="8703">
                  <c:v/>
                </c:pt>
                <c:pt idx="8704">
                  <c:v/>
                </c:pt>
                <c:pt idx="8705">
                  <c:v/>
                </c:pt>
                <c:pt idx="8706">
                  <c:v/>
                </c:pt>
                <c:pt idx="8707">
                  <c:v/>
                </c:pt>
                <c:pt idx="8708">
                  <c:v/>
                </c:pt>
                <c:pt idx="8709">
                  <c:v/>
                </c:pt>
                <c:pt idx="8710">
                  <c:v/>
                </c:pt>
                <c:pt idx="8711">
                  <c:v/>
                </c:pt>
                <c:pt idx="8712">
                  <c:v/>
                </c:pt>
                <c:pt idx="8713">
                  <c:v/>
                </c:pt>
                <c:pt idx="8714">
                  <c:v/>
                </c:pt>
                <c:pt idx="8715">
                  <c:v/>
                </c:pt>
                <c:pt idx="8716">
                  <c:v/>
                </c:pt>
                <c:pt idx="8717">
                  <c:v/>
                </c:pt>
                <c:pt idx="8718">
                  <c:v/>
                </c:pt>
                <c:pt idx="8719">
                  <c:v/>
                </c:pt>
                <c:pt idx="8720">
                  <c:v/>
                </c:pt>
                <c:pt idx="8721">
                  <c:v/>
                </c:pt>
                <c:pt idx="8722">
                  <c:v/>
                </c:pt>
                <c:pt idx="8723">
                  <c:v/>
                </c:pt>
                <c:pt idx="8724">
                  <c:v/>
                </c:pt>
                <c:pt idx="8725">
                  <c:v/>
                </c:pt>
                <c:pt idx="8726">
                  <c:v/>
                </c:pt>
                <c:pt idx="8727">
                  <c:v/>
                </c:pt>
                <c:pt idx="8728">
                  <c:v/>
                </c:pt>
                <c:pt idx="8729">
                  <c:v/>
                </c:pt>
                <c:pt idx="8730">
                  <c:v/>
                </c:pt>
                <c:pt idx="8731">
                  <c:v/>
                </c:pt>
                <c:pt idx="8732">
                  <c:v/>
                </c:pt>
                <c:pt idx="8733">
                  <c:v/>
                </c:pt>
                <c:pt idx="8734">
                  <c:v/>
                </c:pt>
                <c:pt idx="8735">
                  <c:v/>
                </c:pt>
                <c:pt idx="8736">
                  <c:v/>
                </c:pt>
                <c:pt idx="8737">
                  <c:v/>
                </c:pt>
                <c:pt idx="8738">
                  <c:v/>
                </c:pt>
                <c:pt idx="8739">
                  <c:v/>
                </c:pt>
                <c:pt idx="8740">
                  <c:v/>
                </c:pt>
                <c:pt idx="8741">
                  <c:v/>
                </c:pt>
                <c:pt idx="8742">
                  <c:v/>
                </c:pt>
                <c:pt idx="8743">
                  <c:v/>
                </c:pt>
                <c:pt idx="8744">
                  <c:v/>
                </c:pt>
                <c:pt idx="8745">
                  <c:v/>
                </c:pt>
                <c:pt idx="8746">
                  <c:v/>
                </c:pt>
                <c:pt idx="8747">
                  <c:v/>
                </c:pt>
                <c:pt idx="8748">
                  <c:v/>
                </c:pt>
                <c:pt idx="8749">
                  <c:v/>
                </c:pt>
                <c:pt idx="8750">
                  <c:v/>
                </c:pt>
                <c:pt idx="8751">
                  <c:v/>
                </c:pt>
                <c:pt idx="8752">
                  <c:v/>
                </c:pt>
                <c:pt idx="8753">
                  <c:v/>
                </c:pt>
                <c:pt idx="8754">
                  <c:v/>
                </c:pt>
                <c:pt idx="8755">
                  <c:v/>
                </c:pt>
                <c:pt idx="8756">
                  <c:v/>
                </c:pt>
                <c:pt idx="8757">
                  <c:v/>
                </c:pt>
                <c:pt idx="8758">
                  <c:v/>
                </c:pt>
                <c:pt idx="8759">
                  <c:v/>
                </c:pt>
                <c:pt idx="8760">
                  <c:v/>
                </c:pt>
                <c:pt idx="8761">
                  <c:v/>
                </c:pt>
                <c:pt idx="8762">
                  <c:v/>
                </c:pt>
                <c:pt idx="8763">
                  <c:v/>
                </c:pt>
                <c:pt idx="8764">
                  <c:v/>
                </c:pt>
                <c:pt idx="8765">
                  <c:v/>
                </c:pt>
                <c:pt idx="8766">
                  <c:v/>
                </c:pt>
                <c:pt idx="8767">
                  <c:v/>
                </c:pt>
                <c:pt idx="8768">
                  <c:v/>
                </c:pt>
                <c:pt idx="8769">
                  <c:v/>
                </c:pt>
                <c:pt idx="8770">
                  <c:v/>
                </c:pt>
                <c:pt idx="8771">
                  <c:v/>
                </c:pt>
                <c:pt idx="8772">
                  <c:v/>
                </c:pt>
                <c:pt idx="8773">
                  <c:v/>
                </c:pt>
                <c:pt idx="8774">
                  <c:v/>
                </c:pt>
                <c:pt idx="8775">
                  <c:v/>
                </c:pt>
                <c:pt idx="8776">
                  <c:v/>
                </c:pt>
                <c:pt idx="8777">
                  <c:v/>
                </c:pt>
                <c:pt idx="8778">
                  <c:v/>
                </c:pt>
                <c:pt idx="8779">
                  <c:v/>
                </c:pt>
                <c:pt idx="8780">
                  <c:v/>
                </c:pt>
                <c:pt idx="8781">
                  <c:v/>
                </c:pt>
                <c:pt idx="8782">
                  <c:v/>
                </c:pt>
                <c:pt idx="8783">
                  <c:v/>
                </c:pt>
                <c:pt idx="8784">
                  <c:v/>
                </c:pt>
                <c:pt idx="8785">
                  <c:v/>
                </c:pt>
                <c:pt idx="8786">
                  <c:v/>
                </c:pt>
                <c:pt idx="8787">
                  <c:v/>
                </c:pt>
                <c:pt idx="8788">
                  <c:v/>
                </c:pt>
                <c:pt idx="8789">
                  <c:v/>
                </c:pt>
                <c:pt idx="8790">
                  <c:v/>
                </c:pt>
                <c:pt idx="8791">
                  <c:v/>
                </c:pt>
                <c:pt idx="8792">
                  <c:v/>
                </c:pt>
                <c:pt idx="8793">
                  <c:v/>
                </c:pt>
                <c:pt idx="8794">
                  <c:v/>
                </c:pt>
                <c:pt idx="8795">
                  <c:v/>
                </c:pt>
                <c:pt idx="8796">
                  <c:v/>
                </c:pt>
                <c:pt idx="8797">
                  <c:v/>
                </c:pt>
                <c:pt idx="8798">
                  <c:v/>
                </c:pt>
                <c:pt idx="8799">
                  <c:v/>
                </c:pt>
                <c:pt idx="8800">
                  <c:v/>
                </c:pt>
                <c:pt idx="8801">
                  <c:v/>
                </c:pt>
                <c:pt idx="8802">
                  <c:v/>
                </c:pt>
                <c:pt idx="8803">
                  <c:v/>
                </c:pt>
                <c:pt idx="8804">
                  <c:v/>
                </c:pt>
                <c:pt idx="8805">
                  <c:v/>
                </c:pt>
                <c:pt idx="8806">
                  <c:v/>
                </c:pt>
                <c:pt idx="8807">
                  <c:v/>
                </c:pt>
                <c:pt idx="8808">
                  <c:v/>
                </c:pt>
                <c:pt idx="8809">
                  <c:v/>
                </c:pt>
                <c:pt idx="8810">
                  <c:v/>
                </c:pt>
                <c:pt idx="8811">
                  <c:v/>
                </c:pt>
                <c:pt idx="8812">
                  <c:v/>
                </c:pt>
                <c:pt idx="8813">
                  <c:v/>
                </c:pt>
                <c:pt idx="8814">
                  <c:v/>
                </c:pt>
                <c:pt idx="8815">
                  <c:v/>
                </c:pt>
                <c:pt idx="8816">
                  <c:v/>
                </c:pt>
                <c:pt idx="8817">
                  <c:v/>
                </c:pt>
                <c:pt idx="8818">
                  <c:v/>
                </c:pt>
                <c:pt idx="8819">
                  <c:v/>
                </c:pt>
                <c:pt idx="8820">
                  <c:v/>
                </c:pt>
                <c:pt idx="8821">
                  <c:v/>
                </c:pt>
                <c:pt idx="8822">
                  <c:v/>
                </c:pt>
                <c:pt idx="8823">
                  <c:v/>
                </c:pt>
                <c:pt idx="8824">
                  <c:v/>
                </c:pt>
                <c:pt idx="8825">
                  <c:v/>
                </c:pt>
                <c:pt idx="8826">
                  <c:v/>
                </c:pt>
                <c:pt idx="8827">
                  <c:v/>
                </c:pt>
                <c:pt idx="8828">
                  <c:v/>
                </c:pt>
                <c:pt idx="8829">
                  <c:v/>
                </c:pt>
                <c:pt idx="8830">
                  <c:v/>
                </c:pt>
                <c:pt idx="8831">
                  <c:v/>
                </c:pt>
                <c:pt idx="8832">
                  <c:v/>
                </c:pt>
                <c:pt idx="8833">
                  <c:v/>
                </c:pt>
                <c:pt idx="8834">
                  <c:v/>
                </c:pt>
                <c:pt idx="8835">
                  <c:v/>
                </c:pt>
                <c:pt idx="8836">
                  <c:v/>
                </c:pt>
                <c:pt idx="8837">
                  <c:v/>
                </c:pt>
                <c:pt idx="8838">
                  <c:v/>
                </c:pt>
                <c:pt idx="8839">
                  <c:v/>
                </c:pt>
                <c:pt idx="8840">
                  <c:v/>
                </c:pt>
                <c:pt idx="8841">
                  <c:v/>
                </c:pt>
                <c:pt idx="8842">
                  <c:v/>
                </c:pt>
                <c:pt idx="8843">
                  <c:v/>
                </c:pt>
                <c:pt idx="8844">
                  <c:v/>
                </c:pt>
                <c:pt idx="8845">
                  <c:v/>
                </c:pt>
                <c:pt idx="8846">
                  <c:v/>
                </c:pt>
                <c:pt idx="8847">
                  <c:v/>
                </c:pt>
                <c:pt idx="8848">
                  <c:v/>
                </c:pt>
                <c:pt idx="8849">
                  <c:v/>
                </c:pt>
                <c:pt idx="8850">
                  <c:v/>
                </c:pt>
                <c:pt idx="8851">
                  <c:v/>
                </c:pt>
                <c:pt idx="8852">
                  <c:v/>
                </c:pt>
                <c:pt idx="8853">
                  <c:v/>
                </c:pt>
                <c:pt idx="8854">
                  <c:v/>
                </c:pt>
                <c:pt idx="8855">
                  <c:v/>
                </c:pt>
                <c:pt idx="8856">
                  <c:v/>
                </c:pt>
                <c:pt idx="8857">
                  <c:v/>
                </c:pt>
                <c:pt idx="8858">
                  <c:v/>
                </c:pt>
                <c:pt idx="8859">
                  <c:v/>
                </c:pt>
                <c:pt idx="8860">
                  <c:v/>
                </c:pt>
                <c:pt idx="8861">
                  <c:v/>
                </c:pt>
                <c:pt idx="8862">
                  <c:v/>
                </c:pt>
                <c:pt idx="8863">
                  <c:v/>
                </c:pt>
                <c:pt idx="8864">
                  <c:v/>
                </c:pt>
                <c:pt idx="8865">
                  <c:v/>
                </c:pt>
                <c:pt idx="8866">
                  <c:v/>
                </c:pt>
                <c:pt idx="8867">
                  <c:v/>
                </c:pt>
                <c:pt idx="8868">
                  <c:v/>
                </c:pt>
                <c:pt idx="8869">
                  <c:v/>
                </c:pt>
                <c:pt idx="8870">
                  <c:v/>
                </c:pt>
                <c:pt idx="8871">
                  <c:v/>
                </c:pt>
                <c:pt idx="8872">
                  <c:v/>
                </c:pt>
                <c:pt idx="8873">
                  <c:v/>
                </c:pt>
                <c:pt idx="8874">
                  <c:v/>
                </c:pt>
                <c:pt idx="8875">
                  <c:v/>
                </c:pt>
                <c:pt idx="8876">
                  <c:v/>
                </c:pt>
                <c:pt idx="8877">
                  <c:v/>
                </c:pt>
                <c:pt idx="8878">
                  <c:v/>
                </c:pt>
                <c:pt idx="8879">
                  <c:v/>
                </c:pt>
                <c:pt idx="8880">
                  <c:v/>
                </c:pt>
                <c:pt idx="8881">
                  <c:v/>
                </c:pt>
                <c:pt idx="8882">
                  <c:v/>
                </c:pt>
                <c:pt idx="8883">
                  <c:v/>
                </c:pt>
                <c:pt idx="8884">
                  <c:v/>
                </c:pt>
                <c:pt idx="8885">
                  <c:v/>
                </c:pt>
                <c:pt idx="8886">
                  <c:v/>
                </c:pt>
                <c:pt idx="8887">
                  <c:v/>
                </c:pt>
                <c:pt idx="8888">
                  <c:v/>
                </c:pt>
                <c:pt idx="8889">
                  <c:v/>
                </c:pt>
                <c:pt idx="8890">
                  <c:v/>
                </c:pt>
                <c:pt idx="8891">
                  <c:v/>
                </c:pt>
                <c:pt idx="8892">
                  <c:v/>
                </c:pt>
                <c:pt idx="8893">
                  <c:v/>
                </c:pt>
                <c:pt idx="8894">
                  <c:v/>
                </c:pt>
                <c:pt idx="8895">
                  <c:v/>
                </c:pt>
                <c:pt idx="8896">
                  <c:v/>
                </c:pt>
                <c:pt idx="8897">
                  <c:v/>
                </c:pt>
                <c:pt idx="8898">
                  <c:v/>
                </c:pt>
                <c:pt idx="8899">
                  <c:v/>
                </c:pt>
                <c:pt idx="8900">
                  <c:v/>
                </c:pt>
                <c:pt idx="8901">
                  <c:v/>
                </c:pt>
                <c:pt idx="8902">
                  <c:v/>
                </c:pt>
                <c:pt idx="8903">
                  <c:v/>
                </c:pt>
                <c:pt idx="8904">
                  <c:v/>
                </c:pt>
                <c:pt idx="8905">
                  <c:v/>
                </c:pt>
                <c:pt idx="8906">
                  <c:v/>
                </c:pt>
                <c:pt idx="8907">
                  <c:v/>
                </c:pt>
                <c:pt idx="8908">
                  <c:v/>
                </c:pt>
                <c:pt idx="8909">
                  <c:v/>
                </c:pt>
                <c:pt idx="8910">
                  <c:v/>
                </c:pt>
                <c:pt idx="8911">
                  <c:v/>
                </c:pt>
                <c:pt idx="8912">
                  <c:v/>
                </c:pt>
                <c:pt idx="8913">
                  <c:v/>
                </c:pt>
                <c:pt idx="8914">
                  <c:v/>
                </c:pt>
                <c:pt idx="8915">
                  <c:v/>
                </c:pt>
                <c:pt idx="8916">
                  <c:v/>
                </c:pt>
                <c:pt idx="8917">
                  <c:v/>
                </c:pt>
                <c:pt idx="8918">
                  <c:v/>
                </c:pt>
                <c:pt idx="8919">
                  <c:v/>
                </c:pt>
                <c:pt idx="8920">
                  <c:v/>
                </c:pt>
                <c:pt idx="8921">
                  <c:v/>
                </c:pt>
                <c:pt idx="8922">
                  <c:v/>
                </c:pt>
                <c:pt idx="8923">
                  <c:v/>
                </c:pt>
                <c:pt idx="8924">
                  <c:v/>
                </c:pt>
                <c:pt idx="8925">
                  <c:v/>
                </c:pt>
                <c:pt idx="8926">
                  <c:v/>
                </c:pt>
                <c:pt idx="8927">
                  <c:v/>
                </c:pt>
                <c:pt idx="8928">
                  <c:v/>
                </c:pt>
                <c:pt idx="8929">
                  <c:v/>
                </c:pt>
                <c:pt idx="8930">
                  <c:v/>
                </c:pt>
                <c:pt idx="8931">
                  <c:v/>
                </c:pt>
                <c:pt idx="8932">
                  <c:v/>
                </c:pt>
                <c:pt idx="8933">
                  <c:v/>
                </c:pt>
                <c:pt idx="8934">
                  <c:v/>
                </c:pt>
                <c:pt idx="8935">
                  <c:v/>
                </c:pt>
                <c:pt idx="8936">
                  <c:v/>
                </c:pt>
                <c:pt idx="8937">
                  <c:v/>
                </c:pt>
                <c:pt idx="8938">
                  <c:v/>
                </c:pt>
                <c:pt idx="8939">
                  <c:v/>
                </c:pt>
                <c:pt idx="8940">
                  <c:v/>
                </c:pt>
                <c:pt idx="8941">
                  <c:v/>
                </c:pt>
                <c:pt idx="8942">
                  <c:v/>
                </c:pt>
                <c:pt idx="8943">
                  <c:v/>
                </c:pt>
                <c:pt idx="8944">
                  <c:v/>
                </c:pt>
                <c:pt idx="8945">
                  <c:v/>
                </c:pt>
                <c:pt idx="8946">
                  <c:v/>
                </c:pt>
                <c:pt idx="8947">
                  <c:v/>
                </c:pt>
                <c:pt idx="8948">
                  <c:v/>
                </c:pt>
                <c:pt idx="8949">
                  <c:v/>
                </c:pt>
                <c:pt idx="8950">
                  <c:v/>
                </c:pt>
                <c:pt idx="8951">
                  <c:v/>
                </c:pt>
                <c:pt idx="8952">
                  <c:v/>
                </c:pt>
                <c:pt idx="8953">
                  <c:v/>
                </c:pt>
                <c:pt idx="8954">
                  <c:v/>
                </c:pt>
                <c:pt idx="8955">
                  <c:v/>
                </c:pt>
                <c:pt idx="8956">
                  <c:v/>
                </c:pt>
                <c:pt idx="8957">
                  <c:v/>
                </c:pt>
                <c:pt idx="8958">
                  <c:v/>
                </c:pt>
                <c:pt idx="8959">
                  <c:v/>
                </c:pt>
                <c:pt idx="8960">
                  <c:v/>
                </c:pt>
                <c:pt idx="8961">
                  <c:v/>
                </c:pt>
                <c:pt idx="8962">
                  <c:v/>
                </c:pt>
                <c:pt idx="8963">
                  <c:v/>
                </c:pt>
                <c:pt idx="8964">
                  <c:v/>
                </c:pt>
                <c:pt idx="8965">
                  <c:v/>
                </c:pt>
                <c:pt idx="8966">
                  <c:v/>
                </c:pt>
                <c:pt idx="8967">
                  <c:v/>
                </c:pt>
                <c:pt idx="8968">
                  <c:v/>
                </c:pt>
                <c:pt idx="8969">
                  <c:v/>
                </c:pt>
                <c:pt idx="8970">
                  <c:v/>
                </c:pt>
                <c:pt idx="8971">
                  <c:v/>
                </c:pt>
                <c:pt idx="8972">
                  <c:v/>
                </c:pt>
                <c:pt idx="8973">
                  <c:v/>
                </c:pt>
                <c:pt idx="8974">
                  <c:v/>
                </c:pt>
                <c:pt idx="8975">
                  <c:v/>
                </c:pt>
                <c:pt idx="8976">
                  <c:v/>
                </c:pt>
                <c:pt idx="8977">
                  <c:v/>
                </c:pt>
                <c:pt idx="8978">
                  <c:v/>
                </c:pt>
                <c:pt idx="8979">
                  <c:v/>
                </c:pt>
                <c:pt idx="8980">
                  <c:v/>
                </c:pt>
                <c:pt idx="8981">
                  <c:v/>
                </c:pt>
                <c:pt idx="8982">
                  <c:v/>
                </c:pt>
                <c:pt idx="8983">
                  <c:v/>
                </c:pt>
                <c:pt idx="8984">
                  <c:v/>
                </c:pt>
                <c:pt idx="8985">
                  <c:v/>
                </c:pt>
                <c:pt idx="8986">
                  <c:v/>
                </c:pt>
                <c:pt idx="8987">
                  <c:v/>
                </c:pt>
                <c:pt idx="8988">
                  <c:v/>
                </c:pt>
                <c:pt idx="8989">
                  <c:v/>
                </c:pt>
                <c:pt idx="8990">
                  <c:v/>
                </c:pt>
                <c:pt idx="8991">
                  <c:v/>
                </c:pt>
                <c:pt idx="8992">
                  <c:v/>
                </c:pt>
                <c:pt idx="8993">
                  <c:v/>
                </c:pt>
                <c:pt idx="8994">
                  <c:v/>
                </c:pt>
                <c:pt idx="8995">
                  <c:v/>
                </c:pt>
                <c:pt idx="8996">
                  <c:v/>
                </c:pt>
                <c:pt idx="8997">
                  <c:v/>
                </c:pt>
                <c:pt idx="8998">
                  <c:v/>
                </c:pt>
                <c:pt idx="8999">
                  <c:v/>
                </c:pt>
                <c:pt idx="9000">
                  <c:v/>
                </c:pt>
                <c:pt idx="9001">
                  <c:v/>
                </c:pt>
                <c:pt idx="9002">
                  <c:v/>
                </c:pt>
                <c:pt idx="9003">
                  <c:v/>
                </c:pt>
                <c:pt idx="9004">
                  <c:v/>
                </c:pt>
                <c:pt idx="9005">
                  <c:v/>
                </c:pt>
                <c:pt idx="9006">
                  <c:v/>
                </c:pt>
                <c:pt idx="9007">
                  <c:v/>
                </c:pt>
                <c:pt idx="9008">
                  <c:v/>
                </c:pt>
                <c:pt idx="9009">
                  <c:v/>
                </c:pt>
                <c:pt idx="9010">
                  <c:v/>
                </c:pt>
                <c:pt idx="9011">
                  <c:v/>
                </c:pt>
                <c:pt idx="9012">
                  <c:v/>
                </c:pt>
                <c:pt idx="9013">
                  <c:v/>
                </c:pt>
                <c:pt idx="9014">
                  <c:v/>
                </c:pt>
                <c:pt idx="9015">
                  <c:v/>
                </c:pt>
                <c:pt idx="9016">
                  <c:v/>
                </c:pt>
                <c:pt idx="9017">
                  <c:v/>
                </c:pt>
                <c:pt idx="9018">
                  <c:v/>
                </c:pt>
                <c:pt idx="9019">
                  <c:v/>
                </c:pt>
                <c:pt idx="9020">
                  <c:v/>
                </c:pt>
                <c:pt idx="9021">
                  <c:v/>
                </c:pt>
                <c:pt idx="9022">
                  <c:v/>
                </c:pt>
                <c:pt idx="9023">
                  <c:v/>
                </c:pt>
                <c:pt idx="9024">
                  <c:v/>
                </c:pt>
                <c:pt idx="9025">
                  <c:v/>
                </c:pt>
                <c:pt idx="9026">
                  <c:v/>
                </c:pt>
                <c:pt idx="9027">
                  <c:v/>
                </c:pt>
                <c:pt idx="9028">
                  <c:v/>
                </c:pt>
                <c:pt idx="9029">
                  <c:v/>
                </c:pt>
                <c:pt idx="9030">
                  <c:v/>
                </c:pt>
                <c:pt idx="9031">
                  <c:v/>
                </c:pt>
                <c:pt idx="9032">
                  <c:v/>
                </c:pt>
                <c:pt idx="9033">
                  <c:v/>
                </c:pt>
                <c:pt idx="9034">
                  <c:v/>
                </c:pt>
                <c:pt idx="9035">
                  <c:v/>
                </c:pt>
                <c:pt idx="9036">
                  <c:v/>
                </c:pt>
                <c:pt idx="9037">
                  <c:v/>
                </c:pt>
                <c:pt idx="9038">
                  <c:v/>
                </c:pt>
                <c:pt idx="9039">
                  <c:v/>
                </c:pt>
                <c:pt idx="9040">
                  <c:v/>
                </c:pt>
                <c:pt idx="9041">
                  <c:v/>
                </c:pt>
                <c:pt idx="9042">
                  <c:v/>
                </c:pt>
                <c:pt idx="9043">
                  <c:v/>
                </c:pt>
                <c:pt idx="9044">
                  <c:v/>
                </c:pt>
                <c:pt idx="9045">
                  <c:v/>
                </c:pt>
                <c:pt idx="9046">
                  <c:v/>
                </c:pt>
                <c:pt idx="9047">
                  <c:v/>
                </c:pt>
                <c:pt idx="9048">
                  <c:v/>
                </c:pt>
                <c:pt idx="9049">
                  <c:v/>
                </c:pt>
                <c:pt idx="9050">
                  <c:v/>
                </c:pt>
                <c:pt idx="9051">
                  <c:v/>
                </c:pt>
                <c:pt idx="9052">
                  <c:v/>
                </c:pt>
                <c:pt idx="9053">
                  <c:v/>
                </c:pt>
                <c:pt idx="9054">
                  <c:v/>
                </c:pt>
                <c:pt idx="9055">
                  <c:v/>
                </c:pt>
                <c:pt idx="9056">
                  <c:v/>
                </c:pt>
                <c:pt idx="9057">
                  <c:v/>
                </c:pt>
                <c:pt idx="9058">
                  <c:v/>
                </c:pt>
                <c:pt idx="9059">
                  <c:v/>
                </c:pt>
                <c:pt idx="9060">
                  <c:v/>
                </c:pt>
                <c:pt idx="9061">
                  <c:v/>
                </c:pt>
                <c:pt idx="9062">
                  <c:v/>
                </c:pt>
                <c:pt idx="9063">
                  <c:v/>
                </c:pt>
                <c:pt idx="9064">
                  <c:v/>
                </c:pt>
                <c:pt idx="9065">
                  <c:v/>
                </c:pt>
                <c:pt idx="9066">
                  <c:v/>
                </c:pt>
                <c:pt idx="9067">
                  <c:v/>
                </c:pt>
                <c:pt idx="9068">
                  <c:v/>
                </c:pt>
                <c:pt idx="9069">
                  <c:v/>
                </c:pt>
                <c:pt idx="9070">
                  <c:v/>
                </c:pt>
                <c:pt idx="9071">
                  <c:v/>
                </c:pt>
                <c:pt idx="9072">
                  <c:v/>
                </c:pt>
                <c:pt idx="9073">
                  <c:v/>
                </c:pt>
                <c:pt idx="9074">
                  <c:v/>
                </c:pt>
                <c:pt idx="9075">
                  <c:v/>
                </c:pt>
                <c:pt idx="9076">
                  <c:v/>
                </c:pt>
                <c:pt idx="9077">
                  <c:v/>
                </c:pt>
                <c:pt idx="9078">
                  <c:v/>
                </c:pt>
                <c:pt idx="9079">
                  <c:v/>
                </c:pt>
                <c:pt idx="9080">
                  <c:v/>
                </c:pt>
                <c:pt idx="9081">
                  <c:v/>
                </c:pt>
                <c:pt idx="9082">
                  <c:v/>
                </c:pt>
                <c:pt idx="9083">
                  <c:v/>
                </c:pt>
                <c:pt idx="9084">
                  <c:v/>
                </c:pt>
                <c:pt idx="9085">
                  <c:v/>
                </c:pt>
                <c:pt idx="9086">
                  <c:v/>
                </c:pt>
                <c:pt idx="9087">
                  <c:v/>
                </c:pt>
                <c:pt idx="9088">
                  <c:v/>
                </c:pt>
                <c:pt idx="9089">
                  <c:v/>
                </c:pt>
                <c:pt idx="9090">
                  <c:v/>
                </c:pt>
                <c:pt idx="9091">
                  <c:v/>
                </c:pt>
                <c:pt idx="9092">
                  <c:v/>
                </c:pt>
                <c:pt idx="9093">
                  <c:v/>
                </c:pt>
                <c:pt idx="9094">
                  <c:v/>
                </c:pt>
                <c:pt idx="9095">
                  <c:v/>
                </c:pt>
                <c:pt idx="9096">
                  <c:v/>
                </c:pt>
                <c:pt idx="9097">
                  <c:v/>
                </c:pt>
                <c:pt idx="9098">
                  <c:v/>
                </c:pt>
                <c:pt idx="9099">
                  <c:v/>
                </c:pt>
                <c:pt idx="9100">
                  <c:v/>
                </c:pt>
                <c:pt idx="9101">
                  <c:v/>
                </c:pt>
                <c:pt idx="9102">
                  <c:v/>
                </c:pt>
                <c:pt idx="9103">
                  <c:v/>
                </c:pt>
                <c:pt idx="9104">
                  <c:v/>
                </c:pt>
                <c:pt idx="9105">
                  <c:v/>
                </c:pt>
                <c:pt idx="9106">
                  <c:v/>
                </c:pt>
                <c:pt idx="9107">
                  <c:v/>
                </c:pt>
                <c:pt idx="9108">
                  <c:v/>
                </c:pt>
                <c:pt idx="9109">
                  <c:v/>
                </c:pt>
                <c:pt idx="9110">
                  <c:v/>
                </c:pt>
                <c:pt idx="9111">
                  <c:v/>
                </c:pt>
                <c:pt idx="9112">
                  <c:v/>
                </c:pt>
                <c:pt idx="9113">
                  <c:v/>
                </c:pt>
                <c:pt idx="9114">
                  <c:v/>
                </c:pt>
                <c:pt idx="9115">
                  <c:v/>
                </c:pt>
                <c:pt idx="9116">
                  <c:v/>
                </c:pt>
                <c:pt idx="9117">
                  <c:v/>
                </c:pt>
                <c:pt idx="9118">
                  <c:v/>
                </c:pt>
                <c:pt idx="9119">
                  <c:v/>
                </c:pt>
                <c:pt idx="9120">
                  <c:v/>
                </c:pt>
                <c:pt idx="9121">
                  <c:v/>
                </c:pt>
                <c:pt idx="9122">
                  <c:v/>
                </c:pt>
                <c:pt idx="9123">
                  <c:v/>
                </c:pt>
                <c:pt idx="9124">
                  <c:v/>
                </c:pt>
                <c:pt idx="9125">
                  <c:v/>
                </c:pt>
                <c:pt idx="9126">
                  <c:v/>
                </c:pt>
                <c:pt idx="9127">
                  <c:v/>
                </c:pt>
                <c:pt idx="9128">
                  <c:v/>
                </c:pt>
                <c:pt idx="9129">
                  <c:v/>
                </c:pt>
                <c:pt idx="9130">
                  <c:v/>
                </c:pt>
                <c:pt idx="9131">
                  <c:v/>
                </c:pt>
                <c:pt idx="9132">
                  <c:v/>
                </c:pt>
                <c:pt idx="9133">
                  <c:v/>
                </c:pt>
                <c:pt idx="9134">
                  <c:v/>
                </c:pt>
                <c:pt idx="9135">
                  <c:v/>
                </c:pt>
                <c:pt idx="9136">
                  <c:v/>
                </c:pt>
                <c:pt idx="9137">
                  <c:v/>
                </c:pt>
                <c:pt idx="9138">
                  <c:v/>
                </c:pt>
                <c:pt idx="9139">
                  <c:v/>
                </c:pt>
                <c:pt idx="9140">
                  <c:v/>
                </c:pt>
                <c:pt idx="9141">
                  <c:v/>
                </c:pt>
                <c:pt idx="9142">
                  <c:v/>
                </c:pt>
                <c:pt idx="9143">
                  <c:v/>
                </c:pt>
                <c:pt idx="9144">
                  <c:v/>
                </c:pt>
                <c:pt idx="9145">
                  <c:v/>
                </c:pt>
                <c:pt idx="9146">
                  <c:v/>
                </c:pt>
                <c:pt idx="9147">
                  <c:v/>
                </c:pt>
                <c:pt idx="9148">
                  <c:v/>
                </c:pt>
                <c:pt idx="9149">
                  <c:v/>
                </c:pt>
                <c:pt idx="9150">
                  <c:v/>
                </c:pt>
                <c:pt idx="9151">
                  <c:v/>
                </c:pt>
                <c:pt idx="9152">
                  <c:v/>
                </c:pt>
                <c:pt idx="9153">
                  <c:v/>
                </c:pt>
                <c:pt idx="9154">
                  <c:v/>
                </c:pt>
                <c:pt idx="9155">
                  <c:v/>
                </c:pt>
                <c:pt idx="9156">
                  <c:v/>
                </c:pt>
                <c:pt idx="9157">
                  <c:v/>
                </c:pt>
                <c:pt idx="9158">
                  <c:v/>
                </c:pt>
                <c:pt idx="9159">
                  <c:v/>
                </c:pt>
                <c:pt idx="9160">
                  <c:v/>
                </c:pt>
                <c:pt idx="9161">
                  <c:v/>
                </c:pt>
                <c:pt idx="9162">
                  <c:v/>
                </c:pt>
                <c:pt idx="9163">
                  <c:v/>
                </c:pt>
                <c:pt idx="9164">
                  <c:v/>
                </c:pt>
                <c:pt idx="9165">
                  <c:v/>
                </c:pt>
                <c:pt idx="9166">
                  <c:v/>
                </c:pt>
                <c:pt idx="9167">
                  <c:v/>
                </c:pt>
                <c:pt idx="9168">
                  <c:v/>
                </c:pt>
                <c:pt idx="9169">
                  <c:v/>
                </c:pt>
                <c:pt idx="9170">
                  <c:v/>
                </c:pt>
                <c:pt idx="9171">
                  <c:v/>
                </c:pt>
                <c:pt idx="9172">
                  <c:v/>
                </c:pt>
                <c:pt idx="9173">
                  <c:v/>
                </c:pt>
                <c:pt idx="9174">
                  <c:v/>
                </c:pt>
                <c:pt idx="9175">
                  <c:v/>
                </c:pt>
                <c:pt idx="9176">
                  <c:v/>
                </c:pt>
                <c:pt idx="9177">
                  <c:v/>
                </c:pt>
                <c:pt idx="9178">
                  <c:v/>
                </c:pt>
                <c:pt idx="9179">
                  <c:v/>
                </c:pt>
                <c:pt idx="9180">
                  <c:v/>
                </c:pt>
                <c:pt idx="9181">
                  <c:v/>
                </c:pt>
                <c:pt idx="9182">
                  <c:v/>
                </c:pt>
                <c:pt idx="9183">
                  <c:v/>
                </c:pt>
                <c:pt idx="9184">
                  <c:v/>
                </c:pt>
                <c:pt idx="9185">
                  <c:v/>
                </c:pt>
                <c:pt idx="9186">
                  <c:v/>
                </c:pt>
                <c:pt idx="9187">
                  <c:v/>
                </c:pt>
                <c:pt idx="9188">
                  <c:v/>
                </c:pt>
                <c:pt idx="9189">
                  <c:v/>
                </c:pt>
                <c:pt idx="9190">
                  <c:v/>
                </c:pt>
                <c:pt idx="9191">
                  <c:v/>
                </c:pt>
                <c:pt idx="9192">
                  <c:v/>
                </c:pt>
                <c:pt idx="9193">
                  <c:v/>
                </c:pt>
                <c:pt idx="9194">
                  <c:v/>
                </c:pt>
                <c:pt idx="9195">
                  <c:v/>
                </c:pt>
                <c:pt idx="9196">
                  <c:v/>
                </c:pt>
                <c:pt idx="9197">
                  <c:v/>
                </c:pt>
                <c:pt idx="9198">
                  <c:v/>
                </c:pt>
                <c:pt idx="9199">
                  <c:v/>
                </c:pt>
                <c:pt idx="9200">
                  <c:v/>
                </c:pt>
                <c:pt idx="9201">
                  <c:v/>
                </c:pt>
                <c:pt idx="9202">
                  <c:v/>
                </c:pt>
                <c:pt idx="9203">
                  <c:v/>
                </c:pt>
                <c:pt idx="9204">
                  <c:v/>
                </c:pt>
                <c:pt idx="9205">
                  <c:v/>
                </c:pt>
                <c:pt idx="9206">
                  <c:v/>
                </c:pt>
                <c:pt idx="9207">
                  <c:v/>
                </c:pt>
                <c:pt idx="9208">
                  <c:v/>
                </c:pt>
                <c:pt idx="9209">
                  <c:v/>
                </c:pt>
                <c:pt idx="9210">
                  <c:v/>
                </c:pt>
                <c:pt idx="9211">
                  <c:v/>
                </c:pt>
                <c:pt idx="9212">
                  <c:v/>
                </c:pt>
                <c:pt idx="9213">
                  <c:v/>
                </c:pt>
                <c:pt idx="9214">
                  <c:v/>
                </c:pt>
                <c:pt idx="9215">
                  <c:v/>
                </c:pt>
                <c:pt idx="9216">
                  <c:v/>
                </c:pt>
                <c:pt idx="9217">
                  <c:v/>
                </c:pt>
                <c:pt idx="9218">
                  <c:v/>
                </c:pt>
                <c:pt idx="9219">
                  <c:v/>
                </c:pt>
                <c:pt idx="9220">
                  <c:v/>
                </c:pt>
                <c:pt idx="9221">
                  <c:v/>
                </c:pt>
                <c:pt idx="9222">
                  <c:v/>
                </c:pt>
                <c:pt idx="9223">
                  <c:v/>
                </c:pt>
                <c:pt idx="9224">
                  <c:v/>
                </c:pt>
                <c:pt idx="9225">
                  <c:v/>
                </c:pt>
                <c:pt idx="9226">
                  <c:v/>
                </c:pt>
                <c:pt idx="9227">
                  <c:v/>
                </c:pt>
                <c:pt idx="9228">
                  <c:v/>
                </c:pt>
                <c:pt idx="9229">
                  <c:v/>
                </c:pt>
                <c:pt idx="9230">
                  <c:v/>
                </c:pt>
                <c:pt idx="9231">
                  <c:v/>
                </c:pt>
                <c:pt idx="9232">
                  <c:v/>
                </c:pt>
                <c:pt idx="9233">
                  <c:v/>
                </c:pt>
                <c:pt idx="9234">
                  <c:v/>
                </c:pt>
                <c:pt idx="9235">
                  <c:v/>
                </c:pt>
                <c:pt idx="9236">
                  <c:v/>
                </c:pt>
                <c:pt idx="9237">
                  <c:v/>
                </c:pt>
                <c:pt idx="9238">
                  <c:v/>
                </c:pt>
                <c:pt idx="9239">
                  <c:v/>
                </c:pt>
                <c:pt idx="9240">
                  <c:v/>
                </c:pt>
                <c:pt idx="9241">
                  <c:v/>
                </c:pt>
                <c:pt idx="9242">
                  <c:v/>
                </c:pt>
                <c:pt idx="9243">
                  <c:v/>
                </c:pt>
                <c:pt idx="9244">
                  <c:v/>
                </c:pt>
                <c:pt idx="9245">
                  <c:v/>
                </c:pt>
                <c:pt idx="9246">
                  <c:v/>
                </c:pt>
                <c:pt idx="9247">
                  <c:v/>
                </c:pt>
                <c:pt idx="9248">
                  <c:v/>
                </c:pt>
                <c:pt idx="9249">
                  <c:v/>
                </c:pt>
                <c:pt idx="9250">
                  <c:v/>
                </c:pt>
                <c:pt idx="9251">
                  <c:v/>
                </c:pt>
                <c:pt idx="9252">
                  <c:v/>
                </c:pt>
                <c:pt idx="9253">
                  <c:v/>
                </c:pt>
                <c:pt idx="9254">
                  <c:v/>
                </c:pt>
                <c:pt idx="9255">
                  <c:v/>
                </c:pt>
                <c:pt idx="9256">
                  <c:v/>
                </c:pt>
                <c:pt idx="9257">
                  <c:v/>
                </c:pt>
                <c:pt idx="9258">
                  <c:v/>
                </c:pt>
                <c:pt idx="9259">
                  <c:v/>
                </c:pt>
                <c:pt idx="9260">
                  <c:v/>
                </c:pt>
                <c:pt idx="9261">
                  <c:v/>
                </c:pt>
                <c:pt idx="9262">
                  <c:v/>
                </c:pt>
                <c:pt idx="9263">
                  <c:v/>
                </c:pt>
                <c:pt idx="9264">
                  <c:v/>
                </c:pt>
                <c:pt idx="9265">
                  <c:v/>
                </c:pt>
                <c:pt idx="9266">
                  <c:v/>
                </c:pt>
                <c:pt idx="9267">
                  <c:v/>
                </c:pt>
                <c:pt idx="9268">
                  <c:v/>
                </c:pt>
                <c:pt idx="9269">
                  <c:v/>
                </c:pt>
                <c:pt idx="9270">
                  <c:v/>
                </c:pt>
                <c:pt idx="9271">
                  <c:v/>
                </c:pt>
                <c:pt idx="9272">
                  <c:v/>
                </c:pt>
                <c:pt idx="9273">
                  <c:v/>
                </c:pt>
                <c:pt idx="9274">
                  <c:v/>
                </c:pt>
                <c:pt idx="9275">
                  <c:v/>
                </c:pt>
                <c:pt idx="9276">
                  <c:v/>
                </c:pt>
                <c:pt idx="9277">
                  <c:v/>
                </c:pt>
                <c:pt idx="9278">
                  <c:v/>
                </c:pt>
                <c:pt idx="9279">
                  <c:v/>
                </c:pt>
                <c:pt idx="9280">
                  <c:v/>
                </c:pt>
                <c:pt idx="9281">
                  <c:v/>
                </c:pt>
                <c:pt idx="9282">
                  <c:v/>
                </c:pt>
                <c:pt idx="9283">
                  <c:v/>
                </c:pt>
                <c:pt idx="9284">
                  <c:v/>
                </c:pt>
                <c:pt idx="9285">
                  <c:v/>
                </c:pt>
                <c:pt idx="9286">
                  <c:v/>
                </c:pt>
                <c:pt idx="9287">
                  <c:v/>
                </c:pt>
                <c:pt idx="9288">
                  <c:v/>
                </c:pt>
                <c:pt idx="9289">
                  <c:v/>
                </c:pt>
                <c:pt idx="9290">
                  <c:v/>
                </c:pt>
                <c:pt idx="9291">
                  <c:v/>
                </c:pt>
                <c:pt idx="9292">
                  <c:v/>
                </c:pt>
                <c:pt idx="9293">
                  <c:v/>
                </c:pt>
                <c:pt idx="9294">
                  <c:v/>
                </c:pt>
                <c:pt idx="9295">
                  <c:v/>
                </c:pt>
                <c:pt idx="9296">
                  <c:v/>
                </c:pt>
                <c:pt idx="9297">
                  <c:v/>
                </c:pt>
                <c:pt idx="9298">
                  <c:v/>
                </c:pt>
                <c:pt idx="9299">
                  <c:v/>
                </c:pt>
                <c:pt idx="9300">
                  <c:v/>
                </c:pt>
                <c:pt idx="9301">
                  <c:v/>
                </c:pt>
                <c:pt idx="9302">
                  <c:v/>
                </c:pt>
                <c:pt idx="9303">
                  <c:v/>
                </c:pt>
                <c:pt idx="9304">
                  <c:v/>
                </c:pt>
                <c:pt idx="9305">
                  <c:v/>
                </c:pt>
                <c:pt idx="9306">
                  <c:v/>
                </c:pt>
                <c:pt idx="9307">
                  <c:v/>
                </c:pt>
                <c:pt idx="9308">
                  <c:v/>
                </c:pt>
                <c:pt idx="9309">
                  <c:v/>
                </c:pt>
                <c:pt idx="9310">
                  <c:v/>
                </c:pt>
                <c:pt idx="9311">
                  <c:v/>
                </c:pt>
                <c:pt idx="9312">
                  <c:v/>
                </c:pt>
                <c:pt idx="9313">
                  <c:v/>
                </c:pt>
                <c:pt idx="9314">
                  <c:v/>
                </c:pt>
                <c:pt idx="9315">
                  <c:v/>
                </c:pt>
                <c:pt idx="9316">
                  <c:v/>
                </c:pt>
                <c:pt idx="9317">
                  <c:v/>
                </c:pt>
                <c:pt idx="9318">
                  <c:v/>
                </c:pt>
                <c:pt idx="9319">
                  <c:v/>
                </c:pt>
                <c:pt idx="9320">
                  <c:v/>
                </c:pt>
                <c:pt idx="9321">
                  <c:v/>
                </c:pt>
                <c:pt idx="9322">
                  <c:v/>
                </c:pt>
                <c:pt idx="9323">
                  <c:v/>
                </c:pt>
                <c:pt idx="9324">
                  <c:v/>
                </c:pt>
                <c:pt idx="9325">
                  <c:v/>
                </c:pt>
                <c:pt idx="9326">
                  <c:v/>
                </c:pt>
                <c:pt idx="9327">
                  <c:v/>
                </c:pt>
                <c:pt idx="9328">
                  <c:v/>
                </c:pt>
                <c:pt idx="9329">
                  <c:v/>
                </c:pt>
                <c:pt idx="9330">
                  <c:v/>
                </c:pt>
                <c:pt idx="9331">
                  <c:v/>
                </c:pt>
                <c:pt idx="9332">
                  <c:v/>
                </c:pt>
                <c:pt idx="9333">
                  <c:v/>
                </c:pt>
                <c:pt idx="9334">
                  <c:v/>
                </c:pt>
                <c:pt idx="9335">
                  <c:v/>
                </c:pt>
                <c:pt idx="9336">
                  <c:v/>
                </c:pt>
                <c:pt idx="9337">
                  <c:v/>
                </c:pt>
                <c:pt idx="9338">
                  <c:v/>
                </c:pt>
                <c:pt idx="9339">
                  <c:v/>
                </c:pt>
                <c:pt idx="9340">
                  <c:v/>
                </c:pt>
                <c:pt idx="9341">
                  <c:v/>
                </c:pt>
                <c:pt idx="9342">
                  <c:v/>
                </c:pt>
                <c:pt idx="9343">
                  <c:v/>
                </c:pt>
                <c:pt idx="9344">
                  <c:v/>
                </c:pt>
                <c:pt idx="9345">
                  <c:v/>
                </c:pt>
                <c:pt idx="9346">
                  <c:v/>
                </c:pt>
                <c:pt idx="9347">
                  <c:v/>
                </c:pt>
                <c:pt idx="9348">
                  <c:v/>
                </c:pt>
                <c:pt idx="9349">
                  <c:v/>
                </c:pt>
                <c:pt idx="9350">
                  <c:v/>
                </c:pt>
                <c:pt idx="9351">
                  <c:v/>
                </c:pt>
                <c:pt idx="9352">
                  <c:v/>
                </c:pt>
                <c:pt idx="9353">
                  <c:v/>
                </c:pt>
                <c:pt idx="9354">
                  <c:v/>
                </c:pt>
                <c:pt idx="9355">
                  <c:v/>
                </c:pt>
                <c:pt idx="9356">
                  <c:v/>
                </c:pt>
                <c:pt idx="9357">
                  <c:v/>
                </c:pt>
                <c:pt idx="9358">
                  <c:v/>
                </c:pt>
                <c:pt idx="9359">
                  <c:v/>
                </c:pt>
                <c:pt idx="9360">
                  <c:v/>
                </c:pt>
                <c:pt idx="9361">
                  <c:v/>
                </c:pt>
                <c:pt idx="9362">
                  <c:v/>
                </c:pt>
                <c:pt idx="9363">
                  <c:v/>
                </c:pt>
                <c:pt idx="9364">
                  <c:v/>
                </c:pt>
                <c:pt idx="9365">
                  <c:v/>
                </c:pt>
                <c:pt idx="9366">
                  <c:v/>
                </c:pt>
                <c:pt idx="9367">
                  <c:v/>
                </c:pt>
                <c:pt idx="9368">
                  <c:v/>
                </c:pt>
                <c:pt idx="9369">
                  <c:v/>
                </c:pt>
                <c:pt idx="9370">
                  <c:v/>
                </c:pt>
                <c:pt idx="9371">
                  <c:v/>
                </c:pt>
                <c:pt idx="9372">
                  <c:v/>
                </c:pt>
                <c:pt idx="9373">
                  <c:v/>
                </c:pt>
                <c:pt idx="9374">
                  <c:v/>
                </c:pt>
                <c:pt idx="9375">
                  <c:v/>
                </c:pt>
                <c:pt idx="9376">
                  <c:v/>
                </c:pt>
                <c:pt idx="9377">
                  <c:v/>
                </c:pt>
                <c:pt idx="9378">
                  <c:v/>
                </c:pt>
                <c:pt idx="9379">
                  <c:v/>
                </c:pt>
                <c:pt idx="9380">
                  <c:v/>
                </c:pt>
                <c:pt idx="9381">
                  <c:v/>
                </c:pt>
                <c:pt idx="9382">
                  <c:v/>
                </c:pt>
                <c:pt idx="9383">
                  <c:v/>
                </c:pt>
                <c:pt idx="9384">
                  <c:v/>
                </c:pt>
                <c:pt idx="9385">
                  <c:v/>
                </c:pt>
                <c:pt idx="9386">
                  <c:v/>
                </c:pt>
                <c:pt idx="9387">
                  <c:v/>
                </c:pt>
                <c:pt idx="9388">
                  <c:v/>
                </c:pt>
                <c:pt idx="9389">
                  <c:v/>
                </c:pt>
                <c:pt idx="9390">
                  <c:v/>
                </c:pt>
                <c:pt idx="9391">
                  <c:v/>
                </c:pt>
                <c:pt idx="9392">
                  <c:v/>
                </c:pt>
                <c:pt idx="9393">
                  <c:v/>
                </c:pt>
                <c:pt idx="9394">
                  <c:v/>
                </c:pt>
                <c:pt idx="9395">
                  <c:v/>
                </c:pt>
                <c:pt idx="9396">
                  <c:v/>
                </c:pt>
                <c:pt idx="9397">
                  <c:v/>
                </c:pt>
                <c:pt idx="9398">
                  <c:v/>
                </c:pt>
                <c:pt idx="9399">
                  <c:v/>
                </c:pt>
                <c:pt idx="9400">
                  <c:v/>
                </c:pt>
                <c:pt idx="9401">
                  <c:v/>
                </c:pt>
                <c:pt idx="9402">
                  <c:v/>
                </c:pt>
                <c:pt idx="9403">
                  <c:v/>
                </c:pt>
                <c:pt idx="9404">
                  <c:v/>
                </c:pt>
                <c:pt idx="9405">
                  <c:v/>
                </c:pt>
                <c:pt idx="9406">
                  <c:v/>
                </c:pt>
                <c:pt idx="9407">
                  <c:v/>
                </c:pt>
                <c:pt idx="9408">
                  <c:v/>
                </c:pt>
                <c:pt idx="9409">
                  <c:v/>
                </c:pt>
                <c:pt idx="9410">
                  <c:v/>
                </c:pt>
                <c:pt idx="9411">
                  <c:v/>
                </c:pt>
                <c:pt idx="9412">
                  <c:v/>
                </c:pt>
                <c:pt idx="9413">
                  <c:v/>
                </c:pt>
                <c:pt idx="9414">
                  <c:v/>
                </c:pt>
                <c:pt idx="9415">
                  <c:v/>
                </c:pt>
                <c:pt idx="9416">
                  <c:v/>
                </c:pt>
                <c:pt idx="9417">
                  <c:v/>
                </c:pt>
                <c:pt idx="9418">
                  <c:v/>
                </c:pt>
                <c:pt idx="9419">
                  <c:v/>
                </c:pt>
                <c:pt idx="9420">
                  <c:v/>
                </c:pt>
                <c:pt idx="9421">
                  <c:v/>
                </c:pt>
                <c:pt idx="9422">
                  <c:v/>
                </c:pt>
                <c:pt idx="9423">
                  <c:v/>
                </c:pt>
                <c:pt idx="9424">
                  <c:v/>
                </c:pt>
                <c:pt idx="9425">
                  <c:v/>
                </c:pt>
                <c:pt idx="9426">
                  <c:v/>
                </c:pt>
                <c:pt idx="9427">
                  <c:v/>
                </c:pt>
                <c:pt idx="9428">
                  <c:v/>
                </c:pt>
                <c:pt idx="9429">
                  <c:v/>
                </c:pt>
                <c:pt idx="9430">
                  <c:v/>
                </c:pt>
                <c:pt idx="9431">
                  <c:v/>
                </c:pt>
                <c:pt idx="9432">
                  <c:v/>
                </c:pt>
                <c:pt idx="9433">
                  <c:v/>
                </c:pt>
                <c:pt idx="9434">
                  <c:v/>
                </c:pt>
                <c:pt idx="9435">
                  <c:v/>
                </c:pt>
                <c:pt idx="9436">
                  <c:v/>
                </c:pt>
                <c:pt idx="9437">
                  <c:v/>
                </c:pt>
                <c:pt idx="9438">
                  <c:v/>
                </c:pt>
                <c:pt idx="9439">
                  <c:v/>
                </c:pt>
                <c:pt idx="9440">
                  <c:v/>
                </c:pt>
                <c:pt idx="9441">
                  <c:v/>
                </c:pt>
                <c:pt idx="9442">
                  <c:v/>
                </c:pt>
                <c:pt idx="9443">
                  <c:v/>
                </c:pt>
                <c:pt idx="9444">
                  <c:v/>
                </c:pt>
                <c:pt idx="9445">
                  <c:v/>
                </c:pt>
                <c:pt idx="9446">
                  <c:v/>
                </c:pt>
                <c:pt idx="9447">
                  <c:v/>
                </c:pt>
                <c:pt idx="9448">
                  <c:v/>
                </c:pt>
                <c:pt idx="9449">
                  <c:v/>
                </c:pt>
                <c:pt idx="9450">
                  <c:v/>
                </c:pt>
                <c:pt idx="9451">
                  <c:v/>
                </c:pt>
                <c:pt idx="9452">
                  <c:v/>
                </c:pt>
                <c:pt idx="9453">
                  <c:v/>
                </c:pt>
                <c:pt idx="9454">
                  <c:v/>
                </c:pt>
                <c:pt idx="9455">
                  <c:v/>
                </c:pt>
                <c:pt idx="9456">
                  <c:v/>
                </c:pt>
                <c:pt idx="9457">
                  <c:v/>
                </c:pt>
                <c:pt idx="9458">
                  <c:v/>
                </c:pt>
                <c:pt idx="9459">
                  <c:v/>
                </c:pt>
                <c:pt idx="9460">
                  <c:v/>
                </c:pt>
                <c:pt idx="9461">
                  <c:v/>
                </c:pt>
                <c:pt idx="9462">
                  <c:v/>
                </c:pt>
                <c:pt idx="9463">
                  <c:v/>
                </c:pt>
                <c:pt idx="9464">
                  <c:v/>
                </c:pt>
                <c:pt idx="9465">
                  <c:v/>
                </c:pt>
                <c:pt idx="9466">
                  <c:v/>
                </c:pt>
                <c:pt idx="9467">
                  <c:v/>
                </c:pt>
                <c:pt idx="9468">
                  <c:v/>
                </c:pt>
                <c:pt idx="9469">
                  <c:v/>
                </c:pt>
                <c:pt idx="9470">
                  <c:v/>
                </c:pt>
                <c:pt idx="9471">
                  <c:v/>
                </c:pt>
                <c:pt idx="9472">
                  <c:v/>
                </c:pt>
                <c:pt idx="9473">
                  <c:v/>
                </c:pt>
                <c:pt idx="9474">
                  <c:v/>
                </c:pt>
                <c:pt idx="9475">
                  <c:v/>
                </c:pt>
                <c:pt idx="9476">
                  <c:v/>
                </c:pt>
                <c:pt idx="9477">
                  <c:v/>
                </c:pt>
                <c:pt idx="9478">
                  <c:v/>
                </c:pt>
                <c:pt idx="9479">
                  <c:v/>
                </c:pt>
                <c:pt idx="9480">
                  <c:v/>
                </c:pt>
                <c:pt idx="9481">
                  <c:v/>
                </c:pt>
                <c:pt idx="9482">
                  <c:v/>
                </c:pt>
                <c:pt idx="9483">
                  <c:v/>
                </c:pt>
                <c:pt idx="9484">
                  <c:v/>
                </c:pt>
                <c:pt idx="9485">
                  <c:v/>
                </c:pt>
                <c:pt idx="9486">
                  <c:v/>
                </c:pt>
                <c:pt idx="9487">
                  <c:v/>
                </c:pt>
                <c:pt idx="9488">
                  <c:v/>
                </c:pt>
                <c:pt idx="9489">
                  <c:v/>
                </c:pt>
                <c:pt idx="9490">
                  <c:v/>
                </c:pt>
                <c:pt idx="9491">
                  <c:v/>
                </c:pt>
                <c:pt idx="9492">
                  <c:v/>
                </c:pt>
                <c:pt idx="9493">
                  <c:v/>
                </c:pt>
                <c:pt idx="9494">
                  <c:v/>
                </c:pt>
                <c:pt idx="9495">
                  <c:v/>
                </c:pt>
                <c:pt idx="9496">
                  <c:v/>
                </c:pt>
                <c:pt idx="9497">
                  <c:v/>
                </c:pt>
                <c:pt idx="9498">
                  <c:v/>
                </c:pt>
                <c:pt idx="9499">
                  <c:v/>
                </c:pt>
                <c:pt idx="9500">
                  <c:v/>
                </c:pt>
                <c:pt idx="9501">
                  <c:v/>
                </c:pt>
                <c:pt idx="9502">
                  <c:v/>
                </c:pt>
                <c:pt idx="9503">
                  <c:v/>
                </c:pt>
                <c:pt idx="9504">
                  <c:v/>
                </c:pt>
                <c:pt idx="9505">
                  <c:v/>
                </c:pt>
                <c:pt idx="9506">
                  <c:v/>
                </c:pt>
                <c:pt idx="9507">
                  <c:v/>
                </c:pt>
                <c:pt idx="9508">
                  <c:v/>
                </c:pt>
                <c:pt idx="9509">
                  <c:v/>
                </c:pt>
                <c:pt idx="9510">
                  <c:v/>
                </c:pt>
                <c:pt idx="9511">
                  <c:v/>
                </c:pt>
                <c:pt idx="9512">
                  <c:v/>
                </c:pt>
                <c:pt idx="9513">
                  <c:v/>
                </c:pt>
                <c:pt idx="9514">
                  <c:v/>
                </c:pt>
                <c:pt idx="9515">
                  <c:v/>
                </c:pt>
                <c:pt idx="9516">
                  <c:v/>
                </c:pt>
                <c:pt idx="9517">
                  <c:v/>
                </c:pt>
                <c:pt idx="9518">
                  <c:v/>
                </c:pt>
                <c:pt idx="9519">
                  <c:v/>
                </c:pt>
                <c:pt idx="9520">
                  <c:v/>
                </c:pt>
                <c:pt idx="9521">
                  <c:v/>
                </c:pt>
                <c:pt idx="9522">
                  <c:v/>
                </c:pt>
                <c:pt idx="9523">
                  <c:v/>
                </c:pt>
                <c:pt idx="9524">
                  <c:v/>
                </c:pt>
                <c:pt idx="9525">
                  <c:v/>
                </c:pt>
                <c:pt idx="9526">
                  <c:v/>
                </c:pt>
                <c:pt idx="9527">
                  <c:v/>
                </c:pt>
                <c:pt idx="9528">
                  <c:v/>
                </c:pt>
                <c:pt idx="9529">
                  <c:v/>
                </c:pt>
                <c:pt idx="9530">
                  <c:v/>
                </c:pt>
                <c:pt idx="9531">
                  <c:v/>
                </c:pt>
                <c:pt idx="9532">
                  <c:v/>
                </c:pt>
                <c:pt idx="9533">
                  <c:v/>
                </c:pt>
                <c:pt idx="9534">
                  <c:v/>
                </c:pt>
                <c:pt idx="9535">
                  <c:v/>
                </c:pt>
                <c:pt idx="9536">
                  <c:v/>
                </c:pt>
                <c:pt idx="9537">
                  <c:v/>
                </c:pt>
                <c:pt idx="9538">
                  <c:v/>
                </c:pt>
                <c:pt idx="9539">
                  <c:v/>
                </c:pt>
                <c:pt idx="9540">
                  <c:v/>
                </c:pt>
                <c:pt idx="9541">
                  <c:v/>
                </c:pt>
                <c:pt idx="9542">
                  <c:v/>
                </c:pt>
                <c:pt idx="9543">
                  <c:v/>
                </c:pt>
                <c:pt idx="9544">
                  <c:v/>
                </c:pt>
                <c:pt idx="9545">
                  <c:v/>
                </c:pt>
                <c:pt idx="9546">
                  <c:v/>
                </c:pt>
                <c:pt idx="9547">
                  <c:v/>
                </c:pt>
                <c:pt idx="9548">
                  <c:v/>
                </c:pt>
                <c:pt idx="9549">
                  <c:v/>
                </c:pt>
                <c:pt idx="9550">
                  <c:v/>
                </c:pt>
                <c:pt idx="9551">
                  <c:v/>
                </c:pt>
                <c:pt idx="9552">
                  <c:v/>
                </c:pt>
                <c:pt idx="9553">
                  <c:v/>
                </c:pt>
                <c:pt idx="9554">
                  <c:v/>
                </c:pt>
                <c:pt idx="9555">
                  <c:v/>
                </c:pt>
                <c:pt idx="9556">
                  <c:v/>
                </c:pt>
                <c:pt idx="9557">
                  <c:v/>
                </c:pt>
                <c:pt idx="9558">
                  <c:v/>
                </c:pt>
                <c:pt idx="9559">
                  <c:v/>
                </c:pt>
                <c:pt idx="9560">
                  <c:v/>
                </c:pt>
                <c:pt idx="9561">
                  <c:v/>
                </c:pt>
                <c:pt idx="9562">
                  <c:v/>
                </c:pt>
                <c:pt idx="9563">
                  <c:v/>
                </c:pt>
                <c:pt idx="9564">
                  <c:v/>
                </c:pt>
                <c:pt idx="9565">
                  <c:v/>
                </c:pt>
                <c:pt idx="9566">
                  <c:v/>
                </c:pt>
                <c:pt idx="9567">
                  <c:v/>
                </c:pt>
                <c:pt idx="9568">
                  <c:v/>
                </c:pt>
                <c:pt idx="9569">
                  <c:v/>
                </c:pt>
                <c:pt idx="9570">
                  <c:v/>
                </c:pt>
                <c:pt idx="9571">
                  <c:v/>
                </c:pt>
                <c:pt idx="9572">
                  <c:v/>
                </c:pt>
                <c:pt idx="9573">
                  <c:v/>
                </c:pt>
                <c:pt idx="9574">
                  <c:v/>
                </c:pt>
                <c:pt idx="9575">
                  <c:v/>
                </c:pt>
                <c:pt idx="9576">
                  <c:v/>
                </c:pt>
                <c:pt idx="9577">
                  <c:v/>
                </c:pt>
                <c:pt idx="9578">
                  <c:v/>
                </c:pt>
                <c:pt idx="9579">
                  <c:v/>
                </c:pt>
                <c:pt idx="9580">
                  <c:v/>
                </c:pt>
                <c:pt idx="9581">
                  <c:v/>
                </c:pt>
                <c:pt idx="9582">
                  <c:v/>
                </c:pt>
                <c:pt idx="9583">
                  <c:v/>
                </c:pt>
                <c:pt idx="9584">
                  <c:v/>
                </c:pt>
                <c:pt idx="9585">
                  <c:v/>
                </c:pt>
                <c:pt idx="9586">
                  <c:v/>
                </c:pt>
                <c:pt idx="9587">
                  <c:v/>
                </c:pt>
                <c:pt idx="9588">
                  <c:v/>
                </c:pt>
                <c:pt idx="9589">
                  <c:v/>
                </c:pt>
                <c:pt idx="9590">
                  <c:v/>
                </c:pt>
                <c:pt idx="9591">
                  <c:v/>
                </c:pt>
                <c:pt idx="9592">
                  <c:v/>
                </c:pt>
                <c:pt idx="9593">
                  <c:v/>
                </c:pt>
                <c:pt idx="9594">
                  <c:v/>
                </c:pt>
                <c:pt idx="9595">
                  <c:v/>
                </c:pt>
                <c:pt idx="9596">
                  <c:v/>
                </c:pt>
                <c:pt idx="9597">
                  <c:v/>
                </c:pt>
                <c:pt idx="9598">
                  <c:v/>
                </c:pt>
                <c:pt idx="9599">
                  <c:v/>
                </c:pt>
                <c:pt idx="9600">
                  <c:v/>
                </c:pt>
                <c:pt idx="9601">
                  <c:v/>
                </c:pt>
                <c:pt idx="9602">
                  <c:v/>
                </c:pt>
                <c:pt idx="9603">
                  <c:v/>
                </c:pt>
                <c:pt idx="9604">
                  <c:v/>
                </c:pt>
                <c:pt idx="9605">
                  <c:v/>
                </c:pt>
                <c:pt idx="9606">
                  <c:v/>
                </c:pt>
                <c:pt idx="9607">
                  <c:v/>
                </c:pt>
                <c:pt idx="9608">
                  <c:v/>
                </c:pt>
                <c:pt idx="9609">
                  <c:v/>
                </c:pt>
                <c:pt idx="9610">
                  <c:v/>
                </c:pt>
                <c:pt idx="9611">
                  <c:v/>
                </c:pt>
                <c:pt idx="9612">
                  <c:v/>
                </c:pt>
                <c:pt idx="9613">
                  <c:v/>
                </c:pt>
                <c:pt idx="9614">
                  <c:v/>
                </c:pt>
                <c:pt idx="9615">
                  <c:v/>
                </c:pt>
                <c:pt idx="9616">
                  <c:v/>
                </c:pt>
                <c:pt idx="9617">
                  <c:v/>
                </c:pt>
                <c:pt idx="9618">
                  <c:v/>
                </c:pt>
                <c:pt idx="9619">
                  <c:v/>
                </c:pt>
                <c:pt idx="9620">
                  <c:v/>
                </c:pt>
                <c:pt idx="9621">
                  <c:v/>
                </c:pt>
                <c:pt idx="9622">
                  <c:v/>
                </c:pt>
                <c:pt idx="9623">
                  <c:v/>
                </c:pt>
                <c:pt idx="9624">
                  <c:v/>
                </c:pt>
                <c:pt idx="9625">
                  <c:v/>
                </c:pt>
                <c:pt idx="9626">
                  <c:v/>
                </c:pt>
                <c:pt idx="9627">
                  <c:v/>
                </c:pt>
                <c:pt idx="9628">
                  <c:v/>
                </c:pt>
                <c:pt idx="9629">
                  <c:v/>
                </c:pt>
                <c:pt idx="9630">
                  <c:v/>
                </c:pt>
                <c:pt idx="9631">
                  <c:v/>
                </c:pt>
                <c:pt idx="9632">
                  <c:v/>
                </c:pt>
                <c:pt idx="9633">
                  <c:v/>
                </c:pt>
                <c:pt idx="9634">
                  <c:v/>
                </c:pt>
                <c:pt idx="9635">
                  <c:v/>
                </c:pt>
                <c:pt idx="9636">
                  <c:v/>
                </c:pt>
                <c:pt idx="9637">
                  <c:v/>
                </c:pt>
                <c:pt idx="9638">
                  <c:v/>
                </c:pt>
                <c:pt idx="9639">
                  <c:v/>
                </c:pt>
                <c:pt idx="9640">
                  <c:v/>
                </c:pt>
                <c:pt idx="9641">
                  <c:v/>
                </c:pt>
                <c:pt idx="9642">
                  <c:v/>
                </c:pt>
                <c:pt idx="9643">
                  <c:v/>
                </c:pt>
                <c:pt idx="9644">
                  <c:v/>
                </c:pt>
                <c:pt idx="9645">
                  <c:v/>
                </c:pt>
                <c:pt idx="9646">
                  <c:v/>
                </c:pt>
                <c:pt idx="9647">
                  <c:v/>
                </c:pt>
                <c:pt idx="9648">
                  <c:v/>
                </c:pt>
                <c:pt idx="9649">
                  <c:v/>
                </c:pt>
                <c:pt idx="9650">
                  <c:v/>
                </c:pt>
                <c:pt idx="9651">
                  <c:v/>
                </c:pt>
                <c:pt idx="9652">
                  <c:v/>
                </c:pt>
                <c:pt idx="9653">
                  <c:v/>
                </c:pt>
                <c:pt idx="9654">
                  <c:v/>
                </c:pt>
                <c:pt idx="9655">
                  <c:v/>
                </c:pt>
                <c:pt idx="9656">
                  <c:v/>
                </c:pt>
                <c:pt idx="9657">
                  <c:v/>
                </c:pt>
                <c:pt idx="9658">
                  <c:v/>
                </c:pt>
                <c:pt idx="9659">
                  <c:v/>
                </c:pt>
                <c:pt idx="9660">
                  <c:v/>
                </c:pt>
                <c:pt idx="9661">
                  <c:v/>
                </c:pt>
                <c:pt idx="9662">
                  <c:v/>
                </c:pt>
                <c:pt idx="9663">
                  <c:v/>
                </c:pt>
                <c:pt idx="9664">
                  <c:v/>
                </c:pt>
                <c:pt idx="9665">
                  <c:v/>
                </c:pt>
                <c:pt idx="9666">
                  <c:v/>
                </c:pt>
                <c:pt idx="9667">
                  <c:v/>
                </c:pt>
                <c:pt idx="9668">
                  <c:v/>
                </c:pt>
                <c:pt idx="9669">
                  <c:v/>
                </c:pt>
                <c:pt idx="9670">
                  <c:v/>
                </c:pt>
                <c:pt idx="9671">
                  <c:v/>
                </c:pt>
                <c:pt idx="9672">
                  <c:v/>
                </c:pt>
                <c:pt idx="9673">
                  <c:v/>
                </c:pt>
                <c:pt idx="9674">
                  <c:v/>
                </c:pt>
                <c:pt idx="9675">
                  <c:v/>
                </c:pt>
                <c:pt idx="9676">
                  <c:v/>
                </c:pt>
                <c:pt idx="9677">
                  <c:v/>
                </c:pt>
                <c:pt idx="9678">
                  <c:v/>
                </c:pt>
                <c:pt idx="9679">
                  <c:v/>
                </c:pt>
                <c:pt idx="9680">
                  <c:v/>
                </c:pt>
                <c:pt idx="9681">
                  <c:v/>
                </c:pt>
                <c:pt idx="9682">
                  <c:v/>
                </c:pt>
                <c:pt idx="9683">
                  <c:v/>
                </c:pt>
                <c:pt idx="9684">
                  <c:v/>
                </c:pt>
                <c:pt idx="9685">
                  <c:v/>
                </c:pt>
                <c:pt idx="9686">
                  <c:v/>
                </c:pt>
                <c:pt idx="9687">
                  <c:v/>
                </c:pt>
                <c:pt idx="9688">
                  <c:v/>
                </c:pt>
                <c:pt idx="9689">
                  <c:v/>
                </c:pt>
                <c:pt idx="9690">
                  <c:v/>
                </c:pt>
                <c:pt idx="9691">
                  <c:v/>
                </c:pt>
                <c:pt idx="9692">
                  <c:v/>
                </c:pt>
                <c:pt idx="9693">
                  <c:v/>
                </c:pt>
                <c:pt idx="9694">
                  <c:v/>
                </c:pt>
                <c:pt idx="9695">
                  <c:v/>
                </c:pt>
                <c:pt idx="9696">
                  <c:v/>
                </c:pt>
                <c:pt idx="9697">
                  <c:v/>
                </c:pt>
                <c:pt idx="9698">
                  <c:v/>
                </c:pt>
                <c:pt idx="9699">
                  <c:v/>
                </c:pt>
                <c:pt idx="9700">
                  <c:v/>
                </c:pt>
                <c:pt idx="9701">
                  <c:v/>
                </c:pt>
                <c:pt idx="9702">
                  <c:v/>
                </c:pt>
                <c:pt idx="9703">
                  <c:v/>
                </c:pt>
                <c:pt idx="9704">
                  <c:v/>
                </c:pt>
                <c:pt idx="9705">
                  <c:v/>
                </c:pt>
                <c:pt idx="9706">
                  <c:v/>
                </c:pt>
                <c:pt idx="9707">
                  <c:v/>
                </c:pt>
                <c:pt idx="9708">
                  <c:v/>
                </c:pt>
                <c:pt idx="9709">
                  <c:v/>
                </c:pt>
                <c:pt idx="9710">
                  <c:v/>
                </c:pt>
                <c:pt idx="9711">
                  <c:v/>
                </c:pt>
                <c:pt idx="9712">
                  <c:v/>
                </c:pt>
                <c:pt idx="9713">
                  <c:v/>
                </c:pt>
                <c:pt idx="9714">
                  <c:v/>
                </c:pt>
                <c:pt idx="9715">
                  <c:v/>
                </c:pt>
                <c:pt idx="9716">
                  <c:v/>
                </c:pt>
                <c:pt idx="9717">
                  <c:v/>
                </c:pt>
                <c:pt idx="9718">
                  <c:v/>
                </c:pt>
                <c:pt idx="9719">
                  <c:v/>
                </c:pt>
                <c:pt idx="9720">
                  <c:v/>
                </c:pt>
                <c:pt idx="9721">
                  <c:v/>
                </c:pt>
                <c:pt idx="9722">
                  <c:v/>
                </c:pt>
                <c:pt idx="9723">
                  <c:v/>
                </c:pt>
                <c:pt idx="9724">
                  <c:v/>
                </c:pt>
                <c:pt idx="9725">
                  <c:v/>
                </c:pt>
                <c:pt idx="9726">
                  <c:v/>
                </c:pt>
                <c:pt idx="9727">
                  <c:v/>
                </c:pt>
                <c:pt idx="9728">
                  <c:v/>
                </c:pt>
                <c:pt idx="9729">
                  <c:v/>
                </c:pt>
                <c:pt idx="9730">
                  <c:v/>
                </c:pt>
                <c:pt idx="9731">
                  <c:v/>
                </c:pt>
                <c:pt idx="9732">
                  <c:v/>
                </c:pt>
                <c:pt idx="9733">
                  <c:v/>
                </c:pt>
                <c:pt idx="9734">
                  <c:v/>
                </c:pt>
                <c:pt idx="9735">
                  <c:v/>
                </c:pt>
                <c:pt idx="9736">
                  <c:v/>
                </c:pt>
                <c:pt idx="9737">
                  <c:v/>
                </c:pt>
                <c:pt idx="9738">
                  <c:v/>
                </c:pt>
                <c:pt idx="9739">
                  <c:v/>
                </c:pt>
                <c:pt idx="9740">
                  <c:v/>
                </c:pt>
                <c:pt idx="9741">
                  <c:v/>
                </c:pt>
                <c:pt idx="9742">
                  <c:v/>
                </c:pt>
                <c:pt idx="9743">
                  <c:v/>
                </c:pt>
                <c:pt idx="9744">
                  <c:v/>
                </c:pt>
                <c:pt idx="9745">
                  <c:v/>
                </c:pt>
                <c:pt idx="9746">
                  <c:v/>
                </c:pt>
                <c:pt idx="9747">
                  <c:v/>
                </c:pt>
                <c:pt idx="9748">
                  <c:v/>
                </c:pt>
                <c:pt idx="9749">
                  <c:v/>
                </c:pt>
                <c:pt idx="9750">
                  <c:v/>
                </c:pt>
                <c:pt idx="9751">
                  <c:v/>
                </c:pt>
                <c:pt idx="9752">
                  <c:v/>
                </c:pt>
                <c:pt idx="9753">
                  <c:v/>
                </c:pt>
                <c:pt idx="9754">
                  <c:v/>
                </c:pt>
                <c:pt idx="9755">
                  <c:v/>
                </c:pt>
                <c:pt idx="9756">
                  <c:v/>
                </c:pt>
                <c:pt idx="9757">
                  <c:v/>
                </c:pt>
                <c:pt idx="9758">
                  <c:v/>
                </c:pt>
                <c:pt idx="9759">
                  <c:v/>
                </c:pt>
                <c:pt idx="9760">
                  <c:v/>
                </c:pt>
                <c:pt idx="9761">
                  <c:v/>
                </c:pt>
                <c:pt idx="9762">
                  <c:v/>
                </c:pt>
                <c:pt idx="9763">
                  <c:v/>
                </c:pt>
                <c:pt idx="9764">
                  <c:v/>
                </c:pt>
                <c:pt idx="9765">
                  <c:v/>
                </c:pt>
                <c:pt idx="9766">
                  <c:v/>
                </c:pt>
                <c:pt idx="9767">
                  <c:v/>
                </c:pt>
                <c:pt idx="9768">
                  <c:v/>
                </c:pt>
                <c:pt idx="9769">
                  <c:v/>
                </c:pt>
                <c:pt idx="9770">
                  <c:v/>
                </c:pt>
                <c:pt idx="9771">
                  <c:v/>
                </c:pt>
                <c:pt idx="9772">
                  <c:v/>
                </c:pt>
                <c:pt idx="9773">
                  <c:v/>
                </c:pt>
                <c:pt idx="9774">
                  <c:v/>
                </c:pt>
                <c:pt idx="9775">
                  <c:v/>
                </c:pt>
                <c:pt idx="9776">
                  <c:v/>
                </c:pt>
                <c:pt idx="9777">
                  <c:v/>
                </c:pt>
                <c:pt idx="9778">
                  <c:v/>
                </c:pt>
                <c:pt idx="9779">
                  <c:v/>
                </c:pt>
                <c:pt idx="9780">
                  <c:v/>
                </c:pt>
                <c:pt idx="9781">
                  <c:v/>
                </c:pt>
                <c:pt idx="9782">
                  <c:v/>
                </c:pt>
                <c:pt idx="9783">
                  <c:v/>
                </c:pt>
                <c:pt idx="9784">
                  <c:v/>
                </c:pt>
                <c:pt idx="9785">
                  <c:v/>
                </c:pt>
                <c:pt idx="9786">
                  <c:v/>
                </c:pt>
                <c:pt idx="9787">
                  <c:v/>
                </c:pt>
                <c:pt idx="9788">
                  <c:v/>
                </c:pt>
                <c:pt idx="9789">
                  <c:v/>
                </c:pt>
                <c:pt idx="9790">
                  <c:v/>
                </c:pt>
                <c:pt idx="9791">
                  <c:v/>
                </c:pt>
                <c:pt idx="9792">
                  <c:v/>
                </c:pt>
                <c:pt idx="9793">
                  <c:v/>
                </c:pt>
                <c:pt idx="9794">
                  <c:v/>
                </c:pt>
                <c:pt idx="9795">
                  <c:v/>
                </c:pt>
                <c:pt idx="9796">
                  <c:v/>
                </c:pt>
                <c:pt idx="9797">
                  <c:v/>
                </c:pt>
                <c:pt idx="9798">
                  <c:v/>
                </c:pt>
                <c:pt idx="9799">
                  <c:v/>
                </c:pt>
                <c:pt idx="9800">
                  <c:v/>
                </c:pt>
                <c:pt idx="9801">
                  <c:v/>
                </c:pt>
                <c:pt idx="9802">
                  <c:v/>
                </c:pt>
                <c:pt idx="9803">
                  <c:v/>
                </c:pt>
                <c:pt idx="9804">
                  <c:v/>
                </c:pt>
                <c:pt idx="9805">
                  <c:v/>
                </c:pt>
                <c:pt idx="9806">
                  <c:v/>
                </c:pt>
                <c:pt idx="9807">
                  <c:v/>
                </c:pt>
                <c:pt idx="9808">
                  <c:v/>
                </c:pt>
                <c:pt idx="9809">
                  <c:v/>
                </c:pt>
                <c:pt idx="9810">
                  <c:v/>
                </c:pt>
                <c:pt idx="9811">
                  <c:v/>
                </c:pt>
                <c:pt idx="9812">
                  <c:v/>
                </c:pt>
                <c:pt idx="9813">
                  <c:v/>
                </c:pt>
                <c:pt idx="9814">
                  <c:v/>
                </c:pt>
                <c:pt idx="9815">
                  <c:v/>
                </c:pt>
                <c:pt idx="9816">
                  <c:v/>
                </c:pt>
                <c:pt idx="9817">
                  <c:v/>
                </c:pt>
                <c:pt idx="9818">
                  <c:v/>
                </c:pt>
                <c:pt idx="9819">
                  <c:v/>
                </c:pt>
                <c:pt idx="9820">
                  <c:v/>
                </c:pt>
                <c:pt idx="9821">
                  <c:v/>
                </c:pt>
                <c:pt idx="9822">
                  <c:v/>
                </c:pt>
                <c:pt idx="9823">
                  <c:v/>
                </c:pt>
                <c:pt idx="9824">
                  <c:v/>
                </c:pt>
                <c:pt idx="9825">
                  <c:v/>
                </c:pt>
                <c:pt idx="9826">
                  <c:v/>
                </c:pt>
                <c:pt idx="9827">
                  <c:v/>
                </c:pt>
                <c:pt idx="9828">
                  <c:v/>
                </c:pt>
                <c:pt idx="9829">
                  <c:v/>
                </c:pt>
                <c:pt idx="9830">
                  <c:v/>
                </c:pt>
                <c:pt idx="9831">
                  <c:v/>
                </c:pt>
                <c:pt idx="9832">
                  <c:v/>
                </c:pt>
                <c:pt idx="9833">
                  <c:v/>
                </c:pt>
                <c:pt idx="9834">
                  <c:v/>
                </c:pt>
                <c:pt idx="9835">
                  <c:v/>
                </c:pt>
                <c:pt idx="9836">
                  <c:v/>
                </c:pt>
                <c:pt idx="9837">
                  <c:v/>
                </c:pt>
                <c:pt idx="9838">
                  <c:v/>
                </c:pt>
                <c:pt idx="9839">
                  <c:v/>
                </c:pt>
                <c:pt idx="9840">
                  <c:v/>
                </c:pt>
                <c:pt idx="9841">
                  <c:v/>
                </c:pt>
                <c:pt idx="9842">
                  <c:v/>
                </c:pt>
                <c:pt idx="9843">
                  <c:v/>
                </c:pt>
                <c:pt idx="9844">
                  <c:v/>
                </c:pt>
                <c:pt idx="9845">
                  <c:v/>
                </c:pt>
                <c:pt idx="9846">
                  <c:v/>
                </c:pt>
                <c:pt idx="9847">
                  <c:v/>
                </c:pt>
                <c:pt idx="9848">
                  <c:v/>
                </c:pt>
                <c:pt idx="9849">
                  <c:v/>
                </c:pt>
                <c:pt idx="9850">
                  <c:v/>
                </c:pt>
                <c:pt idx="9851">
                  <c:v/>
                </c:pt>
                <c:pt idx="9852">
                  <c:v/>
                </c:pt>
                <c:pt idx="9853">
                  <c:v/>
                </c:pt>
                <c:pt idx="9854">
                  <c:v/>
                </c:pt>
                <c:pt idx="9855">
                  <c:v/>
                </c:pt>
                <c:pt idx="9856">
                  <c:v/>
                </c:pt>
                <c:pt idx="9857">
                  <c:v/>
                </c:pt>
                <c:pt idx="9858">
                  <c:v/>
                </c:pt>
                <c:pt idx="9859">
                  <c:v/>
                </c:pt>
                <c:pt idx="9860">
                  <c:v/>
                </c:pt>
                <c:pt idx="9861">
                  <c:v/>
                </c:pt>
                <c:pt idx="9862">
                  <c:v/>
                </c:pt>
                <c:pt idx="9863">
                  <c:v/>
                </c:pt>
                <c:pt idx="9864">
                  <c:v/>
                </c:pt>
                <c:pt idx="9865">
                  <c:v/>
                </c:pt>
                <c:pt idx="9866">
                  <c:v/>
                </c:pt>
                <c:pt idx="9867">
                  <c:v/>
                </c:pt>
                <c:pt idx="9868">
                  <c:v/>
                </c:pt>
                <c:pt idx="9869">
                  <c:v/>
                </c:pt>
                <c:pt idx="9870">
                  <c:v/>
                </c:pt>
                <c:pt idx="9871">
                  <c:v/>
                </c:pt>
                <c:pt idx="9872">
                  <c:v/>
                </c:pt>
                <c:pt idx="9873">
                  <c:v/>
                </c:pt>
                <c:pt idx="9874">
                  <c:v/>
                </c:pt>
                <c:pt idx="9875">
                  <c:v/>
                </c:pt>
                <c:pt idx="9876">
                  <c:v/>
                </c:pt>
                <c:pt idx="9877">
                  <c:v/>
                </c:pt>
                <c:pt idx="9878">
                  <c:v/>
                </c:pt>
                <c:pt idx="9879">
                  <c:v/>
                </c:pt>
                <c:pt idx="9880">
                  <c:v/>
                </c:pt>
                <c:pt idx="9881">
                  <c:v/>
                </c:pt>
                <c:pt idx="9882">
                  <c:v/>
                </c:pt>
                <c:pt idx="9883">
                  <c:v/>
                </c:pt>
                <c:pt idx="9884">
                  <c:v/>
                </c:pt>
                <c:pt idx="9885">
                  <c:v/>
                </c:pt>
                <c:pt idx="9886">
                  <c:v/>
                </c:pt>
                <c:pt idx="9887">
                  <c:v/>
                </c:pt>
                <c:pt idx="9888">
                  <c:v/>
                </c:pt>
                <c:pt idx="9889">
                  <c:v/>
                </c:pt>
                <c:pt idx="9890">
                  <c:v/>
                </c:pt>
                <c:pt idx="9891">
                  <c:v/>
                </c:pt>
                <c:pt idx="9892">
                  <c:v/>
                </c:pt>
                <c:pt idx="9893">
                  <c:v/>
                </c:pt>
                <c:pt idx="9894">
                  <c:v/>
                </c:pt>
                <c:pt idx="9895">
                  <c:v/>
                </c:pt>
                <c:pt idx="9896">
                  <c:v/>
                </c:pt>
                <c:pt idx="9897">
                  <c:v/>
                </c:pt>
                <c:pt idx="9898">
                  <c:v/>
                </c:pt>
                <c:pt idx="9899">
                  <c:v/>
                </c:pt>
                <c:pt idx="9900">
                  <c:v/>
                </c:pt>
                <c:pt idx="9901">
                  <c:v/>
                </c:pt>
                <c:pt idx="9902">
                  <c:v/>
                </c:pt>
                <c:pt idx="9903">
                  <c:v/>
                </c:pt>
                <c:pt idx="9904">
                  <c:v/>
                </c:pt>
                <c:pt idx="9905">
                  <c:v/>
                </c:pt>
                <c:pt idx="9906">
                  <c:v/>
                </c:pt>
                <c:pt idx="9907">
                  <c:v/>
                </c:pt>
                <c:pt idx="9908">
                  <c:v/>
                </c:pt>
                <c:pt idx="9909">
                  <c:v/>
                </c:pt>
                <c:pt idx="9910">
                  <c:v/>
                </c:pt>
                <c:pt idx="9911">
                  <c:v/>
                </c:pt>
                <c:pt idx="9912">
                  <c:v/>
                </c:pt>
                <c:pt idx="9913">
                  <c:v/>
                </c:pt>
                <c:pt idx="9914">
                  <c:v/>
                </c:pt>
                <c:pt idx="9915">
                  <c:v/>
                </c:pt>
                <c:pt idx="9916">
                  <c:v/>
                </c:pt>
                <c:pt idx="9917">
                  <c:v/>
                </c:pt>
                <c:pt idx="9918">
                  <c:v/>
                </c:pt>
                <c:pt idx="9919">
                  <c:v/>
                </c:pt>
                <c:pt idx="9920">
                  <c:v/>
                </c:pt>
                <c:pt idx="9921">
                  <c:v/>
                </c:pt>
                <c:pt idx="9922">
                  <c:v/>
                </c:pt>
                <c:pt idx="9923">
                  <c:v/>
                </c:pt>
                <c:pt idx="9924">
                  <c:v/>
                </c:pt>
                <c:pt idx="9925">
                  <c:v/>
                </c:pt>
                <c:pt idx="9926">
                  <c:v/>
                </c:pt>
                <c:pt idx="9927">
                  <c:v/>
                </c:pt>
                <c:pt idx="9928">
                  <c:v/>
                </c:pt>
                <c:pt idx="9929">
                  <c:v/>
                </c:pt>
                <c:pt idx="9930">
                  <c:v/>
                </c:pt>
                <c:pt idx="9931">
                  <c:v/>
                </c:pt>
                <c:pt idx="9932">
                  <c:v/>
                </c:pt>
                <c:pt idx="9933">
                  <c:v/>
                </c:pt>
                <c:pt idx="9934">
                  <c:v/>
                </c:pt>
                <c:pt idx="9935">
                  <c:v/>
                </c:pt>
                <c:pt idx="9936">
                  <c:v/>
                </c:pt>
                <c:pt idx="9937">
                  <c:v/>
                </c:pt>
                <c:pt idx="9938">
                  <c:v/>
                </c:pt>
                <c:pt idx="9939">
                  <c:v/>
                </c:pt>
                <c:pt idx="9940">
                  <c:v/>
                </c:pt>
                <c:pt idx="9941">
                  <c:v/>
                </c:pt>
                <c:pt idx="9942">
                  <c:v/>
                </c:pt>
                <c:pt idx="9943">
                  <c:v/>
                </c:pt>
                <c:pt idx="9944">
                  <c:v/>
                </c:pt>
                <c:pt idx="9945">
                  <c:v/>
                </c:pt>
                <c:pt idx="9946">
                  <c:v/>
                </c:pt>
                <c:pt idx="9947">
                  <c:v/>
                </c:pt>
                <c:pt idx="9948">
                  <c:v/>
                </c:pt>
                <c:pt idx="9949">
                  <c:v/>
                </c:pt>
                <c:pt idx="9950">
                  <c:v/>
                </c:pt>
                <c:pt idx="9951">
                  <c:v/>
                </c:pt>
                <c:pt idx="9952">
                  <c:v/>
                </c:pt>
                <c:pt idx="9953">
                  <c:v/>
                </c:pt>
                <c:pt idx="9954">
                  <c:v/>
                </c:pt>
                <c:pt idx="9955">
                  <c:v/>
                </c:pt>
                <c:pt idx="9956">
                  <c:v/>
                </c:pt>
                <c:pt idx="9957">
                  <c:v/>
                </c:pt>
                <c:pt idx="9958">
                  <c:v/>
                </c:pt>
                <c:pt idx="9959">
                  <c:v/>
                </c:pt>
                <c:pt idx="9960">
                  <c:v/>
                </c:pt>
                <c:pt idx="9961">
                  <c:v/>
                </c:pt>
                <c:pt idx="9962">
                  <c:v/>
                </c:pt>
                <c:pt idx="9963">
                  <c:v/>
                </c:pt>
                <c:pt idx="9964">
                  <c:v/>
                </c:pt>
                <c:pt idx="9965">
                  <c:v/>
                </c:pt>
                <c:pt idx="9966">
                  <c:v/>
                </c:pt>
                <c:pt idx="9967">
                  <c:v/>
                </c:pt>
                <c:pt idx="9968">
                  <c:v/>
                </c:pt>
                <c:pt idx="9969">
                  <c:v/>
                </c:pt>
                <c:pt idx="9970">
                  <c:v/>
                </c:pt>
                <c:pt idx="9971">
                  <c:v/>
                </c:pt>
                <c:pt idx="9972">
                  <c:v/>
                </c:pt>
                <c:pt idx="9973">
                  <c:v/>
                </c:pt>
                <c:pt idx="9974">
                  <c:v/>
                </c:pt>
                <c:pt idx="9975">
                  <c:v/>
                </c:pt>
                <c:pt idx="9976">
                  <c:v/>
                </c:pt>
                <c:pt idx="9977">
                  <c:v/>
                </c:pt>
                <c:pt idx="9978">
                  <c:v/>
                </c:pt>
                <c:pt idx="9979">
                  <c:v/>
                </c:pt>
                <c:pt idx="9980">
                  <c:v/>
                </c:pt>
                <c:pt idx="9981">
                  <c:v/>
                </c:pt>
                <c:pt idx="9982">
                  <c:v/>
                </c:pt>
                <c:pt idx="9983">
                  <c:v/>
                </c:pt>
                <c:pt idx="9984">
                  <c:v/>
                </c:pt>
                <c:pt idx="9985">
                  <c:v/>
                </c:pt>
                <c:pt idx="9986">
                  <c:v/>
                </c:pt>
                <c:pt idx="9987">
                  <c:v/>
                </c:pt>
                <c:pt idx="9988">
                  <c:v/>
                </c:pt>
                <c:pt idx="9989">
                  <c:v/>
                </c:pt>
                <c:pt idx="9990">
                  <c:v/>
                </c:pt>
                <c:pt idx="9991">
                  <c:v/>
                </c:pt>
                <c:pt idx="9992">
                  <c:v/>
                </c:pt>
                <c:pt idx="9993">
                  <c:v/>
                </c:pt>
                <c:pt idx="9994">
                  <c:v/>
                </c:pt>
                <c:pt idx="9995">
                  <c:v/>
                </c:pt>
                <c:pt idx="9996">
                  <c:v/>
                </c:pt>
                <c:pt idx="9997">
                  <c:v/>
                </c:pt>
                <c:pt idx="9998">
                  <c:v/>
                </c:pt>
                <c:pt idx="9999">
                  <c:v/>
                </c:pt>
                <c:pt idx="10000">
                  <c:v/>
                </c:pt>
              </c:strCache>
            </c:strRef>
          </c:cat>
          <c:val>
            <c:numRef>
              <c:f>0</c:f>
              <c:numCache>
                <c:formatCode>General</c:formatCode>
                <c:ptCount val="10001"/>
                <c:pt idx="0">
                  <c:v>0.045998164</c:v>
                </c:pt>
                <c:pt idx="1">
                  <c:v>0.072990634</c:v>
                </c:pt>
                <c:pt idx="2">
                  <c:v>0.094772749</c:v>
                </c:pt>
                <c:pt idx="3">
                  <c:v>0.1107326</c:v>
                </c:pt>
                <c:pt idx="4">
                  <c:v>0.119043596</c:v>
                </c:pt>
                <c:pt idx="5">
                  <c:v>0.125596496</c:v>
                </c:pt>
                <c:pt idx="6">
                  <c:v>0.131185869</c:v>
                </c:pt>
                <c:pt idx="7">
                  <c:v>0.136633681</c:v>
                </c:pt>
                <c:pt idx="8">
                  <c:v>0.141455885</c:v>
                </c:pt>
                <c:pt idx="9">
                  <c:v>0.145698146</c:v>
                </c:pt>
                <c:pt idx="10">
                  <c:v>0.149817112</c:v>
                </c:pt>
                <c:pt idx="11">
                  <c:v>0.153680355</c:v>
                </c:pt>
                <c:pt idx="12">
                  <c:v>0.157420303</c:v>
                </c:pt>
                <c:pt idx="13">
                  <c:v>0.161055222</c:v>
                </c:pt>
                <c:pt idx="14">
                  <c:v>0.164681008</c:v>
                </c:pt>
                <c:pt idx="15">
                  <c:v>0.168283962</c:v>
                </c:pt>
                <c:pt idx="16">
                  <c:v>0.17153073</c:v>
                </c:pt>
                <c:pt idx="17">
                  <c:v>0.174745533</c:v>
                </c:pt>
                <c:pt idx="18">
                  <c:v>0.17794207</c:v>
                </c:pt>
                <c:pt idx="19">
                  <c:v>0.181102075</c:v>
                </c:pt>
                <c:pt idx="20">
                  <c:v>0.184230115</c:v>
                </c:pt>
                <c:pt idx="21">
                  <c:v>0.186910639</c:v>
                </c:pt>
                <c:pt idx="22">
                  <c:v>0.189481568</c:v>
                </c:pt>
                <c:pt idx="23">
                  <c:v>0.19204793</c:v>
                </c:pt>
                <c:pt idx="24">
                  <c:v>0.19451383</c:v>
                </c:pt>
                <c:pt idx="25">
                  <c:v>0.196915799</c:v>
                </c:pt>
                <c:pt idx="26">
                  <c:v>0.199253837</c:v>
                </c:pt>
                <c:pt idx="27">
                  <c:v>0.201518812</c:v>
                </c:pt>
                <c:pt idx="28">
                  <c:v>0.203765521</c:v>
                </c:pt>
                <c:pt idx="29">
                  <c:v>0.205989397</c:v>
                </c:pt>
                <c:pt idx="30">
                  <c:v>0.208195007</c:v>
                </c:pt>
                <c:pt idx="31">
                  <c:v>0.210277322</c:v>
                </c:pt>
                <c:pt idx="32">
                  <c:v>0.212254608</c:v>
                </c:pt>
                <c:pt idx="33">
                  <c:v>0.214190796</c:v>
                </c:pt>
                <c:pt idx="34">
                  <c:v>0.216026521</c:v>
                </c:pt>
                <c:pt idx="35">
                  <c:v>0.217807449</c:v>
                </c:pt>
                <c:pt idx="36">
                  <c:v>0.219556411</c:v>
                </c:pt>
                <c:pt idx="37">
                  <c:v>0.221268841</c:v>
                </c:pt>
                <c:pt idx="38">
                  <c:v>0.222967572</c:v>
                </c:pt>
                <c:pt idx="39">
                  <c:v>0.224661736</c:v>
                </c:pt>
                <c:pt idx="40">
                  <c:v>0.226346768</c:v>
                </c:pt>
                <c:pt idx="41">
                  <c:v>0.227986135</c:v>
                </c:pt>
                <c:pt idx="42">
                  <c:v>0.229547872</c:v>
                </c:pt>
                <c:pt idx="43">
                  <c:v>0.231050244</c:v>
                </c:pt>
                <c:pt idx="44">
                  <c:v>0.232506951</c:v>
                </c:pt>
                <c:pt idx="45">
                  <c:v>0.233917994</c:v>
                </c:pt>
                <c:pt idx="46">
                  <c:v>0.235319904</c:v>
                </c:pt>
                <c:pt idx="47">
                  <c:v>0.236712681</c:v>
                </c:pt>
                <c:pt idx="48">
                  <c:v>0.238087192</c:v>
                </c:pt>
                <c:pt idx="49">
                  <c:v>0.239457136</c:v>
                </c:pt>
                <c:pt idx="50">
                  <c:v>0.240808814</c:v>
                </c:pt>
                <c:pt idx="51">
                  <c:v>0.242146793</c:v>
                </c:pt>
                <c:pt idx="52">
                  <c:v>0.24346194</c:v>
                </c:pt>
                <c:pt idx="53">
                  <c:v>0.244767954</c:v>
                </c:pt>
                <c:pt idx="54">
                  <c:v>0.246064835</c:v>
                </c:pt>
                <c:pt idx="55">
                  <c:v>0.247357149</c:v>
                </c:pt>
                <c:pt idx="56">
                  <c:v>0.248644897</c:v>
                </c:pt>
                <c:pt idx="57">
                  <c:v>0.249932645</c:v>
                </c:pt>
                <c:pt idx="58">
                  <c:v>0.25121126</c:v>
                </c:pt>
                <c:pt idx="59">
                  <c:v>0.252485308</c:v>
                </c:pt>
                <c:pt idx="60">
                  <c:v>0.253759356</c:v>
                </c:pt>
                <c:pt idx="61">
                  <c:v>0.255015138</c:v>
                </c:pt>
                <c:pt idx="62">
                  <c:v>0.25620699</c:v>
                </c:pt>
                <c:pt idx="63">
                  <c:v>0.257389709</c:v>
                </c:pt>
                <c:pt idx="64">
                  <c:v>0.258563295</c:v>
                </c:pt>
                <c:pt idx="65">
                  <c:v>0.259704915</c:v>
                </c:pt>
                <c:pt idx="66">
                  <c:v>0.260832836</c:v>
                </c:pt>
                <c:pt idx="67">
                  <c:v>0.261924225</c:v>
                </c:pt>
                <c:pt idx="68">
                  <c:v>0.263006481</c:v>
                </c:pt>
                <c:pt idx="69">
                  <c:v>0.264061338</c:v>
                </c:pt>
                <c:pt idx="70">
                  <c:v>0.265093363</c:v>
                </c:pt>
                <c:pt idx="71">
                  <c:v>0.266125388</c:v>
                </c:pt>
                <c:pt idx="72">
                  <c:v>0.267130014</c:v>
                </c:pt>
                <c:pt idx="73">
                  <c:v>0.26813464</c:v>
                </c:pt>
                <c:pt idx="74">
                  <c:v>0.269130133</c:v>
                </c:pt>
                <c:pt idx="75">
                  <c:v>0.270121059</c:v>
                </c:pt>
                <c:pt idx="76">
                  <c:v>0.271111985</c:v>
                </c:pt>
                <c:pt idx="77">
                  <c:v>0.272089212</c:v>
                </c:pt>
                <c:pt idx="78">
                  <c:v>0.273066439</c:v>
                </c:pt>
                <c:pt idx="79">
                  <c:v>0.274034533</c:v>
                </c:pt>
                <c:pt idx="80">
                  <c:v>0.274988928</c:v>
                </c:pt>
                <c:pt idx="81">
                  <c:v>0.275938756</c:v>
                </c:pt>
                <c:pt idx="82">
                  <c:v>0.276879451</c:v>
                </c:pt>
                <c:pt idx="83">
                  <c:v>0.277820146</c:v>
                </c:pt>
                <c:pt idx="84">
                  <c:v>0.278724309</c:v>
                </c:pt>
                <c:pt idx="85">
                  <c:v>0.279628472</c:v>
                </c:pt>
                <c:pt idx="86">
                  <c:v>0.280528069</c:v>
                </c:pt>
                <c:pt idx="87">
                  <c:v>0.281427666</c:v>
                </c:pt>
                <c:pt idx="88">
                  <c:v>0.282313563</c:v>
                </c:pt>
                <c:pt idx="89">
                  <c:v>0.283194894</c:v>
                </c:pt>
                <c:pt idx="90">
                  <c:v>0.284067092</c:v>
                </c:pt>
                <c:pt idx="91">
                  <c:v>0.284930157</c:v>
                </c:pt>
                <c:pt idx="92">
                  <c:v>0.285784089</c:v>
                </c:pt>
                <c:pt idx="93">
                  <c:v>0.286628888</c:v>
                </c:pt>
                <c:pt idx="94">
                  <c:v>0.287464554</c:v>
                </c:pt>
                <c:pt idx="95">
                  <c:v>0.288281954</c:v>
                </c:pt>
                <c:pt idx="96">
                  <c:v>0.289094788</c:v>
                </c:pt>
                <c:pt idx="97">
                  <c:v>0.289907622</c:v>
                </c:pt>
                <c:pt idx="98">
                  <c:v>0.290711323</c:v>
                </c:pt>
                <c:pt idx="99">
                  <c:v>0.291515024</c:v>
                </c:pt>
                <c:pt idx="100">
                  <c:v>0.292318725</c:v>
                </c:pt>
                <c:pt idx="101">
                  <c:v>0.293099593</c:v>
                </c:pt>
                <c:pt idx="102">
                  <c:v>0.293871328</c:v>
                </c:pt>
                <c:pt idx="103">
                  <c:v>0.29463393</c:v>
                </c:pt>
                <c:pt idx="104">
                  <c:v>0.295391966</c:v>
                </c:pt>
                <c:pt idx="105">
                  <c:v>0.296131736</c:v>
                </c:pt>
                <c:pt idx="106">
                  <c:v>0.296871506</c:v>
                </c:pt>
                <c:pt idx="107">
                  <c:v>0.297606709</c:v>
                </c:pt>
                <c:pt idx="108">
                  <c:v>0.298341912</c:v>
                </c:pt>
                <c:pt idx="109">
                  <c:v>0.299063416</c:v>
                </c:pt>
                <c:pt idx="110">
                  <c:v>0.299780354</c:v>
                </c:pt>
                <c:pt idx="111">
                  <c:v>0.300497292</c:v>
                </c:pt>
                <c:pt idx="112">
                  <c:v>0.30121423</c:v>
                </c:pt>
                <c:pt idx="113">
                  <c:v>0.301926601</c:v>
                </c:pt>
                <c:pt idx="114">
                  <c:v>0.302638972</c:v>
                </c:pt>
                <c:pt idx="115">
                  <c:v>0.303346777</c:v>
                </c:pt>
                <c:pt idx="116">
                  <c:v>0.304045449</c:v>
                </c:pt>
                <c:pt idx="117">
                  <c:v>0.304739554</c:v>
                </c:pt>
                <c:pt idx="118">
                  <c:v>0.305429093</c:v>
                </c:pt>
                <c:pt idx="119">
                  <c:v>0.306114065</c:v>
                </c:pt>
                <c:pt idx="120">
                  <c:v>0.306799037</c:v>
                </c:pt>
                <c:pt idx="121">
                  <c:v>0.307479443</c:v>
                </c:pt>
                <c:pt idx="122">
                  <c:v>0.308150716</c:v>
                </c:pt>
                <c:pt idx="123">
                  <c:v>0.308817422</c:v>
                </c:pt>
                <c:pt idx="124">
                  <c:v>0.309479562</c:v>
                </c:pt>
                <c:pt idx="125">
                  <c:v>0.310141702</c:v>
                </c:pt>
                <c:pt idx="126">
                  <c:v>0.310799275</c:v>
                </c:pt>
                <c:pt idx="127">
                  <c:v>0.311452282</c:v>
                </c:pt>
                <c:pt idx="128">
                  <c:v>0.312100722</c:v>
                </c:pt>
                <c:pt idx="129">
                  <c:v>0.312749162</c:v>
                </c:pt>
                <c:pt idx="130">
                  <c:v>0.313393036</c:v>
                </c:pt>
                <c:pt idx="131">
                  <c:v>0.31403691</c:v>
                </c:pt>
                <c:pt idx="132">
                  <c:v>0.314676217</c:v>
                </c:pt>
                <c:pt idx="133">
                  <c:v>0.315315524</c:v>
                </c:pt>
                <c:pt idx="134">
                  <c:v>0.315950265</c:v>
                </c:pt>
                <c:pt idx="135">
                  <c:v>0.316585006</c:v>
                </c:pt>
                <c:pt idx="136">
                  <c:v>0.317219747</c:v>
                </c:pt>
                <c:pt idx="137">
                  <c:v>0.317849921</c:v>
                </c:pt>
                <c:pt idx="138">
                  <c:v>0.318470962</c:v>
                </c:pt>
                <c:pt idx="139">
                  <c:v>0.319087437</c:v>
                </c:pt>
                <c:pt idx="140">
                  <c:v>0.319703912</c:v>
                </c:pt>
                <c:pt idx="141">
                  <c:v>0.32031582</c:v>
                </c:pt>
                <c:pt idx="142">
                  <c:v>0.320923162</c:v>
                </c:pt>
                <c:pt idx="143">
                  <c:v>0.321525938</c:v>
                </c:pt>
                <c:pt idx="144">
                  <c:v>0.322128714</c:v>
                </c:pt>
                <c:pt idx="145">
                  <c:v>0.32273149</c:v>
                </c:pt>
                <c:pt idx="146">
                  <c:v>0.323334266</c:v>
                </c:pt>
                <c:pt idx="147">
                  <c:v>0.323927909</c:v>
                </c:pt>
                <c:pt idx="148">
                  <c:v>0.324516985</c:v>
                </c:pt>
                <c:pt idx="149">
                  <c:v>0.325106061</c:v>
                </c:pt>
                <c:pt idx="150">
                  <c:v>0.325686004</c:v>
                </c:pt>
                <c:pt idx="151">
                  <c:v>0.326265947</c:v>
                </c:pt>
                <c:pt idx="152">
                  <c:v>0.326841324</c:v>
                </c:pt>
                <c:pt idx="153">
                  <c:v>0.327416701</c:v>
                </c:pt>
                <c:pt idx="154">
                  <c:v>0.327992078</c:v>
                </c:pt>
                <c:pt idx="155">
                  <c:v>0.328558322</c:v>
                </c:pt>
                <c:pt idx="156">
                  <c:v>0.329119999</c:v>
                </c:pt>
                <c:pt idx="157">
                  <c:v>0.329681676</c:v>
                </c:pt>
                <c:pt idx="158">
                  <c:v>0.330243353</c:v>
                </c:pt>
                <c:pt idx="159">
                  <c:v>0.330800464</c:v>
                </c:pt>
                <c:pt idx="160">
                  <c:v>0.331357575</c:v>
                </c:pt>
                <c:pt idx="161">
                  <c:v>0.331914686</c:v>
                </c:pt>
                <c:pt idx="162">
                  <c:v>0.332471797</c:v>
                </c:pt>
                <c:pt idx="163">
                  <c:v>0.333028908</c:v>
                </c:pt>
                <c:pt idx="164">
                  <c:v>0.333576886</c:v>
                </c:pt>
                <c:pt idx="165">
                  <c:v>0.334124864</c:v>
                </c:pt>
                <c:pt idx="166">
                  <c:v>0.334672842</c:v>
                </c:pt>
                <c:pt idx="167">
                  <c:v>0.33522082</c:v>
                </c:pt>
                <c:pt idx="168">
                  <c:v>0.335768798</c:v>
                </c:pt>
                <c:pt idx="169">
                  <c:v>0.336312209</c:v>
                </c:pt>
                <c:pt idx="170">
                  <c:v>0.336846487</c:v>
                </c:pt>
                <c:pt idx="171">
                  <c:v>0.337380765</c:v>
                </c:pt>
                <c:pt idx="172">
                  <c:v>0.337915043</c:v>
                </c:pt>
                <c:pt idx="173">
                  <c:v>0.338444755</c:v>
                </c:pt>
                <c:pt idx="174">
                  <c:v>0.338974467</c:v>
                </c:pt>
                <c:pt idx="175">
                  <c:v>0.339499612</c:v>
                </c:pt>
                <c:pt idx="176">
                  <c:v>0.340024757</c:v>
                </c:pt>
                <c:pt idx="177">
                  <c:v>0.340549902</c:v>
                </c:pt>
                <c:pt idx="178">
                  <c:v>0.341075047</c:v>
                </c:pt>
                <c:pt idx="179">
                  <c:v>0.341600192</c:v>
                </c:pt>
                <c:pt idx="180">
                  <c:v>0.342120771</c:v>
                </c:pt>
                <c:pt idx="181">
                  <c:v>0.34264135</c:v>
                </c:pt>
                <c:pt idx="182">
                  <c:v>0.343152796</c:v>
                </c:pt>
                <c:pt idx="183">
                  <c:v>0.343664242</c:v>
                </c:pt>
                <c:pt idx="184">
                  <c:v>0.344175688</c:v>
                </c:pt>
                <c:pt idx="185">
                  <c:v>0.344682567</c:v>
                </c:pt>
                <c:pt idx="186">
                  <c:v>0.345189446</c:v>
                </c:pt>
                <c:pt idx="187">
                  <c:v>0.345696325</c:v>
                </c:pt>
                <c:pt idx="188">
                  <c:v>0.346203204</c:v>
                </c:pt>
                <c:pt idx="189">
                  <c:v>0.346705517</c:v>
                </c:pt>
                <c:pt idx="190">
                  <c:v>0.34720783</c:v>
                </c:pt>
                <c:pt idx="191">
                  <c:v>0.347710143</c:v>
                </c:pt>
                <c:pt idx="192">
                  <c:v>0.348212456</c:v>
                </c:pt>
                <c:pt idx="193">
                  <c:v>0.348714769</c:v>
                </c:pt>
                <c:pt idx="194">
                  <c:v>0.349212515</c:v>
                </c:pt>
                <c:pt idx="195">
                  <c:v>0.349710261</c:v>
                </c:pt>
                <c:pt idx="196">
                  <c:v>0.350208007</c:v>
                </c:pt>
                <c:pt idx="197">
                  <c:v>0.350705753</c:v>
                </c:pt>
                <c:pt idx="198">
                  <c:v>0.351203499</c:v>
                </c:pt>
                <c:pt idx="199">
                  <c:v>0.351696679</c:v>
                </c:pt>
                <c:pt idx="200">
                  <c:v>0.352189859</c:v>
                </c:pt>
                <c:pt idx="201">
                  <c:v>0.352683039</c:v>
                </c:pt>
                <c:pt idx="202">
                  <c:v>0.353176219</c:v>
                </c:pt>
                <c:pt idx="203">
                  <c:v>0.353669399</c:v>
                </c:pt>
                <c:pt idx="204">
                  <c:v>0.354162579</c:v>
                </c:pt>
                <c:pt idx="205">
                  <c:v>0.354646626</c:v>
                </c:pt>
                <c:pt idx="206">
                  <c:v>0.355130673</c:v>
                </c:pt>
                <c:pt idx="207">
                  <c:v>0.35561472</c:v>
                </c:pt>
                <c:pt idx="208">
                  <c:v>0.356098767</c:v>
                </c:pt>
                <c:pt idx="209">
                  <c:v>0.356582814</c:v>
                </c:pt>
                <c:pt idx="210">
                  <c:v>0.357066861</c:v>
                </c:pt>
                <c:pt idx="211">
                  <c:v>0.357546342</c:v>
                </c:pt>
                <c:pt idx="212">
                  <c:v>0.358025823</c:v>
                </c:pt>
                <c:pt idx="213">
                  <c:v>0.358505304</c:v>
                </c:pt>
                <c:pt idx="214">
                  <c:v>0.358984785</c:v>
                </c:pt>
                <c:pt idx="215">
                  <c:v>0.359459699</c:v>
                </c:pt>
                <c:pt idx="216">
                  <c:v>0.359934613</c:v>
                </c:pt>
                <c:pt idx="217">
                  <c:v>0.360404961</c:v>
                </c:pt>
                <c:pt idx="218">
                  <c:v>0.360870742</c:v>
                </c:pt>
                <c:pt idx="219">
                  <c:v>0.361336523</c:v>
                </c:pt>
                <c:pt idx="220">
                  <c:v>0.361802304</c:v>
                </c:pt>
                <c:pt idx="221">
                  <c:v>0.362268085</c:v>
                </c:pt>
                <c:pt idx="222">
                  <c:v>0.3627293</c:v>
                </c:pt>
                <c:pt idx="223">
                  <c:v>0.363190515</c:v>
                </c:pt>
                <c:pt idx="224">
                  <c:v>0.363647163</c:v>
                </c:pt>
                <c:pt idx="225">
                  <c:v>0.364103811</c:v>
                </c:pt>
                <c:pt idx="226">
                  <c:v>0.364560459</c:v>
                </c:pt>
                <c:pt idx="227">
                  <c:v>0.365017107</c:v>
                </c:pt>
                <c:pt idx="228">
                  <c:v>0.365469189</c:v>
                </c:pt>
                <c:pt idx="229">
                  <c:v>0.365921271</c:v>
                </c:pt>
                <c:pt idx="230">
                  <c:v>0.366373353</c:v>
                </c:pt>
                <c:pt idx="231">
                  <c:v>0.366825435</c:v>
                </c:pt>
                <c:pt idx="232">
                  <c:v>0.36727295</c:v>
                </c:pt>
                <c:pt idx="233">
                  <c:v>0.367720465</c:v>
                </c:pt>
                <c:pt idx="234">
                  <c:v>0.368163414</c:v>
                </c:pt>
                <c:pt idx="235">
                  <c:v>0.368606363</c:v>
                </c:pt>
                <c:pt idx="236">
                  <c:v>0.369049312</c:v>
                </c:pt>
                <c:pt idx="237">
                  <c:v>0.369487694</c:v>
                </c:pt>
                <c:pt idx="238">
                  <c:v>0.369926076</c:v>
                </c:pt>
                <c:pt idx="239">
                  <c:v>0.370364458</c:v>
                </c:pt>
                <c:pt idx="240">
                  <c:v>0.370798274</c:v>
                </c:pt>
                <c:pt idx="241">
                  <c:v>0.37123209</c:v>
                </c:pt>
                <c:pt idx="242">
                  <c:v>0.371661339</c:v>
                </c:pt>
                <c:pt idx="243">
                  <c:v>0.372090588</c:v>
                </c:pt>
                <c:pt idx="244">
                  <c:v>0.372519837</c:v>
                </c:pt>
                <c:pt idx="245">
                  <c:v>0.372949086</c:v>
                </c:pt>
                <c:pt idx="246">
                  <c:v>0.373378335</c:v>
                </c:pt>
                <c:pt idx="247">
                  <c:v>0.373803018</c:v>
                </c:pt>
                <c:pt idx="248">
                  <c:v>0.374227701</c:v>
                </c:pt>
                <c:pt idx="249">
                  <c:v>0.374647817</c:v>
                </c:pt>
                <c:pt idx="250">
                  <c:v>0.375067933</c:v>
                </c:pt>
                <c:pt idx="251">
                  <c:v>0.375488049</c:v>
                </c:pt>
                <c:pt idx="252">
                  <c:v>0.375903599</c:v>
                </c:pt>
                <c:pt idx="253">
                  <c:v>0.376319149</c:v>
                </c:pt>
                <c:pt idx="254">
                  <c:v>0.376734699</c:v>
                </c:pt>
                <c:pt idx="255">
                  <c:v>0.377150249</c:v>
                </c:pt>
                <c:pt idx="256">
                  <c:v>0.377565799</c:v>
                </c:pt>
                <c:pt idx="257">
                  <c:v>0.377976782</c:v>
                </c:pt>
                <c:pt idx="258">
                  <c:v>0.378387765</c:v>
                </c:pt>
                <c:pt idx="259">
                  <c:v>0.378798748</c:v>
                </c:pt>
                <c:pt idx="260">
                  <c:v>0.379209731</c:v>
                </c:pt>
                <c:pt idx="261">
                  <c:v>0.379616148</c:v>
                </c:pt>
                <c:pt idx="262">
                  <c:v>0.380022565</c:v>
                </c:pt>
                <c:pt idx="263">
                  <c:v>0.380428982</c:v>
                </c:pt>
                <c:pt idx="264">
                  <c:v>0.380835399</c:v>
                </c:pt>
                <c:pt idx="265">
                  <c:v>0.381237249</c:v>
                </c:pt>
                <c:pt idx="266">
                  <c:v>0.381639099</c:v>
                </c:pt>
                <c:pt idx="267">
                  <c:v>0.382040949</c:v>
                </c:pt>
                <c:pt idx="268">
                  <c:v>0.382442799</c:v>
                </c:pt>
                <c:pt idx="269">
                  <c:v>0.382844649</c:v>
                </c:pt>
                <c:pt idx="270">
                  <c:v>0.383246499</c:v>
                </c:pt>
                <c:pt idx="271">
                  <c:v>0.383643783</c:v>
                </c:pt>
                <c:pt idx="272">
                  <c:v>0.384041067</c:v>
                </c:pt>
                <c:pt idx="273">
                  <c:v>0.384438351</c:v>
                </c:pt>
                <c:pt idx="274">
                  <c:v>0.384835635</c:v>
                </c:pt>
                <c:pt idx="275">
                  <c:v>0.385232919</c:v>
                </c:pt>
                <c:pt idx="276">
                  <c:v>0.385630203</c:v>
                </c:pt>
                <c:pt idx="277">
                  <c:v>0.38602292</c:v>
                </c:pt>
                <c:pt idx="278">
                  <c:v>0.386411071</c:v>
                </c:pt>
                <c:pt idx="279">
                  <c:v>0.386799222</c:v>
                </c:pt>
                <c:pt idx="280">
                  <c:v>0.387187373</c:v>
                </c:pt>
                <c:pt idx="281">
                  <c:v>0.387575524</c:v>
                </c:pt>
                <c:pt idx="282">
                  <c:v>0.387963675</c:v>
                </c:pt>
                <c:pt idx="283">
                  <c:v>0.388347259</c:v>
                </c:pt>
                <c:pt idx="284">
                  <c:v>0.388730843</c:v>
                </c:pt>
                <c:pt idx="285">
                  <c:v>0.389114427</c:v>
                </c:pt>
                <c:pt idx="286">
                  <c:v>0.389498011</c:v>
                </c:pt>
                <c:pt idx="287">
                  <c:v>0.389877029</c:v>
                </c:pt>
                <c:pt idx="288">
                  <c:v>0.390256047</c:v>
                </c:pt>
                <c:pt idx="289">
                  <c:v>0.390630498</c:v>
                </c:pt>
                <c:pt idx="290">
                  <c:v>0.391004949</c:v>
                </c:pt>
                <c:pt idx="291">
                  <c:v>0.3913794</c:v>
                </c:pt>
                <c:pt idx="292">
                  <c:v>0.391753851</c:v>
                </c:pt>
                <c:pt idx="293">
                  <c:v>0.392123736</c:v>
                </c:pt>
                <c:pt idx="294">
                  <c:v>0.392493621</c:v>
                </c:pt>
                <c:pt idx="295">
                  <c:v>0.392863506</c:v>
                </c:pt>
                <c:pt idx="296">
                  <c:v>0.393233391</c:v>
                </c:pt>
                <c:pt idx="297">
                  <c:v>0.393603276</c:v>
                </c:pt>
                <c:pt idx="298">
                  <c:v>0.393968594</c:v>
                </c:pt>
                <c:pt idx="299">
                  <c:v>0.394333912</c:v>
                </c:pt>
                <c:pt idx="300">
                  <c:v>0.39469923</c:v>
                </c:pt>
                <c:pt idx="301">
                  <c:v>0.395064548</c:v>
                </c:pt>
                <c:pt idx="302">
                  <c:v>0.3954253</c:v>
                </c:pt>
                <c:pt idx="303">
                  <c:v>0.395786052</c:v>
                </c:pt>
                <c:pt idx="304">
                  <c:v>0.396146804</c:v>
                </c:pt>
                <c:pt idx="305">
                  <c:v>0.396507556</c:v>
                </c:pt>
                <c:pt idx="306">
                  <c:v>0.396868308</c:v>
                </c:pt>
                <c:pt idx="307">
                  <c:v>0.39722906</c:v>
                </c:pt>
                <c:pt idx="308">
                  <c:v>0.397585246</c:v>
                </c:pt>
                <c:pt idx="309">
                  <c:v>0.397941432</c:v>
                </c:pt>
                <c:pt idx="310">
                  <c:v>0.398297618</c:v>
                </c:pt>
                <c:pt idx="311">
                  <c:v>0.398653804</c:v>
                </c:pt>
                <c:pt idx="312">
                  <c:v>0.39900999</c:v>
                </c:pt>
                <c:pt idx="313">
                  <c:v>0.399366176</c:v>
                </c:pt>
                <c:pt idx="314">
                  <c:v>0.399717795</c:v>
                </c:pt>
                <c:pt idx="315">
                  <c:v>0.400069414</c:v>
                </c:pt>
                <c:pt idx="316">
                  <c:v>0.400421033</c:v>
                </c:pt>
                <c:pt idx="317">
                  <c:v>0.400768086</c:v>
                </c:pt>
                <c:pt idx="318">
                  <c:v>0.401115139</c:v>
                </c:pt>
                <c:pt idx="319">
                  <c:v>0.401462192</c:v>
                </c:pt>
                <c:pt idx="320">
                  <c:v>0.401809245</c:v>
                </c:pt>
                <c:pt idx="321">
                  <c:v>0.402156298</c:v>
                </c:pt>
                <c:pt idx="322">
                  <c:v>0.402503351</c:v>
                </c:pt>
                <c:pt idx="323">
                  <c:v>0.402850404</c:v>
                </c:pt>
                <c:pt idx="324">
                  <c:v>0.403197457</c:v>
                </c:pt>
                <c:pt idx="325">
                  <c:v>0.40354451</c:v>
                </c:pt>
                <c:pt idx="326">
                  <c:v>0.403891563</c:v>
                </c:pt>
                <c:pt idx="327">
                  <c:v>0.404234049</c:v>
                </c:pt>
                <c:pt idx="328">
                  <c:v>0.404576535</c:v>
                </c:pt>
                <c:pt idx="329">
                  <c:v>0.404919021</c:v>
                </c:pt>
                <c:pt idx="330">
                  <c:v>0.405261507</c:v>
                </c:pt>
                <c:pt idx="331">
                  <c:v>0.405603993</c:v>
                </c:pt>
                <c:pt idx="332">
                  <c:v>0.405946479</c:v>
                </c:pt>
                <c:pt idx="333">
                  <c:v>0.406284399</c:v>
                </c:pt>
                <c:pt idx="334">
                  <c:v>0.406622319</c:v>
                </c:pt>
                <c:pt idx="335">
                  <c:v>0.406960239</c:v>
                </c:pt>
                <c:pt idx="336">
                  <c:v>0.407298159</c:v>
                </c:pt>
                <c:pt idx="337">
                  <c:v>0.407636079</c:v>
                </c:pt>
                <c:pt idx="338">
                  <c:v>0.407973999</c:v>
                </c:pt>
                <c:pt idx="339">
                  <c:v>0.408311919</c:v>
                </c:pt>
                <c:pt idx="340">
                  <c:v>0.408649839</c:v>
                </c:pt>
                <c:pt idx="341">
                  <c:v>0.408983192</c:v>
                </c:pt>
                <c:pt idx="342">
                  <c:v>0.409316545</c:v>
                </c:pt>
                <c:pt idx="343">
                  <c:v>0.409645332</c:v>
                </c:pt>
                <c:pt idx="344">
                  <c:v>0.409974119</c:v>
                </c:pt>
                <c:pt idx="345">
                  <c:v>0.410302906</c:v>
                </c:pt>
                <c:pt idx="346">
                  <c:v>0.410631693</c:v>
                </c:pt>
                <c:pt idx="347">
                  <c:v>0.41096048</c:v>
                </c:pt>
                <c:pt idx="348">
                  <c:v>0.411289267</c:v>
                </c:pt>
                <c:pt idx="349">
                  <c:v>0.411618054</c:v>
                </c:pt>
                <c:pt idx="350">
                  <c:v>0.411946841</c:v>
                </c:pt>
                <c:pt idx="351">
                  <c:v>0.412275628</c:v>
                </c:pt>
                <c:pt idx="352">
                  <c:v>0.412604415</c:v>
                </c:pt>
                <c:pt idx="353">
                  <c:v>0.412933202</c:v>
                </c:pt>
                <c:pt idx="354">
                  <c:v>0.413261989</c:v>
                </c:pt>
                <c:pt idx="355">
                  <c:v>0.413590776</c:v>
                </c:pt>
                <c:pt idx="356">
                  <c:v>0.413919563</c:v>
                </c:pt>
                <c:pt idx="357">
                  <c:v>0.41424835</c:v>
                </c:pt>
                <c:pt idx="358">
                  <c:v>0.414577137</c:v>
                </c:pt>
                <c:pt idx="359">
                  <c:v>0.414901357</c:v>
                </c:pt>
                <c:pt idx="360">
                  <c:v>0.415225577</c:v>
                </c:pt>
                <c:pt idx="361">
                  <c:v>0.415549797</c:v>
                </c:pt>
                <c:pt idx="362">
                  <c:v>0.415874017</c:v>
                </c:pt>
                <c:pt idx="363">
                  <c:v>0.416198237</c:v>
                </c:pt>
                <c:pt idx="364">
                  <c:v>0.416522457</c:v>
                </c:pt>
                <c:pt idx="365">
                  <c:v>0.416846677</c:v>
                </c:pt>
                <c:pt idx="366">
                  <c:v>0.417166331</c:v>
                </c:pt>
                <c:pt idx="367">
                  <c:v>0.417485985</c:v>
                </c:pt>
                <c:pt idx="368">
                  <c:v>0.417805639</c:v>
                </c:pt>
                <c:pt idx="369">
                  <c:v>0.418125293</c:v>
                </c:pt>
                <c:pt idx="370">
                  <c:v>0.418444947</c:v>
                </c:pt>
                <c:pt idx="371">
                  <c:v>0.418764601</c:v>
                </c:pt>
                <c:pt idx="372">
                  <c:v>0.419084255</c:v>
                </c:pt>
                <c:pt idx="373">
                  <c:v>0.419403909</c:v>
                </c:pt>
                <c:pt idx="374">
                  <c:v>0.419718996</c:v>
                </c:pt>
                <c:pt idx="375">
                  <c:v>0.420034083</c:v>
                </c:pt>
                <c:pt idx="376">
                  <c:v>0.42034917</c:v>
                </c:pt>
                <c:pt idx="377">
                  <c:v>0.420664257</c:v>
                </c:pt>
                <c:pt idx="378">
                  <c:v>0.420979344</c:v>
                </c:pt>
                <c:pt idx="379">
                  <c:v>0.421294431</c:v>
                </c:pt>
                <c:pt idx="380">
                  <c:v>0.421609518</c:v>
                </c:pt>
                <c:pt idx="381">
                  <c:v>0.421924605</c:v>
                </c:pt>
                <c:pt idx="382">
                  <c:v>0.422239692</c:v>
                </c:pt>
                <c:pt idx="383">
                  <c:v>0.422554779</c:v>
                </c:pt>
                <c:pt idx="384">
                  <c:v>0.4228653</c:v>
                </c:pt>
                <c:pt idx="385">
                  <c:v>0.423175821</c:v>
                </c:pt>
                <c:pt idx="386">
                  <c:v>0.423486342</c:v>
                </c:pt>
                <c:pt idx="387">
                  <c:v>0.423796863</c:v>
                </c:pt>
                <c:pt idx="388">
                  <c:v>0.424107384</c:v>
                </c:pt>
                <c:pt idx="389">
                  <c:v>0.424417905</c:v>
                </c:pt>
                <c:pt idx="390">
                  <c:v>0.424728426</c:v>
                </c:pt>
                <c:pt idx="391">
                  <c:v>0.425038947</c:v>
                </c:pt>
                <c:pt idx="392">
                  <c:v>0.425349468</c:v>
                </c:pt>
                <c:pt idx="393">
                  <c:v>0.425655422</c:v>
                </c:pt>
                <c:pt idx="394">
                  <c:v>0.425961376</c:v>
                </c:pt>
                <c:pt idx="395">
                  <c:v>0.42626733</c:v>
                </c:pt>
                <c:pt idx="396">
                  <c:v>0.426573284</c:v>
                </c:pt>
                <c:pt idx="397">
                  <c:v>0.426879238</c:v>
                </c:pt>
                <c:pt idx="398">
                  <c:v>0.427185192</c:v>
                </c:pt>
                <c:pt idx="399">
                  <c:v>0.427491146</c:v>
                </c:pt>
                <c:pt idx="400">
                  <c:v>0.4277971</c:v>
                </c:pt>
                <c:pt idx="401">
                  <c:v>0.428098488</c:v>
                </c:pt>
                <c:pt idx="402">
                  <c:v>0.428399876</c:v>
                </c:pt>
                <c:pt idx="403">
                  <c:v>0.428701264</c:v>
                </c:pt>
                <c:pt idx="404">
                  <c:v>0.429002652</c:v>
                </c:pt>
                <c:pt idx="405">
                  <c:v>0.42930404</c:v>
                </c:pt>
                <c:pt idx="406">
                  <c:v>0.429605428</c:v>
                </c:pt>
                <c:pt idx="407">
                  <c:v>0.429906816</c:v>
                </c:pt>
                <c:pt idx="408">
                  <c:v>0.430208204</c:v>
                </c:pt>
                <c:pt idx="409">
                  <c:v>0.430505025</c:v>
                </c:pt>
                <c:pt idx="410">
                  <c:v>0.430801846</c:v>
                </c:pt>
                <c:pt idx="411">
                  <c:v>0.431098667</c:v>
                </c:pt>
                <c:pt idx="412">
                  <c:v>0.431395488</c:v>
                </c:pt>
                <c:pt idx="413">
                  <c:v>0.431692309</c:v>
                </c:pt>
                <c:pt idx="414">
                  <c:v>0.43198913</c:v>
                </c:pt>
                <c:pt idx="415">
                  <c:v>0.432285951</c:v>
                </c:pt>
                <c:pt idx="416">
                  <c:v>0.432582772</c:v>
                </c:pt>
                <c:pt idx="417">
                  <c:v>0.432879593</c:v>
                </c:pt>
                <c:pt idx="418">
                  <c:v>0.433176414</c:v>
                </c:pt>
                <c:pt idx="419">
                  <c:v>0.433473235</c:v>
                </c:pt>
                <c:pt idx="420">
                  <c:v>0.43376549</c:v>
                </c:pt>
                <c:pt idx="421">
                  <c:v>0.434057745</c:v>
                </c:pt>
                <c:pt idx="422">
                  <c:v>0.43435</c:v>
                </c:pt>
                <c:pt idx="423">
                  <c:v>0.434642255</c:v>
                </c:pt>
                <c:pt idx="424">
                  <c:v>0.43493451</c:v>
                </c:pt>
                <c:pt idx="425">
                  <c:v>0.435226765</c:v>
                </c:pt>
                <c:pt idx="426">
                  <c:v>0.43551902</c:v>
                </c:pt>
                <c:pt idx="427">
                  <c:v>0.435811275</c:v>
                </c:pt>
                <c:pt idx="428">
                  <c:v>0.436098963</c:v>
                </c:pt>
                <c:pt idx="429">
                  <c:v>0.436386651</c:v>
                </c:pt>
                <c:pt idx="430">
                  <c:v>0.436674339</c:v>
                </c:pt>
                <c:pt idx="431">
                  <c:v>0.436962027</c:v>
                </c:pt>
                <c:pt idx="432">
                  <c:v>0.437249715</c:v>
                </c:pt>
                <c:pt idx="433">
                  <c:v>0.437537403</c:v>
                </c:pt>
                <c:pt idx="434">
                  <c:v>0.437825091</c:v>
                </c:pt>
                <c:pt idx="435">
                  <c:v>0.438112779</c:v>
                </c:pt>
                <c:pt idx="436">
                  <c:v>0.438400467</c:v>
                </c:pt>
                <c:pt idx="437">
                  <c:v>0.438688155</c:v>
                </c:pt>
                <c:pt idx="438">
                  <c:v>0.438975843</c:v>
                </c:pt>
                <c:pt idx="439">
                  <c:v>0.439263531</c:v>
                </c:pt>
                <c:pt idx="440">
                  <c:v>0.439551219</c:v>
                </c:pt>
                <c:pt idx="441">
                  <c:v>0.439838907</c:v>
                </c:pt>
                <c:pt idx="442">
                  <c:v>0.440126595</c:v>
                </c:pt>
                <c:pt idx="443">
                  <c:v>0.440409717</c:v>
                </c:pt>
                <c:pt idx="444">
                  <c:v>0.440692839</c:v>
                </c:pt>
                <c:pt idx="445">
                  <c:v>0.440975961</c:v>
                </c:pt>
                <c:pt idx="446">
                  <c:v>0.441259083</c:v>
                </c:pt>
                <c:pt idx="447">
                  <c:v>0.441542205</c:v>
                </c:pt>
                <c:pt idx="448">
                  <c:v>0.441825327</c:v>
                </c:pt>
                <c:pt idx="449">
                  <c:v>0.442108449</c:v>
                </c:pt>
                <c:pt idx="450">
                  <c:v>0.442391571</c:v>
                </c:pt>
                <c:pt idx="451">
                  <c:v>0.442674693</c:v>
                </c:pt>
                <c:pt idx="452">
                  <c:v>0.442957815</c:v>
                </c:pt>
                <c:pt idx="453">
                  <c:v>0.44323637</c:v>
                </c:pt>
                <c:pt idx="454">
                  <c:v>0.443514925</c:v>
                </c:pt>
                <c:pt idx="455">
                  <c:v>0.44379348</c:v>
                </c:pt>
                <c:pt idx="456">
                  <c:v>0.444072035</c:v>
                </c:pt>
                <c:pt idx="457">
                  <c:v>0.44435059</c:v>
                </c:pt>
                <c:pt idx="458">
                  <c:v>0.444629145</c:v>
                </c:pt>
                <c:pt idx="459">
                  <c:v>0.4449077</c:v>
                </c:pt>
                <c:pt idx="460">
                  <c:v>0.445186255</c:v>
                </c:pt>
                <c:pt idx="461">
                  <c:v>0.44546481</c:v>
                </c:pt>
                <c:pt idx="462">
                  <c:v>0.445743365</c:v>
                </c:pt>
                <c:pt idx="463">
                  <c:v>0.44602192</c:v>
                </c:pt>
                <c:pt idx="464">
                  <c:v>0.446300475</c:v>
                </c:pt>
                <c:pt idx="465">
                  <c:v>0.44657903</c:v>
                </c:pt>
                <c:pt idx="466">
                  <c:v>0.446853019</c:v>
                </c:pt>
                <c:pt idx="467">
                  <c:v>0.447127008</c:v>
                </c:pt>
                <c:pt idx="468">
                  <c:v>0.447400997</c:v>
                </c:pt>
                <c:pt idx="469">
                  <c:v>0.447674986</c:v>
                </c:pt>
                <c:pt idx="470">
                  <c:v>0.447948975</c:v>
                </c:pt>
                <c:pt idx="471">
                  <c:v>0.448222964</c:v>
                </c:pt>
                <c:pt idx="472">
                  <c:v>0.448496953</c:v>
                </c:pt>
                <c:pt idx="473">
                  <c:v>0.448770942</c:v>
                </c:pt>
                <c:pt idx="474">
                  <c:v>0.449044931</c:v>
                </c:pt>
                <c:pt idx="475">
                  <c:v>0.44931892</c:v>
                </c:pt>
                <c:pt idx="476">
                  <c:v>0.449592909</c:v>
                </c:pt>
                <c:pt idx="477">
                  <c:v>0.449862331</c:v>
                </c:pt>
                <c:pt idx="478">
                  <c:v>0.450131753</c:v>
                </c:pt>
                <c:pt idx="479">
                  <c:v>0.450401175</c:v>
                </c:pt>
                <c:pt idx="480">
                  <c:v>0.450670597</c:v>
                </c:pt>
                <c:pt idx="481">
                  <c:v>0.450940019</c:v>
                </c:pt>
                <c:pt idx="482">
                  <c:v>0.451209441</c:v>
                </c:pt>
                <c:pt idx="483">
                  <c:v>0.451478863</c:v>
                </c:pt>
                <c:pt idx="484">
                  <c:v>0.451748285</c:v>
                </c:pt>
                <c:pt idx="485">
                  <c:v>0.452017707</c:v>
                </c:pt>
                <c:pt idx="486">
                  <c:v>0.452287129</c:v>
                </c:pt>
                <c:pt idx="487">
                  <c:v>0.452556551</c:v>
                </c:pt>
                <c:pt idx="488">
                  <c:v>0.452821407</c:v>
                </c:pt>
                <c:pt idx="489">
                  <c:v>0.453086263</c:v>
                </c:pt>
                <c:pt idx="490">
                  <c:v>0.453351119</c:v>
                </c:pt>
                <c:pt idx="491">
                  <c:v>0.453615975</c:v>
                </c:pt>
                <c:pt idx="492">
                  <c:v>0.453880831</c:v>
                </c:pt>
                <c:pt idx="493">
                  <c:v>0.454145687</c:v>
                </c:pt>
                <c:pt idx="494">
                  <c:v>0.454410543</c:v>
                </c:pt>
                <c:pt idx="495">
                  <c:v>0.454675399</c:v>
                </c:pt>
                <c:pt idx="496">
                  <c:v>0.454940255</c:v>
                </c:pt>
                <c:pt idx="497">
                  <c:v>0.455205111</c:v>
                </c:pt>
                <c:pt idx="498">
                  <c:v>0.455469967</c:v>
                </c:pt>
                <c:pt idx="499">
                  <c:v>0.455734823</c:v>
                </c:pt>
                <c:pt idx="500">
                  <c:v>0.455999679</c:v>
                </c:pt>
                <c:pt idx="501">
                  <c:v>0.456264535</c:v>
                </c:pt>
                <c:pt idx="502">
                  <c:v>0.456529391</c:v>
                </c:pt>
                <c:pt idx="503">
                  <c:v>0.45678968</c:v>
                </c:pt>
                <c:pt idx="504">
                  <c:v>0.457049969</c:v>
                </c:pt>
                <c:pt idx="505">
                  <c:v>0.457310258</c:v>
                </c:pt>
                <c:pt idx="506">
                  <c:v>0.457570547</c:v>
                </c:pt>
                <c:pt idx="507">
                  <c:v>0.457830836</c:v>
                </c:pt>
                <c:pt idx="508">
                  <c:v>0.458091125</c:v>
                </c:pt>
                <c:pt idx="509">
                  <c:v>0.458351414</c:v>
                </c:pt>
                <c:pt idx="510">
                  <c:v>0.458611703</c:v>
                </c:pt>
                <c:pt idx="511">
                  <c:v>0.458871992</c:v>
                </c:pt>
                <c:pt idx="512">
                  <c:v>0.459132281</c:v>
                </c:pt>
                <c:pt idx="513">
                  <c:v>0.45939257</c:v>
                </c:pt>
                <c:pt idx="514">
                  <c:v>0.459652859</c:v>
                </c:pt>
                <c:pt idx="515">
                  <c:v>0.459913148</c:v>
                </c:pt>
                <c:pt idx="516">
                  <c:v>0.460173437</c:v>
                </c:pt>
                <c:pt idx="517">
                  <c:v>0.460433726</c:v>
                </c:pt>
                <c:pt idx="518">
                  <c:v>0.460694015000001</c:v>
                </c:pt>
                <c:pt idx="519">
                  <c:v>0.460954304000001</c:v>
                </c:pt>
                <c:pt idx="520">
                  <c:v>0.461210027000001</c:v>
                </c:pt>
                <c:pt idx="521">
                  <c:v>0.461465750000001</c:v>
                </c:pt>
                <c:pt idx="522">
                  <c:v>0.461721473000001</c:v>
                </c:pt>
                <c:pt idx="523">
                  <c:v>0.461977196</c:v>
                </c:pt>
                <c:pt idx="524">
                  <c:v>0.462232919</c:v>
                </c:pt>
                <c:pt idx="525">
                  <c:v>0.462488642</c:v>
                </c:pt>
                <c:pt idx="526">
                  <c:v>0.462744365</c:v>
                </c:pt>
                <c:pt idx="527">
                  <c:v>0.463000088</c:v>
                </c:pt>
                <c:pt idx="528">
                  <c:v>0.463255811</c:v>
                </c:pt>
                <c:pt idx="529">
                  <c:v>0.463511534</c:v>
                </c:pt>
                <c:pt idx="530">
                  <c:v>0.463767257</c:v>
                </c:pt>
                <c:pt idx="531">
                  <c:v>0.46402298</c:v>
                </c:pt>
                <c:pt idx="532">
                  <c:v>0.464278703</c:v>
                </c:pt>
                <c:pt idx="533">
                  <c:v>0.464529859</c:v>
                </c:pt>
                <c:pt idx="534">
                  <c:v>0.464781015</c:v>
                </c:pt>
                <c:pt idx="535">
                  <c:v>0.465032171</c:v>
                </c:pt>
                <c:pt idx="536">
                  <c:v>0.465283327</c:v>
                </c:pt>
                <c:pt idx="537">
                  <c:v>0.465534483</c:v>
                </c:pt>
                <c:pt idx="538">
                  <c:v>0.465785639</c:v>
                </c:pt>
                <c:pt idx="539">
                  <c:v>0.466036795</c:v>
                </c:pt>
                <c:pt idx="540">
                  <c:v>0.466287951</c:v>
                </c:pt>
                <c:pt idx="541">
                  <c:v>0.466539107</c:v>
                </c:pt>
                <c:pt idx="542">
                  <c:v>0.466790263</c:v>
                </c:pt>
                <c:pt idx="543">
                  <c:v>0.467041419</c:v>
                </c:pt>
                <c:pt idx="544">
                  <c:v>0.467292575</c:v>
                </c:pt>
                <c:pt idx="545">
                  <c:v>0.467543731</c:v>
                </c:pt>
                <c:pt idx="546">
                  <c:v>0.467794887</c:v>
                </c:pt>
                <c:pt idx="547">
                  <c:v>0.468046043</c:v>
                </c:pt>
                <c:pt idx="548">
                  <c:v>0.468297199</c:v>
                </c:pt>
                <c:pt idx="549">
                  <c:v>0.468548355</c:v>
                </c:pt>
                <c:pt idx="550">
                  <c:v>0.468799511</c:v>
                </c:pt>
                <c:pt idx="551">
                  <c:v>0.469050667</c:v>
                </c:pt>
                <c:pt idx="552">
                  <c:v>0.469301823</c:v>
                </c:pt>
                <c:pt idx="553">
                  <c:v>0.469552979</c:v>
                </c:pt>
                <c:pt idx="554">
                  <c:v>0.469804135</c:v>
                </c:pt>
                <c:pt idx="555">
                  <c:v>0.470050725</c:v>
                </c:pt>
                <c:pt idx="556">
                  <c:v>0.470297315</c:v>
                </c:pt>
                <c:pt idx="557">
                  <c:v>0.470543905</c:v>
                </c:pt>
                <c:pt idx="558">
                  <c:v>0.470790495</c:v>
                </c:pt>
                <c:pt idx="559">
                  <c:v>0.471037085</c:v>
                </c:pt>
                <c:pt idx="560">
                  <c:v>0.471283675</c:v>
                </c:pt>
                <c:pt idx="561">
                  <c:v>0.471530265</c:v>
                </c:pt>
                <c:pt idx="562">
                  <c:v>0.471776855</c:v>
                </c:pt>
                <c:pt idx="563">
                  <c:v>0.472023445</c:v>
                </c:pt>
                <c:pt idx="564">
                  <c:v>0.472270035</c:v>
                </c:pt>
                <c:pt idx="565">
                  <c:v>0.472516625</c:v>
                </c:pt>
                <c:pt idx="566">
                  <c:v>0.472763215</c:v>
                </c:pt>
                <c:pt idx="567">
                  <c:v>0.473009805</c:v>
                </c:pt>
                <c:pt idx="568">
                  <c:v>0.473256395</c:v>
                </c:pt>
                <c:pt idx="569">
                  <c:v>0.473502985</c:v>
                </c:pt>
                <c:pt idx="570">
                  <c:v>0.473749575</c:v>
                </c:pt>
                <c:pt idx="571">
                  <c:v>0.473996165</c:v>
                </c:pt>
                <c:pt idx="572">
                  <c:v>0.474242755</c:v>
                </c:pt>
                <c:pt idx="573">
                  <c:v>0.474489345</c:v>
                </c:pt>
                <c:pt idx="574">
                  <c:v>0.474735935</c:v>
                </c:pt>
                <c:pt idx="575">
                  <c:v>0.474982525</c:v>
                </c:pt>
                <c:pt idx="576">
                  <c:v>0.475229115</c:v>
                </c:pt>
                <c:pt idx="577">
                  <c:v>0.475475705</c:v>
                </c:pt>
                <c:pt idx="578">
                  <c:v>0.475722295</c:v>
                </c:pt>
                <c:pt idx="579">
                  <c:v>0.475968885</c:v>
                </c:pt>
                <c:pt idx="580">
                  <c:v>0.476215474999999</c:v>
                </c:pt>
                <c:pt idx="581">
                  <c:v>0.476457497999999</c:v>
                </c:pt>
                <c:pt idx="582">
                  <c:v>0.476699520999999</c:v>
                </c:pt>
                <c:pt idx="583">
                  <c:v>0.476941543999999</c:v>
                </c:pt>
                <c:pt idx="584">
                  <c:v>0.477183566999999</c:v>
                </c:pt>
                <c:pt idx="585">
                  <c:v>0.477425589999999</c:v>
                </c:pt>
                <c:pt idx="586">
                  <c:v>0.477667612999999</c:v>
                </c:pt>
                <c:pt idx="587">
                  <c:v>0.477909635999999</c:v>
                </c:pt>
                <c:pt idx="588">
                  <c:v>0.478151658999999</c:v>
                </c:pt>
                <c:pt idx="589">
                  <c:v>0.478393681999999</c:v>
                </c:pt>
                <c:pt idx="590">
                  <c:v>0.478635704999999</c:v>
                </c:pt>
                <c:pt idx="591">
                  <c:v>0.478877727999999</c:v>
                </c:pt>
                <c:pt idx="592">
                  <c:v>0.479119750999999</c:v>
                </c:pt>
                <c:pt idx="593">
                  <c:v>0.479361773999999</c:v>
                </c:pt>
                <c:pt idx="594">
                  <c:v>0.479603796999999</c:v>
                </c:pt>
                <c:pt idx="595">
                  <c:v>0.479845819999999</c:v>
                </c:pt>
                <c:pt idx="596">
                  <c:v>0.480087842999999</c:v>
                </c:pt>
                <c:pt idx="597">
                  <c:v>0.480329865999999</c:v>
                </c:pt>
                <c:pt idx="598">
                  <c:v>0.480567322999999</c:v>
                </c:pt>
                <c:pt idx="599">
                  <c:v>0.480804779999999</c:v>
                </c:pt>
                <c:pt idx="600">
                  <c:v>0.481042236999999</c:v>
                </c:pt>
                <c:pt idx="601">
                  <c:v>0.481279693999999</c:v>
                </c:pt>
                <c:pt idx="602">
                  <c:v>0.481517150999999</c:v>
                </c:pt>
                <c:pt idx="603">
                  <c:v>0.481754607999999</c:v>
                </c:pt>
                <c:pt idx="604">
                  <c:v>0.481992064999999</c:v>
                </c:pt>
                <c:pt idx="605">
                  <c:v>0.482229521999999</c:v>
                </c:pt>
                <c:pt idx="606">
                  <c:v>0.482466978999999</c:v>
                </c:pt>
                <c:pt idx="607">
                  <c:v>0.482704435999999</c:v>
                </c:pt>
                <c:pt idx="608">
                  <c:v>0.482941892999999</c:v>
                </c:pt>
                <c:pt idx="609">
                  <c:v>0.483179349999999</c:v>
                </c:pt>
                <c:pt idx="610">
                  <c:v>0.483416806999999</c:v>
                </c:pt>
                <c:pt idx="611">
                  <c:v>0.483654263999999</c:v>
                </c:pt>
                <c:pt idx="612">
                  <c:v>0.483891720999999</c:v>
                </c:pt>
                <c:pt idx="613">
                  <c:v>0.484129177999999</c:v>
                </c:pt>
                <c:pt idx="614">
                  <c:v>0.484366634999999</c:v>
                </c:pt>
                <c:pt idx="615">
                  <c:v>0.484604091999999</c:v>
                </c:pt>
                <c:pt idx="616">
                  <c:v>0.484841548999999</c:v>
                </c:pt>
                <c:pt idx="617">
                  <c:v>0.485079005999999</c:v>
                </c:pt>
                <c:pt idx="618">
                  <c:v>0.485316462999999</c:v>
                </c:pt>
                <c:pt idx="619">
                  <c:v>0.485553919999999</c:v>
                </c:pt>
                <c:pt idx="620">
                  <c:v>0.485791376999999</c:v>
                </c:pt>
                <c:pt idx="621">
                  <c:v>0.486028833999999</c:v>
                </c:pt>
                <c:pt idx="622">
                  <c:v>0.486261724999999</c:v>
                </c:pt>
                <c:pt idx="623">
                  <c:v>0.486494615999999</c:v>
                </c:pt>
                <c:pt idx="624">
                  <c:v>0.486727506999999</c:v>
                </c:pt>
                <c:pt idx="625">
                  <c:v>0.486960397999999</c:v>
                </c:pt>
                <c:pt idx="626">
                  <c:v>0.487193288999999</c:v>
                </c:pt>
                <c:pt idx="627">
                  <c:v>0.487426179999999</c:v>
                </c:pt>
                <c:pt idx="628">
                  <c:v>0.487659070999999</c:v>
                </c:pt>
                <c:pt idx="629">
                  <c:v>0.487891961999999</c:v>
                </c:pt>
                <c:pt idx="630">
                  <c:v>0.488124852999999</c:v>
                </c:pt>
                <c:pt idx="631">
                  <c:v>0.488357743999999</c:v>
                </c:pt>
                <c:pt idx="632">
                  <c:v>0.488590634999999</c:v>
                </c:pt>
                <c:pt idx="633">
                  <c:v>0.488823525999999</c:v>
                </c:pt>
                <c:pt idx="634">
                  <c:v>0.489056416999999</c:v>
                </c:pt>
                <c:pt idx="635">
                  <c:v>0.489284740999999</c:v>
                </c:pt>
                <c:pt idx="636">
                  <c:v>0.489513064999999</c:v>
                </c:pt>
                <c:pt idx="637">
                  <c:v>0.489741388999999</c:v>
                </c:pt>
                <c:pt idx="638">
                  <c:v>0.489969712999999</c:v>
                </c:pt>
                <c:pt idx="639">
                  <c:v>0.490198036999999</c:v>
                </c:pt>
                <c:pt idx="640">
                  <c:v>0.490426360999999</c:v>
                </c:pt>
                <c:pt idx="641">
                  <c:v>0.490654684999999</c:v>
                </c:pt>
                <c:pt idx="642">
                  <c:v>0.490883008999999</c:v>
                </c:pt>
                <c:pt idx="643">
                  <c:v>0.491111332999999</c:v>
                </c:pt>
                <c:pt idx="644">
                  <c:v>0.491339656999999</c:v>
                </c:pt>
                <c:pt idx="645">
                  <c:v>0.491567980999999</c:v>
                </c:pt>
                <c:pt idx="646">
                  <c:v>0.491796304999999</c:v>
                </c:pt>
                <c:pt idx="647">
                  <c:v>0.492024628999999</c:v>
                </c:pt>
                <c:pt idx="648">
                  <c:v>0.492252952999999</c:v>
                </c:pt>
                <c:pt idx="649">
                  <c:v>0.492481276999999</c:v>
                </c:pt>
                <c:pt idx="650">
                  <c:v>0.492709600999999</c:v>
                </c:pt>
                <c:pt idx="651">
                  <c:v>0.492937924999999</c:v>
                </c:pt>
                <c:pt idx="652">
                  <c:v>0.493161682999999</c:v>
                </c:pt>
                <c:pt idx="653">
                  <c:v>0.493385440999999</c:v>
                </c:pt>
                <c:pt idx="654">
                  <c:v>0.493609198999999</c:v>
                </c:pt>
                <c:pt idx="655">
                  <c:v>0.493832956999999</c:v>
                </c:pt>
                <c:pt idx="656">
                  <c:v>0.494056714999999</c:v>
                </c:pt>
                <c:pt idx="657">
                  <c:v>0.494280472999999</c:v>
                </c:pt>
                <c:pt idx="658">
                  <c:v>0.494504230999999</c:v>
                </c:pt>
                <c:pt idx="659">
                  <c:v>0.494727988999999</c:v>
                </c:pt>
                <c:pt idx="660">
                  <c:v>0.494951746999999</c:v>
                </c:pt>
                <c:pt idx="661">
                  <c:v>0.495175505</c:v>
                </c:pt>
                <c:pt idx="662">
                  <c:v>0.495399263</c:v>
                </c:pt>
                <c:pt idx="663">
                  <c:v>0.495623021</c:v>
                </c:pt>
                <c:pt idx="664">
                  <c:v>0.495846779</c:v>
                </c:pt>
                <c:pt idx="665">
                  <c:v>0.496070537</c:v>
                </c:pt>
                <c:pt idx="666">
                  <c:v>0.496294295</c:v>
                </c:pt>
                <c:pt idx="667">
                  <c:v>0.496518053</c:v>
                </c:pt>
                <c:pt idx="668">
                  <c:v>0.496741811</c:v>
                </c:pt>
                <c:pt idx="669">
                  <c:v>0.496965569</c:v>
                </c:pt>
                <c:pt idx="670">
                  <c:v>0.49718476</c:v>
                </c:pt>
                <c:pt idx="671">
                  <c:v>0.497403951</c:v>
                </c:pt>
                <c:pt idx="672">
                  <c:v>0.497623142</c:v>
                </c:pt>
                <c:pt idx="673">
                  <c:v>0.497842333</c:v>
                </c:pt>
                <c:pt idx="674">
                  <c:v>0.498061524</c:v>
                </c:pt>
                <c:pt idx="675">
                  <c:v>0.498280715</c:v>
                </c:pt>
                <c:pt idx="676">
                  <c:v>0.498499906</c:v>
                </c:pt>
                <c:pt idx="677">
                  <c:v>0.498719097</c:v>
                </c:pt>
                <c:pt idx="678">
                  <c:v>0.498938288</c:v>
                </c:pt>
                <c:pt idx="679">
                  <c:v>0.499157479</c:v>
                </c:pt>
                <c:pt idx="680">
                  <c:v>0.49937667</c:v>
                </c:pt>
                <c:pt idx="681">
                  <c:v>0.499595861</c:v>
                </c:pt>
                <c:pt idx="682">
                  <c:v>0.499815052</c:v>
                </c:pt>
                <c:pt idx="683">
                  <c:v>0.500034243</c:v>
                </c:pt>
                <c:pt idx="684">
                  <c:v>0.500248868</c:v>
                </c:pt>
                <c:pt idx="685">
                  <c:v>0.500463493</c:v>
                </c:pt>
                <c:pt idx="686">
                  <c:v>0.500678118</c:v>
                </c:pt>
                <c:pt idx="687">
                  <c:v>0.500892743</c:v>
                </c:pt>
                <c:pt idx="688">
                  <c:v>0.501107368</c:v>
                </c:pt>
                <c:pt idx="689">
                  <c:v>0.501321993</c:v>
                </c:pt>
                <c:pt idx="690">
                  <c:v>0.501536618</c:v>
                </c:pt>
                <c:pt idx="691">
                  <c:v>0.501751243</c:v>
                </c:pt>
                <c:pt idx="692">
                  <c:v>0.501965868</c:v>
                </c:pt>
                <c:pt idx="693">
                  <c:v>0.502180493</c:v>
                </c:pt>
                <c:pt idx="694">
                  <c:v>0.502395118</c:v>
                </c:pt>
                <c:pt idx="695">
                  <c:v>0.502609743</c:v>
                </c:pt>
                <c:pt idx="696">
                  <c:v>0.502824368</c:v>
                </c:pt>
                <c:pt idx="697">
                  <c:v>0.503038993</c:v>
                </c:pt>
                <c:pt idx="698">
                  <c:v>0.503253618</c:v>
                </c:pt>
                <c:pt idx="699">
                  <c:v>0.503468243</c:v>
                </c:pt>
                <c:pt idx="700">
                  <c:v>0.503682868</c:v>
                </c:pt>
                <c:pt idx="701">
                  <c:v>0.503897493</c:v>
                </c:pt>
                <c:pt idx="702">
                  <c:v>0.504112118</c:v>
                </c:pt>
                <c:pt idx="703">
                  <c:v>0.504326743</c:v>
                </c:pt>
                <c:pt idx="704">
                  <c:v>0.504541368</c:v>
                </c:pt>
                <c:pt idx="705">
                  <c:v>0.504755993</c:v>
                </c:pt>
                <c:pt idx="706">
                  <c:v>0.504970618</c:v>
                </c:pt>
                <c:pt idx="707">
                  <c:v>0.505185243</c:v>
                </c:pt>
                <c:pt idx="708">
                  <c:v>0.505399868</c:v>
                </c:pt>
                <c:pt idx="709">
                  <c:v>0.505614493</c:v>
                </c:pt>
                <c:pt idx="710">
                  <c:v>0.505829118</c:v>
                </c:pt>
                <c:pt idx="711">
                  <c:v>0.506039176</c:v>
                </c:pt>
                <c:pt idx="712">
                  <c:v>0.506249234</c:v>
                </c:pt>
                <c:pt idx="713">
                  <c:v>0.506459292</c:v>
                </c:pt>
                <c:pt idx="714">
                  <c:v>0.50666935</c:v>
                </c:pt>
                <c:pt idx="715">
                  <c:v>0.506879408</c:v>
                </c:pt>
                <c:pt idx="716">
                  <c:v>0.507089466</c:v>
                </c:pt>
                <c:pt idx="717">
                  <c:v>0.507299524</c:v>
                </c:pt>
                <c:pt idx="718">
                  <c:v>0.507509582</c:v>
                </c:pt>
                <c:pt idx="719">
                  <c:v>0.50771964</c:v>
                </c:pt>
                <c:pt idx="720">
                  <c:v>0.507929698</c:v>
                </c:pt>
                <c:pt idx="721">
                  <c:v>0.508139756</c:v>
                </c:pt>
                <c:pt idx="722">
                  <c:v>0.508349814</c:v>
                </c:pt>
                <c:pt idx="723">
                  <c:v>0.508559872</c:v>
                </c:pt>
                <c:pt idx="724">
                  <c:v>0.50876993</c:v>
                </c:pt>
                <c:pt idx="725">
                  <c:v>0.508979988</c:v>
                </c:pt>
                <c:pt idx="726">
                  <c:v>0.509190046</c:v>
                </c:pt>
                <c:pt idx="727">
                  <c:v>0.509400104</c:v>
                </c:pt>
                <c:pt idx="728">
                  <c:v>0.509610162</c:v>
                </c:pt>
                <c:pt idx="729">
                  <c:v>0.50982022</c:v>
                </c:pt>
                <c:pt idx="730">
                  <c:v>0.510030277999999</c:v>
                </c:pt>
                <c:pt idx="731">
                  <c:v>0.510240335999999</c:v>
                </c:pt>
                <c:pt idx="732">
                  <c:v>0.510450393999999</c:v>
                </c:pt>
                <c:pt idx="733">
                  <c:v>0.510655885999999</c:v>
                </c:pt>
                <c:pt idx="734">
                  <c:v>0.510861377999999</c:v>
                </c:pt>
                <c:pt idx="735">
                  <c:v>0.511066869999999</c:v>
                </c:pt>
                <c:pt idx="736">
                  <c:v>0.511272361999999</c:v>
                </c:pt>
                <c:pt idx="737">
                  <c:v>0.511477853999999</c:v>
                </c:pt>
                <c:pt idx="738">
                  <c:v>0.511683345999999</c:v>
                </c:pt>
                <c:pt idx="739">
                  <c:v>0.511888837999999</c:v>
                </c:pt>
                <c:pt idx="740">
                  <c:v>0.512094329999999</c:v>
                </c:pt>
                <c:pt idx="741">
                  <c:v>0.512299821999999</c:v>
                </c:pt>
                <c:pt idx="742">
                  <c:v>0.512505313999999</c:v>
                </c:pt>
                <c:pt idx="743">
                  <c:v>0.512710805999999</c:v>
                </c:pt>
                <c:pt idx="744">
                  <c:v>0.512916297999999</c:v>
                </c:pt>
                <c:pt idx="745">
                  <c:v>0.513121789999999</c:v>
                </c:pt>
                <c:pt idx="746">
                  <c:v>0.513327281999999</c:v>
                </c:pt>
                <c:pt idx="747">
                  <c:v>0.513532773999999</c:v>
                </c:pt>
                <c:pt idx="748">
                  <c:v>0.513738265999999</c:v>
                </c:pt>
                <c:pt idx="749">
                  <c:v>0.513943757999999</c:v>
                </c:pt>
                <c:pt idx="750">
                  <c:v>0.514149249999999</c:v>
                </c:pt>
                <c:pt idx="751">
                  <c:v>0.514354741999999</c:v>
                </c:pt>
                <c:pt idx="752">
                  <c:v>0.514560233999999</c:v>
                </c:pt>
                <c:pt idx="753">
                  <c:v>0.514761158999999</c:v>
                </c:pt>
                <c:pt idx="754">
                  <c:v>0.514962083999999</c:v>
                </c:pt>
                <c:pt idx="755">
                  <c:v>0.515163008999999</c:v>
                </c:pt>
                <c:pt idx="756">
                  <c:v>0.515363933999999</c:v>
                </c:pt>
                <c:pt idx="757">
                  <c:v>0.515564858999999</c:v>
                </c:pt>
                <c:pt idx="758">
                  <c:v>0.515765783999999</c:v>
                </c:pt>
                <c:pt idx="759">
                  <c:v>0.515966708999999</c:v>
                </c:pt>
                <c:pt idx="760">
                  <c:v>0.516167633999999</c:v>
                </c:pt>
                <c:pt idx="761">
                  <c:v>0.516368558999999</c:v>
                </c:pt>
                <c:pt idx="762">
                  <c:v>0.516569483999999</c:v>
                </c:pt>
                <c:pt idx="763">
                  <c:v>0.516770408999999</c:v>
                </c:pt>
                <c:pt idx="764">
                  <c:v>0.516971333999999</c:v>
                </c:pt>
                <c:pt idx="765">
                  <c:v>0.517172258999999</c:v>
                </c:pt>
                <c:pt idx="766">
                  <c:v>0.517373183999999</c:v>
                </c:pt>
                <c:pt idx="767">
                  <c:v>0.517574108999999</c:v>
                </c:pt>
                <c:pt idx="768">
                  <c:v>0.517775033999999</c:v>
                </c:pt>
                <c:pt idx="769">
                  <c:v>0.517975958999999</c:v>
                </c:pt>
                <c:pt idx="770">
                  <c:v>0.518176883999999</c:v>
                </c:pt>
                <c:pt idx="771">
                  <c:v>0.518377808999999</c:v>
                </c:pt>
                <c:pt idx="772">
                  <c:v>0.518578733999999</c:v>
                </c:pt>
                <c:pt idx="773">
                  <c:v>0.518779658999999</c:v>
                </c:pt>
                <c:pt idx="774">
                  <c:v>0.518980583999999</c:v>
                </c:pt>
                <c:pt idx="775">
                  <c:v>0.519176942999999</c:v>
                </c:pt>
                <c:pt idx="776">
                  <c:v>0.519373301999999</c:v>
                </c:pt>
                <c:pt idx="777">
                  <c:v>0.519569660999999</c:v>
                </c:pt>
                <c:pt idx="778">
                  <c:v>0.519766019999999</c:v>
                </c:pt>
                <c:pt idx="779">
                  <c:v>0.519962378999999</c:v>
                </c:pt>
                <c:pt idx="780">
                  <c:v>0.520158737999999</c:v>
                </c:pt>
                <c:pt idx="781">
                  <c:v>0.520355097</c:v>
                </c:pt>
                <c:pt idx="782">
                  <c:v>0.520551456</c:v>
                </c:pt>
                <c:pt idx="783">
                  <c:v>0.520747815</c:v>
                </c:pt>
                <c:pt idx="784">
                  <c:v>0.520944174</c:v>
                </c:pt>
                <c:pt idx="785">
                  <c:v>0.521140533</c:v>
                </c:pt>
                <c:pt idx="786">
                  <c:v>0.521336892</c:v>
                </c:pt>
                <c:pt idx="787">
                  <c:v>0.521533251</c:v>
                </c:pt>
                <c:pt idx="788">
                  <c:v>0.52172961</c:v>
                </c:pt>
                <c:pt idx="789">
                  <c:v>0.521925969</c:v>
                </c:pt>
                <c:pt idx="790">
                  <c:v>0.522122328</c:v>
                </c:pt>
                <c:pt idx="791">
                  <c:v>0.522318687</c:v>
                </c:pt>
                <c:pt idx="792">
                  <c:v>0.522515046</c:v>
                </c:pt>
                <c:pt idx="793">
                  <c:v>0.522711405</c:v>
                </c:pt>
                <c:pt idx="794">
                  <c:v>0.522903197</c:v>
                </c:pt>
                <c:pt idx="795">
                  <c:v>0.523094989</c:v>
                </c:pt>
                <c:pt idx="796">
                  <c:v>0.523286781</c:v>
                </c:pt>
                <c:pt idx="797">
                  <c:v>0.523478573</c:v>
                </c:pt>
                <c:pt idx="798">
                  <c:v>0.523670365</c:v>
                </c:pt>
                <c:pt idx="799">
                  <c:v>0.523862157</c:v>
                </c:pt>
                <c:pt idx="800">
                  <c:v>0.524053949</c:v>
                </c:pt>
                <c:pt idx="801">
                  <c:v>0.524245741</c:v>
                </c:pt>
                <c:pt idx="802">
                  <c:v>0.524437533</c:v>
                </c:pt>
                <c:pt idx="803">
                  <c:v>0.524629325</c:v>
                </c:pt>
                <c:pt idx="804">
                  <c:v>0.524821117</c:v>
                </c:pt>
                <c:pt idx="805">
                  <c:v>0.525012909</c:v>
                </c:pt>
                <c:pt idx="806">
                  <c:v>0.525204701</c:v>
                </c:pt>
                <c:pt idx="807">
                  <c:v>0.525396492999999</c:v>
                </c:pt>
                <c:pt idx="808">
                  <c:v>0.525588284999999</c:v>
                </c:pt>
                <c:pt idx="809">
                  <c:v>0.525780076999999</c:v>
                </c:pt>
                <c:pt idx="810">
                  <c:v>0.525971868999999</c:v>
                </c:pt>
                <c:pt idx="811">
                  <c:v>0.526163660999999</c:v>
                </c:pt>
                <c:pt idx="812">
                  <c:v>0.526355452999999</c:v>
                </c:pt>
                <c:pt idx="813">
                  <c:v>0.526547244999999</c:v>
                </c:pt>
                <c:pt idx="814">
                  <c:v>0.526739036999999</c:v>
                </c:pt>
                <c:pt idx="815">
                  <c:v>0.526926262999999</c:v>
                </c:pt>
                <c:pt idx="816">
                  <c:v>0.527113488999999</c:v>
                </c:pt>
                <c:pt idx="817">
                  <c:v>0.527300714999999</c:v>
                </c:pt>
                <c:pt idx="818">
                  <c:v>0.527487940999999</c:v>
                </c:pt>
                <c:pt idx="819">
                  <c:v>0.527675166999999</c:v>
                </c:pt>
                <c:pt idx="820">
                  <c:v>0.527862392999999</c:v>
                </c:pt>
                <c:pt idx="821">
                  <c:v>0.528049618999999</c:v>
                </c:pt>
                <c:pt idx="822">
                  <c:v>0.528236844999999</c:v>
                </c:pt>
                <c:pt idx="823">
                  <c:v>0.528424070999999</c:v>
                </c:pt>
                <c:pt idx="824">
                  <c:v>0.528611296999999</c:v>
                </c:pt>
                <c:pt idx="825">
                  <c:v>0.528798522999999</c:v>
                </c:pt>
                <c:pt idx="826">
                  <c:v>0.528985748999999</c:v>
                </c:pt>
                <c:pt idx="827">
                  <c:v>0.529172974999999</c:v>
                </c:pt>
                <c:pt idx="828">
                  <c:v>0.529360200999999</c:v>
                </c:pt>
                <c:pt idx="829">
                  <c:v>0.529547426999999</c:v>
                </c:pt>
                <c:pt idx="830">
                  <c:v>0.529734652999999</c:v>
                </c:pt>
                <c:pt idx="831">
                  <c:v>0.529921878999999</c:v>
                </c:pt>
                <c:pt idx="832">
                  <c:v>0.530109104999999</c:v>
                </c:pt>
                <c:pt idx="833">
                  <c:v>0.530296330999999</c:v>
                </c:pt>
                <c:pt idx="834">
                  <c:v>0.530483556999999</c:v>
                </c:pt>
                <c:pt idx="835">
                  <c:v>0.530670782999999</c:v>
                </c:pt>
                <c:pt idx="836">
                  <c:v>0.530858008999999</c:v>
                </c:pt>
                <c:pt idx="837">
                  <c:v>0.531045234999999</c:v>
                </c:pt>
                <c:pt idx="838">
                  <c:v>0.531232460999999</c:v>
                </c:pt>
                <c:pt idx="839">
                  <c:v>0.531419686999999</c:v>
                </c:pt>
                <c:pt idx="840">
                  <c:v>0.531606912999999</c:v>
                </c:pt>
                <c:pt idx="841">
                  <c:v>0.531794138999999</c:v>
                </c:pt>
                <c:pt idx="842">
                  <c:v>0.531981364999999</c:v>
                </c:pt>
                <c:pt idx="843">
                  <c:v>0.532168590999999</c:v>
                </c:pt>
                <c:pt idx="844">
                  <c:v>0.532351249999999</c:v>
                </c:pt>
                <c:pt idx="845">
                  <c:v>0.532533908999999</c:v>
                </c:pt>
                <c:pt idx="846">
                  <c:v>0.532716567999999</c:v>
                </c:pt>
                <c:pt idx="847">
                  <c:v>0.532899226999999</c:v>
                </c:pt>
                <c:pt idx="848">
                  <c:v>0.533081885999999</c:v>
                </c:pt>
                <c:pt idx="849">
                  <c:v>0.533264544999999</c:v>
                </c:pt>
                <c:pt idx="850">
                  <c:v>0.533447203999999</c:v>
                </c:pt>
                <c:pt idx="851">
                  <c:v>0.533629862999999</c:v>
                </c:pt>
                <c:pt idx="852">
                  <c:v>0.533812521999999</c:v>
                </c:pt>
                <c:pt idx="853">
                  <c:v>0.533995180999999</c:v>
                </c:pt>
                <c:pt idx="854">
                  <c:v>0.534177839999999</c:v>
                </c:pt>
                <c:pt idx="855">
                  <c:v>0.534360498999999</c:v>
                </c:pt>
                <c:pt idx="856">
                  <c:v>0.534543157999999</c:v>
                </c:pt>
                <c:pt idx="857">
                  <c:v>0.534725816999999</c:v>
                </c:pt>
                <c:pt idx="858">
                  <c:v>0.534908475999999</c:v>
                </c:pt>
                <c:pt idx="859">
                  <c:v>0.535091134999999</c:v>
                </c:pt>
                <c:pt idx="860">
                  <c:v>0.535273793999999</c:v>
                </c:pt>
                <c:pt idx="861">
                  <c:v>0.535456452999999</c:v>
                </c:pt>
                <c:pt idx="862">
                  <c:v>0.535639111999999</c:v>
                </c:pt>
                <c:pt idx="863">
                  <c:v>0.535821770999999</c:v>
                </c:pt>
                <c:pt idx="864">
                  <c:v>0.536004429999999</c:v>
                </c:pt>
                <c:pt idx="865">
                  <c:v>0.536187088999999</c:v>
                </c:pt>
                <c:pt idx="866">
                  <c:v>0.536365182</c:v>
                </c:pt>
                <c:pt idx="867">
                  <c:v>0.536543275</c:v>
                </c:pt>
                <c:pt idx="868">
                  <c:v>0.536721368</c:v>
                </c:pt>
                <c:pt idx="869">
                  <c:v>0.536899461</c:v>
                </c:pt>
                <c:pt idx="870">
                  <c:v>0.537077554</c:v>
                </c:pt>
                <c:pt idx="871">
                  <c:v>0.537255647</c:v>
                </c:pt>
                <c:pt idx="872">
                  <c:v>0.53743374</c:v>
                </c:pt>
                <c:pt idx="873">
                  <c:v>0.537611833</c:v>
                </c:pt>
                <c:pt idx="874">
                  <c:v>0.537789926</c:v>
                </c:pt>
                <c:pt idx="875">
                  <c:v>0.537968019</c:v>
                </c:pt>
                <c:pt idx="876">
                  <c:v>0.538146112</c:v>
                </c:pt>
                <c:pt idx="877">
                  <c:v>0.538324205</c:v>
                </c:pt>
                <c:pt idx="878">
                  <c:v>0.538502298</c:v>
                </c:pt>
                <c:pt idx="879">
                  <c:v>0.538680391</c:v>
                </c:pt>
                <c:pt idx="880">
                  <c:v>0.538858484</c:v>
                </c:pt>
                <c:pt idx="881">
                  <c:v>0.539036577</c:v>
                </c:pt>
                <c:pt idx="882">
                  <c:v>0.53921467</c:v>
                </c:pt>
                <c:pt idx="883">
                  <c:v>0.539392763</c:v>
                </c:pt>
                <c:pt idx="884">
                  <c:v>0.539570856</c:v>
                </c:pt>
                <c:pt idx="885">
                  <c:v>0.539748949</c:v>
                </c:pt>
                <c:pt idx="886">
                  <c:v>0.539927042</c:v>
                </c:pt>
                <c:pt idx="887">
                  <c:v>0.540105135000001</c:v>
                </c:pt>
                <c:pt idx="888">
                  <c:v>0.540283228</c:v>
                </c:pt>
                <c:pt idx="889">
                  <c:v>0.540461321000001</c:v>
                </c:pt>
                <c:pt idx="890">
                  <c:v>0.540639414000001</c:v>
                </c:pt>
                <c:pt idx="891">
                  <c:v>0.540817507000001</c:v>
                </c:pt>
                <c:pt idx="892">
                  <c:v>0.540995600000001</c:v>
                </c:pt>
                <c:pt idx="893">
                  <c:v>0.541173693000001</c:v>
                </c:pt>
                <c:pt idx="894">
                  <c:v>0.541351786000001</c:v>
                </c:pt>
                <c:pt idx="895">
                  <c:v>0.541529879000001</c:v>
                </c:pt>
                <c:pt idx="896">
                  <c:v>0.541703405000001</c:v>
                </c:pt>
                <c:pt idx="897">
                  <c:v>0.541876931000001</c:v>
                </c:pt>
                <c:pt idx="898">
                  <c:v>0.542050457000001</c:v>
                </c:pt>
                <c:pt idx="899">
                  <c:v>0.542223983000001</c:v>
                </c:pt>
                <c:pt idx="900">
                  <c:v>0.542397509000001</c:v>
                </c:pt>
                <c:pt idx="901">
                  <c:v>0.542571035000001</c:v>
                </c:pt>
                <c:pt idx="902">
                  <c:v>0.542744561000001</c:v>
                </c:pt>
                <c:pt idx="903">
                  <c:v>0.542918087000001</c:v>
                </c:pt>
                <c:pt idx="904">
                  <c:v>0.543091613000001</c:v>
                </c:pt>
                <c:pt idx="905">
                  <c:v>0.543265139000001</c:v>
                </c:pt>
                <c:pt idx="906">
                  <c:v>0.543438665000001</c:v>
                </c:pt>
                <c:pt idx="907">
                  <c:v>0.543612191000001</c:v>
                </c:pt>
                <c:pt idx="908">
                  <c:v>0.543785717000001</c:v>
                </c:pt>
                <c:pt idx="909">
                  <c:v>0.543959243000001</c:v>
                </c:pt>
                <c:pt idx="910">
                  <c:v>0.544132769000001</c:v>
                </c:pt>
                <c:pt idx="911">
                  <c:v>0.544306295</c:v>
                </c:pt>
                <c:pt idx="912">
                  <c:v>0.544479821</c:v>
                </c:pt>
                <c:pt idx="913">
                  <c:v>0.544653347000001</c:v>
                </c:pt>
                <c:pt idx="914">
                  <c:v>0.544826873</c:v>
                </c:pt>
                <c:pt idx="915">
                  <c:v>0.545000399</c:v>
                </c:pt>
                <c:pt idx="916">
                  <c:v>0.545173925</c:v>
                </c:pt>
                <c:pt idx="917">
                  <c:v>0.545347451000001</c:v>
                </c:pt>
                <c:pt idx="918">
                  <c:v>0.545520977</c:v>
                </c:pt>
                <c:pt idx="919">
                  <c:v>0.545694503</c:v>
                </c:pt>
                <c:pt idx="920">
                  <c:v>0.545868029</c:v>
                </c:pt>
                <c:pt idx="921">
                  <c:v>0.546041555</c:v>
                </c:pt>
                <c:pt idx="922">
                  <c:v>0.546215081</c:v>
                </c:pt>
                <c:pt idx="923">
                  <c:v>0.546388607</c:v>
                </c:pt>
                <c:pt idx="924">
                  <c:v>0.546562133</c:v>
                </c:pt>
                <c:pt idx="925">
                  <c:v>0.546735659</c:v>
                </c:pt>
                <c:pt idx="926">
                  <c:v>0.546909185</c:v>
                </c:pt>
                <c:pt idx="927">
                  <c:v>0.547082711</c:v>
                </c:pt>
                <c:pt idx="928">
                  <c:v>0.547256237</c:v>
                </c:pt>
                <c:pt idx="929">
                  <c:v>0.547429763</c:v>
                </c:pt>
                <c:pt idx="930">
                  <c:v>0.547603289</c:v>
                </c:pt>
                <c:pt idx="931">
                  <c:v>0.547772249</c:v>
                </c:pt>
                <c:pt idx="932">
                  <c:v>0.547941209</c:v>
                </c:pt>
                <c:pt idx="933">
                  <c:v>0.548110169</c:v>
                </c:pt>
                <c:pt idx="934">
                  <c:v>0.548279129</c:v>
                </c:pt>
                <c:pt idx="935">
                  <c:v>0.548448089</c:v>
                </c:pt>
                <c:pt idx="936">
                  <c:v>0.548617049</c:v>
                </c:pt>
                <c:pt idx="937">
                  <c:v>0.548786009</c:v>
                </c:pt>
                <c:pt idx="938">
                  <c:v>0.548954969</c:v>
                </c:pt>
                <c:pt idx="939">
                  <c:v>0.549123929</c:v>
                </c:pt>
                <c:pt idx="940">
                  <c:v>0.549292889</c:v>
                </c:pt>
                <c:pt idx="941">
                  <c:v>0.549461849</c:v>
                </c:pt>
                <c:pt idx="942">
                  <c:v>0.549630809</c:v>
                </c:pt>
                <c:pt idx="943">
                  <c:v>0.549799769</c:v>
                </c:pt>
                <c:pt idx="944">
                  <c:v>0.549968729</c:v>
                </c:pt>
                <c:pt idx="945">
                  <c:v>0.550137689</c:v>
                </c:pt>
                <c:pt idx="946">
                  <c:v>0.550306649</c:v>
                </c:pt>
                <c:pt idx="947">
                  <c:v>0.550475609</c:v>
                </c:pt>
                <c:pt idx="948">
                  <c:v>0.550644569</c:v>
                </c:pt>
                <c:pt idx="949">
                  <c:v>0.550813529</c:v>
                </c:pt>
                <c:pt idx="950">
                  <c:v>0.550982489</c:v>
                </c:pt>
                <c:pt idx="951">
                  <c:v>0.551151449</c:v>
                </c:pt>
                <c:pt idx="952">
                  <c:v>0.551320409</c:v>
                </c:pt>
                <c:pt idx="953">
                  <c:v>0.551489369</c:v>
                </c:pt>
                <c:pt idx="954">
                  <c:v>0.551658329</c:v>
                </c:pt>
                <c:pt idx="955">
                  <c:v>0.551827289</c:v>
                </c:pt>
                <c:pt idx="956">
                  <c:v>0.551996249</c:v>
                </c:pt>
                <c:pt idx="957">
                  <c:v>0.552165209</c:v>
                </c:pt>
                <c:pt idx="958">
                  <c:v>0.552334169</c:v>
                </c:pt>
                <c:pt idx="959">
                  <c:v>0.552503129</c:v>
                </c:pt>
                <c:pt idx="960">
                  <c:v>0.552672089</c:v>
                </c:pt>
                <c:pt idx="961">
                  <c:v>0.552841049</c:v>
                </c:pt>
                <c:pt idx="962">
                  <c:v>0.553010009</c:v>
                </c:pt>
                <c:pt idx="963">
                  <c:v>0.553178969</c:v>
                </c:pt>
                <c:pt idx="964">
                  <c:v>0.553347929</c:v>
                </c:pt>
                <c:pt idx="965">
                  <c:v>0.553516889</c:v>
                </c:pt>
                <c:pt idx="966">
                  <c:v>0.553685849</c:v>
                </c:pt>
                <c:pt idx="967">
                  <c:v>0.553854809</c:v>
                </c:pt>
                <c:pt idx="968">
                  <c:v>0.554023769</c:v>
                </c:pt>
                <c:pt idx="969">
                  <c:v>0.554192729</c:v>
                </c:pt>
                <c:pt idx="970">
                  <c:v>0.554361689</c:v>
                </c:pt>
                <c:pt idx="971">
                  <c:v>0.554530649</c:v>
                </c:pt>
                <c:pt idx="972">
                  <c:v>0.554699609</c:v>
                </c:pt>
                <c:pt idx="973">
                  <c:v>0.554864002</c:v>
                </c:pt>
                <c:pt idx="974">
                  <c:v>0.555028395</c:v>
                </c:pt>
                <c:pt idx="975">
                  <c:v>0.555192788</c:v>
                </c:pt>
                <c:pt idx="976">
                  <c:v>0.555357181</c:v>
                </c:pt>
                <c:pt idx="977">
                  <c:v>0.555521574</c:v>
                </c:pt>
                <c:pt idx="978">
                  <c:v>0.555685967</c:v>
                </c:pt>
                <c:pt idx="979">
                  <c:v>0.55585036</c:v>
                </c:pt>
                <c:pt idx="980">
                  <c:v>0.556014753</c:v>
                </c:pt>
                <c:pt idx="981">
                  <c:v>0.556179146</c:v>
                </c:pt>
                <c:pt idx="982">
                  <c:v>0.556343539</c:v>
                </c:pt>
                <c:pt idx="983">
                  <c:v>0.556507932</c:v>
                </c:pt>
                <c:pt idx="984">
                  <c:v>0.556672325</c:v>
                </c:pt>
                <c:pt idx="985">
                  <c:v>0.556836718000001</c:v>
                </c:pt>
                <c:pt idx="986">
                  <c:v>0.557001111000001</c:v>
                </c:pt>
                <c:pt idx="987">
                  <c:v>0.557165504000001</c:v>
                </c:pt>
                <c:pt idx="988">
                  <c:v>0.557329897000001</c:v>
                </c:pt>
                <c:pt idx="989">
                  <c:v>0.557494290000001</c:v>
                </c:pt>
                <c:pt idx="990">
                  <c:v>0.557658683000001</c:v>
                </c:pt>
                <c:pt idx="991">
                  <c:v>0.557823076000001</c:v>
                </c:pt>
                <c:pt idx="992">
                  <c:v>0.557987469000001</c:v>
                </c:pt>
                <c:pt idx="993">
                  <c:v>0.558151862000001</c:v>
                </c:pt>
                <c:pt idx="994">
                  <c:v>0.558316255000001</c:v>
                </c:pt>
                <c:pt idx="995">
                  <c:v>0.558480648000001</c:v>
                </c:pt>
                <c:pt idx="996">
                  <c:v>0.558645041000001</c:v>
                </c:pt>
                <c:pt idx="997">
                  <c:v>0.558809434000001</c:v>
                </c:pt>
                <c:pt idx="998">
                  <c:v>0.558973827000001</c:v>
                </c:pt>
                <c:pt idx="999">
                  <c:v>0.559138220000001</c:v>
                </c:pt>
                <c:pt idx="1000">
                  <c:v>0.559302613000001</c:v>
                </c:pt>
                <c:pt idx="1001">
                  <c:v>0.559467006000001</c:v>
                </c:pt>
                <c:pt idx="1002">
                  <c:v>0.559631399000001</c:v>
                </c:pt>
                <c:pt idx="1003">
                  <c:v>0.559795792000001</c:v>
                </c:pt>
                <c:pt idx="1004">
                  <c:v>0.559960185000001</c:v>
                </c:pt>
                <c:pt idx="1005">
                  <c:v>0.560124578000001</c:v>
                </c:pt>
                <c:pt idx="1006">
                  <c:v>0.560288971000001</c:v>
                </c:pt>
                <c:pt idx="1007">
                  <c:v>0.560453364000001</c:v>
                </c:pt>
                <c:pt idx="1008">
                  <c:v>0.560617757000001</c:v>
                </c:pt>
                <c:pt idx="1009">
                  <c:v>0.560777584000001</c:v>
                </c:pt>
                <c:pt idx="1010">
                  <c:v>0.560937411000001</c:v>
                </c:pt>
                <c:pt idx="1011">
                  <c:v>0.561097238000001</c:v>
                </c:pt>
                <c:pt idx="1012">
                  <c:v>0.561257065000001</c:v>
                </c:pt>
                <c:pt idx="1013">
                  <c:v>0.561416892000001</c:v>
                </c:pt>
                <c:pt idx="1014">
                  <c:v>0.561576719000001</c:v>
                </c:pt>
                <c:pt idx="1015">
                  <c:v>0.561736546000001</c:v>
                </c:pt>
                <c:pt idx="1016">
                  <c:v>0.561896373000001</c:v>
                </c:pt>
                <c:pt idx="1017">
                  <c:v>0.562056200000001</c:v>
                </c:pt>
                <c:pt idx="1018">
                  <c:v>0.562216027000001</c:v>
                </c:pt>
                <c:pt idx="1019">
                  <c:v>0.562375854000001</c:v>
                </c:pt>
                <c:pt idx="1020">
                  <c:v>0.562535681000001</c:v>
                </c:pt>
                <c:pt idx="1021">
                  <c:v>0.562695508000001</c:v>
                </c:pt>
                <c:pt idx="1022">
                  <c:v>0.562855335000001</c:v>
                </c:pt>
                <c:pt idx="1023">
                  <c:v>0.563015162000001</c:v>
                </c:pt>
                <c:pt idx="1024">
                  <c:v>0.563174989</c:v>
                </c:pt>
                <c:pt idx="1025">
                  <c:v>0.563334816000001</c:v>
                </c:pt>
                <c:pt idx="1026">
                  <c:v>0.563494643</c:v>
                </c:pt>
                <c:pt idx="1027">
                  <c:v>0.56365447</c:v>
                </c:pt>
                <c:pt idx="1028">
                  <c:v>0.563814297</c:v>
                </c:pt>
                <c:pt idx="1029">
                  <c:v>0.563974124</c:v>
                </c:pt>
                <c:pt idx="1030">
                  <c:v>0.564133951</c:v>
                </c:pt>
                <c:pt idx="1031">
                  <c:v>0.564293778</c:v>
                </c:pt>
                <c:pt idx="1032">
                  <c:v>0.564453605</c:v>
                </c:pt>
                <c:pt idx="1033">
                  <c:v>0.564613432</c:v>
                </c:pt>
                <c:pt idx="1034">
                  <c:v>0.564773259</c:v>
                </c:pt>
                <c:pt idx="1035">
                  <c:v>0.564933086</c:v>
                </c:pt>
                <c:pt idx="1036">
                  <c:v>0.565092913</c:v>
                </c:pt>
                <c:pt idx="1037">
                  <c:v>0.56525274</c:v>
                </c:pt>
                <c:pt idx="1038">
                  <c:v>0.565412567</c:v>
                </c:pt>
                <c:pt idx="1039">
                  <c:v>0.565572394</c:v>
                </c:pt>
                <c:pt idx="1040">
                  <c:v>0.565732221</c:v>
                </c:pt>
                <c:pt idx="1041">
                  <c:v>0.565892048</c:v>
                </c:pt>
                <c:pt idx="1042">
                  <c:v>0.566051875</c:v>
                </c:pt>
                <c:pt idx="1043">
                  <c:v>0.566207135</c:v>
                </c:pt>
                <c:pt idx="1044">
                  <c:v>0.566362394999999</c:v>
                </c:pt>
                <c:pt idx="1045">
                  <c:v>0.566517654999999</c:v>
                </c:pt>
                <c:pt idx="1046">
                  <c:v>0.566672915</c:v>
                </c:pt>
                <c:pt idx="1047">
                  <c:v>0.566828175</c:v>
                </c:pt>
                <c:pt idx="1048">
                  <c:v>0.566983434999999</c:v>
                </c:pt>
                <c:pt idx="1049">
                  <c:v>0.567138694999999</c:v>
                </c:pt>
                <c:pt idx="1050">
                  <c:v>0.567293954999999</c:v>
                </c:pt>
                <c:pt idx="1051">
                  <c:v>0.567449214999999</c:v>
                </c:pt>
                <c:pt idx="1052">
                  <c:v>0.567604474999999</c:v>
                </c:pt>
                <c:pt idx="1053">
                  <c:v>0.567759734999999</c:v>
                </c:pt>
                <c:pt idx="1054">
                  <c:v>0.567914994999999</c:v>
                </c:pt>
                <c:pt idx="1055">
                  <c:v>0.568070254999999</c:v>
                </c:pt>
                <c:pt idx="1056">
                  <c:v>0.568225514999999</c:v>
                </c:pt>
                <c:pt idx="1057">
                  <c:v>0.568380774999999</c:v>
                </c:pt>
                <c:pt idx="1058">
                  <c:v>0.568536034999999</c:v>
                </c:pt>
                <c:pt idx="1059">
                  <c:v>0.568691294999999</c:v>
                </c:pt>
                <c:pt idx="1060">
                  <c:v>0.568846554999999</c:v>
                </c:pt>
                <c:pt idx="1061">
                  <c:v>0.569001814999999</c:v>
                </c:pt>
                <c:pt idx="1062">
                  <c:v>0.569157074999999</c:v>
                </c:pt>
                <c:pt idx="1063">
                  <c:v>0.569312334999999</c:v>
                </c:pt>
                <c:pt idx="1064">
                  <c:v>0.569467594999999</c:v>
                </c:pt>
                <c:pt idx="1065">
                  <c:v>0.569622854999999</c:v>
                </c:pt>
                <c:pt idx="1066">
                  <c:v>0.569778114999999</c:v>
                </c:pt>
                <c:pt idx="1067">
                  <c:v>0.569933374999999</c:v>
                </c:pt>
                <c:pt idx="1068">
                  <c:v>0.570088634999999</c:v>
                </c:pt>
                <c:pt idx="1069">
                  <c:v>0.570243894999999</c:v>
                </c:pt>
                <c:pt idx="1070">
                  <c:v>0.570399154999999</c:v>
                </c:pt>
                <c:pt idx="1071">
                  <c:v>0.570554414999999</c:v>
                </c:pt>
                <c:pt idx="1072">
                  <c:v>0.570709674999999</c:v>
                </c:pt>
                <c:pt idx="1073">
                  <c:v>0.570864934999999</c:v>
                </c:pt>
                <c:pt idx="1074">
                  <c:v>0.571020194999999</c:v>
                </c:pt>
                <c:pt idx="1075">
                  <c:v>0.571175454999999</c:v>
                </c:pt>
                <c:pt idx="1076">
                  <c:v>0.571330714999999</c:v>
                </c:pt>
                <c:pt idx="1077">
                  <c:v>0.571485974999999</c:v>
                </c:pt>
                <c:pt idx="1078">
                  <c:v>0.571641234999999</c:v>
                </c:pt>
                <c:pt idx="1079">
                  <c:v>0.571796494999999</c:v>
                </c:pt>
                <c:pt idx="1080">
                  <c:v>0.571951754999999</c:v>
                </c:pt>
                <c:pt idx="1081">
                  <c:v>0.572107014999999</c:v>
                </c:pt>
                <c:pt idx="1082">
                  <c:v>0.572262274999999</c:v>
                </c:pt>
                <c:pt idx="1083">
                  <c:v>0.572417534999999</c:v>
                </c:pt>
                <c:pt idx="1084">
                  <c:v>0.572572794999999</c:v>
                </c:pt>
                <c:pt idx="1085">
                  <c:v>0.572728054999999</c:v>
                </c:pt>
                <c:pt idx="1086">
                  <c:v>0.572883314999999</c:v>
                </c:pt>
                <c:pt idx="1087">
                  <c:v>0.573038574999999</c:v>
                </c:pt>
                <c:pt idx="1088">
                  <c:v>0.573193834999999</c:v>
                </c:pt>
                <c:pt idx="1089">
                  <c:v>0.573344528999999</c:v>
                </c:pt>
                <c:pt idx="1090">
                  <c:v>0.573495222999999</c:v>
                </c:pt>
                <c:pt idx="1091">
                  <c:v>0.573645916999999</c:v>
                </c:pt>
                <c:pt idx="1092">
                  <c:v>0.573796610999999</c:v>
                </c:pt>
                <c:pt idx="1093">
                  <c:v>0.573947304999999</c:v>
                </c:pt>
                <c:pt idx="1094">
                  <c:v>0.574097998999999</c:v>
                </c:pt>
                <c:pt idx="1095">
                  <c:v>0.574248692999999</c:v>
                </c:pt>
                <c:pt idx="1096">
                  <c:v>0.574399386999999</c:v>
                </c:pt>
                <c:pt idx="1097">
                  <c:v>0.574550080999999</c:v>
                </c:pt>
                <c:pt idx="1098">
                  <c:v>0.574700774999999</c:v>
                </c:pt>
                <c:pt idx="1099">
                  <c:v>0.574851468999999</c:v>
                </c:pt>
                <c:pt idx="1100">
                  <c:v>0.575002162999999</c:v>
                </c:pt>
                <c:pt idx="1101">
                  <c:v>0.575152856999999</c:v>
                </c:pt>
                <c:pt idx="1102">
                  <c:v>0.575303550999999</c:v>
                </c:pt>
                <c:pt idx="1103">
                  <c:v>0.575454244999999</c:v>
                </c:pt>
                <c:pt idx="1104">
                  <c:v>0.575604938999999</c:v>
                </c:pt>
                <c:pt idx="1105">
                  <c:v>0.575755632999999</c:v>
                </c:pt>
                <c:pt idx="1106">
                  <c:v>0.575906326999999</c:v>
                </c:pt>
                <c:pt idx="1107">
                  <c:v>0.576057020999999</c:v>
                </c:pt>
                <c:pt idx="1108">
                  <c:v>0.576207714999999</c:v>
                </c:pt>
                <c:pt idx="1109">
                  <c:v>0.576358408999999</c:v>
                </c:pt>
                <c:pt idx="1110">
                  <c:v>0.576509102999999</c:v>
                </c:pt>
                <c:pt idx="1111">
                  <c:v>0.576659796999999</c:v>
                </c:pt>
                <c:pt idx="1112">
                  <c:v>0.576810490999999</c:v>
                </c:pt>
                <c:pt idx="1113">
                  <c:v>0.576961184999999</c:v>
                </c:pt>
                <c:pt idx="1114">
                  <c:v>0.577111878999999</c:v>
                </c:pt>
                <c:pt idx="1115">
                  <c:v>0.577262572999999</c:v>
                </c:pt>
                <c:pt idx="1116">
                  <c:v>0.577413266999999</c:v>
                </c:pt>
                <c:pt idx="1117">
                  <c:v>0.577563960999999</c:v>
                </c:pt>
                <c:pt idx="1118">
                  <c:v>0.577714654999999</c:v>
                </c:pt>
                <c:pt idx="1119">
                  <c:v>0.577865348999999</c:v>
                </c:pt>
                <c:pt idx="1120">
                  <c:v>0.578016042999999</c:v>
                </c:pt>
                <c:pt idx="1121">
                  <c:v>0.578166736999999</c:v>
                </c:pt>
                <c:pt idx="1122">
                  <c:v>0.578317430999999</c:v>
                </c:pt>
                <c:pt idx="1123">
                  <c:v>0.578468124999999</c:v>
                </c:pt>
                <c:pt idx="1124">
                  <c:v>0.578618818999999</c:v>
                </c:pt>
                <c:pt idx="1125">
                  <c:v>0.578769512999999</c:v>
                </c:pt>
                <c:pt idx="1126">
                  <c:v>0.578920206999999</c:v>
                </c:pt>
                <c:pt idx="1127">
                  <c:v>0.579070900999999</c:v>
                </c:pt>
                <c:pt idx="1128">
                  <c:v>0.579221594999999</c:v>
                </c:pt>
                <c:pt idx="1129">
                  <c:v>0.579372288999999</c:v>
                </c:pt>
                <c:pt idx="1130">
                  <c:v>0.579518415999999</c:v>
                </c:pt>
                <c:pt idx="1131">
                  <c:v>0.579664542999999</c:v>
                </c:pt>
                <c:pt idx="1132">
                  <c:v>0.579810669999999</c:v>
                </c:pt>
                <c:pt idx="1133">
                  <c:v>0.579956797</c:v>
                </c:pt>
                <c:pt idx="1134">
                  <c:v>0.580102924</c:v>
                </c:pt>
                <c:pt idx="1135">
                  <c:v>0.580249051</c:v>
                </c:pt>
                <c:pt idx="1136">
                  <c:v>0.580395178</c:v>
                </c:pt>
                <c:pt idx="1137">
                  <c:v>0.580541305</c:v>
                </c:pt>
                <c:pt idx="1138">
                  <c:v>0.580687432</c:v>
                </c:pt>
                <c:pt idx="1139">
                  <c:v>0.580833559</c:v>
                </c:pt>
                <c:pt idx="1140">
                  <c:v>0.580979686</c:v>
                </c:pt>
                <c:pt idx="1141">
                  <c:v>0.581125813</c:v>
                </c:pt>
                <c:pt idx="1142">
                  <c:v>0.58127194</c:v>
                </c:pt>
                <c:pt idx="1143">
                  <c:v>0.581418067</c:v>
                </c:pt>
                <c:pt idx="1144">
                  <c:v>0.581564194</c:v>
                </c:pt>
                <c:pt idx="1145">
                  <c:v>0.581710321</c:v>
                </c:pt>
                <c:pt idx="1146">
                  <c:v>0.581856448</c:v>
                </c:pt>
                <c:pt idx="1147">
                  <c:v>0.582002575</c:v>
                </c:pt>
                <c:pt idx="1148">
                  <c:v>0.582148702</c:v>
                </c:pt>
                <c:pt idx="1149">
                  <c:v>0.582294829</c:v>
                </c:pt>
                <c:pt idx="1150">
                  <c:v>0.582440956000001</c:v>
                </c:pt>
                <c:pt idx="1151">
                  <c:v>0.582587083000001</c:v>
                </c:pt>
                <c:pt idx="1152">
                  <c:v>0.582733210000001</c:v>
                </c:pt>
                <c:pt idx="1153">
                  <c:v>0.582879337000001</c:v>
                </c:pt>
                <c:pt idx="1154">
                  <c:v>0.583025464000001</c:v>
                </c:pt>
                <c:pt idx="1155">
                  <c:v>0.583171591000001</c:v>
                </c:pt>
                <c:pt idx="1156">
                  <c:v>0.583317718000001</c:v>
                </c:pt>
                <c:pt idx="1157">
                  <c:v>0.583463845000001</c:v>
                </c:pt>
                <c:pt idx="1158">
                  <c:v>0.583609972000001</c:v>
                </c:pt>
                <c:pt idx="1159">
                  <c:v>0.583756099000001</c:v>
                </c:pt>
                <c:pt idx="1160">
                  <c:v>0.583902226000001</c:v>
                </c:pt>
                <c:pt idx="1161">
                  <c:v>0.584048353000001</c:v>
                </c:pt>
                <c:pt idx="1162">
                  <c:v>0.584194480000001</c:v>
                </c:pt>
                <c:pt idx="1163">
                  <c:v>0.584340607000001</c:v>
                </c:pt>
                <c:pt idx="1164">
                  <c:v>0.584486734000001</c:v>
                </c:pt>
                <c:pt idx="1165">
                  <c:v>0.584632861000001</c:v>
                </c:pt>
                <c:pt idx="1166">
                  <c:v>0.584778988000001</c:v>
                </c:pt>
                <c:pt idx="1167">
                  <c:v>0.584925115000001</c:v>
                </c:pt>
                <c:pt idx="1168">
                  <c:v>0.585071242000001</c:v>
                </c:pt>
                <c:pt idx="1169">
                  <c:v>0.585217369000001</c:v>
                </c:pt>
                <c:pt idx="1170">
                  <c:v>0.585363496000002</c:v>
                </c:pt>
                <c:pt idx="1171">
                  <c:v>0.585509623000002</c:v>
                </c:pt>
                <c:pt idx="1172">
                  <c:v>0.585655750000002</c:v>
                </c:pt>
                <c:pt idx="1173">
                  <c:v>0.585801877000002</c:v>
                </c:pt>
                <c:pt idx="1174">
                  <c:v>0.585943438000002</c:v>
                </c:pt>
                <c:pt idx="1175">
                  <c:v>0.586084999000002</c:v>
                </c:pt>
                <c:pt idx="1176">
                  <c:v>0.586226560000002</c:v>
                </c:pt>
                <c:pt idx="1177">
                  <c:v>0.586368121000002</c:v>
                </c:pt>
                <c:pt idx="1178">
                  <c:v>0.586509682000002</c:v>
                </c:pt>
                <c:pt idx="1179">
                  <c:v>0.586651243000001</c:v>
                </c:pt>
                <c:pt idx="1180">
                  <c:v>0.586792804000001</c:v>
                </c:pt>
                <c:pt idx="1181">
                  <c:v>0.586934365000001</c:v>
                </c:pt>
                <c:pt idx="1182">
                  <c:v>0.587075926000001</c:v>
                </c:pt>
                <c:pt idx="1183">
                  <c:v>0.587217487000001</c:v>
                </c:pt>
                <c:pt idx="1184">
                  <c:v>0.587359048000001</c:v>
                </c:pt>
                <c:pt idx="1185">
                  <c:v>0.587500609000001</c:v>
                </c:pt>
                <c:pt idx="1186">
                  <c:v>0.587642170000001</c:v>
                </c:pt>
                <c:pt idx="1187">
                  <c:v>0.587783731000001</c:v>
                </c:pt>
                <c:pt idx="1188">
                  <c:v>0.587925292000001</c:v>
                </c:pt>
                <c:pt idx="1189">
                  <c:v>0.588066853000001</c:v>
                </c:pt>
                <c:pt idx="1190">
                  <c:v>0.588208414000001</c:v>
                </c:pt>
                <c:pt idx="1191">
                  <c:v>0.588349975000001</c:v>
                </c:pt>
                <c:pt idx="1192">
                  <c:v>0.588491536000001</c:v>
                </c:pt>
                <c:pt idx="1193">
                  <c:v>0.588633097000001</c:v>
                </c:pt>
                <c:pt idx="1194">
                  <c:v>0.588774658000001</c:v>
                </c:pt>
                <c:pt idx="1195">
                  <c:v>0.588916219000001</c:v>
                </c:pt>
                <c:pt idx="1196">
                  <c:v>0.589057780000001</c:v>
                </c:pt>
                <c:pt idx="1197">
                  <c:v>0.589199341000001</c:v>
                </c:pt>
                <c:pt idx="1198">
                  <c:v>0.589340902000001</c:v>
                </c:pt>
                <c:pt idx="1199">
                  <c:v>0.589482463000001</c:v>
                </c:pt>
                <c:pt idx="1200">
                  <c:v>0.589624024</c:v>
                </c:pt>
                <c:pt idx="1201">
                  <c:v>0.589765585</c:v>
                </c:pt>
                <c:pt idx="1202">
                  <c:v>0.589907146</c:v>
                </c:pt>
                <c:pt idx="1203">
                  <c:v>0.590048707</c:v>
                </c:pt>
                <c:pt idx="1204">
                  <c:v>0.590190268</c:v>
                </c:pt>
                <c:pt idx="1205">
                  <c:v>0.590331829</c:v>
                </c:pt>
                <c:pt idx="1206">
                  <c:v>0.59047339</c:v>
                </c:pt>
                <c:pt idx="1207">
                  <c:v>0.590614951</c:v>
                </c:pt>
                <c:pt idx="1208">
                  <c:v>0.590756512</c:v>
                </c:pt>
                <c:pt idx="1209">
                  <c:v>0.590898073</c:v>
                </c:pt>
                <c:pt idx="1210">
                  <c:v>0.591039634</c:v>
                </c:pt>
                <c:pt idx="1211">
                  <c:v>0.591181195</c:v>
                </c:pt>
                <c:pt idx="1212">
                  <c:v>0.591322756</c:v>
                </c:pt>
                <c:pt idx="1213">
                  <c:v>0.591464317</c:v>
                </c:pt>
                <c:pt idx="1214">
                  <c:v>0.591605878</c:v>
                </c:pt>
                <c:pt idx="1215">
                  <c:v>0.591747439</c:v>
                </c:pt>
                <c:pt idx="1216">
                  <c:v>0.591889</c:v>
                </c:pt>
                <c:pt idx="1217">
                  <c:v>0.592030561</c:v>
                </c:pt>
                <c:pt idx="1218">
                  <c:v>0.592172122</c:v>
                </c:pt>
                <c:pt idx="1219">
                  <c:v>0.592313683</c:v>
                </c:pt>
                <c:pt idx="1220">
                  <c:v>0.592455244</c:v>
                </c:pt>
                <c:pt idx="1221">
                  <c:v>0.592596805</c:v>
                </c:pt>
                <c:pt idx="1222">
                  <c:v>0.592738366</c:v>
                </c:pt>
                <c:pt idx="1223">
                  <c:v>0.59287536</c:v>
                </c:pt>
                <c:pt idx="1224">
                  <c:v>0.593012354</c:v>
                </c:pt>
                <c:pt idx="1225">
                  <c:v>0.593149348</c:v>
                </c:pt>
                <c:pt idx="1226">
                  <c:v>0.593286342</c:v>
                </c:pt>
                <c:pt idx="1227">
                  <c:v>0.593423336</c:v>
                </c:pt>
                <c:pt idx="1228">
                  <c:v>0.59356033</c:v>
                </c:pt>
                <c:pt idx="1229">
                  <c:v>0.593697324</c:v>
                </c:pt>
                <c:pt idx="1230">
                  <c:v>0.593834318</c:v>
                </c:pt>
                <c:pt idx="1231">
                  <c:v>0.593971312</c:v>
                </c:pt>
                <c:pt idx="1232">
                  <c:v>0.594108306</c:v>
                </c:pt>
                <c:pt idx="1233">
                  <c:v>0.5942453</c:v>
                </c:pt>
                <c:pt idx="1234">
                  <c:v>0.594382294</c:v>
                </c:pt>
                <c:pt idx="1235">
                  <c:v>0.594519288</c:v>
                </c:pt>
                <c:pt idx="1236">
                  <c:v>0.594656282</c:v>
                </c:pt>
                <c:pt idx="1237">
                  <c:v>0.594793276</c:v>
                </c:pt>
                <c:pt idx="1238">
                  <c:v>0.59493027</c:v>
                </c:pt>
                <c:pt idx="1239">
                  <c:v>0.595067264</c:v>
                </c:pt>
                <c:pt idx="1240">
                  <c:v>0.595204258</c:v>
                </c:pt>
                <c:pt idx="1241">
                  <c:v>0.595341252</c:v>
                </c:pt>
                <c:pt idx="1242">
                  <c:v>0.595478246</c:v>
                </c:pt>
                <c:pt idx="1243">
                  <c:v>0.59561524</c:v>
                </c:pt>
                <c:pt idx="1244">
                  <c:v>0.595752234</c:v>
                </c:pt>
                <c:pt idx="1245">
                  <c:v>0.595889228</c:v>
                </c:pt>
                <c:pt idx="1246">
                  <c:v>0.596026222</c:v>
                </c:pt>
                <c:pt idx="1247">
                  <c:v>0.596163216</c:v>
                </c:pt>
                <c:pt idx="1248">
                  <c:v>0.59630021</c:v>
                </c:pt>
                <c:pt idx="1249">
                  <c:v>0.596437204</c:v>
                </c:pt>
                <c:pt idx="1250">
                  <c:v>0.596574198</c:v>
                </c:pt>
                <c:pt idx="1251">
                  <c:v>0.596711192</c:v>
                </c:pt>
                <c:pt idx="1252">
                  <c:v>0.596848186</c:v>
                </c:pt>
                <c:pt idx="1253">
                  <c:v>0.59698518</c:v>
                </c:pt>
                <c:pt idx="1254">
                  <c:v>0.597122174</c:v>
                </c:pt>
                <c:pt idx="1255">
                  <c:v>0.597259168</c:v>
                </c:pt>
                <c:pt idx="1256">
                  <c:v>0.597396162</c:v>
                </c:pt>
                <c:pt idx="1257">
                  <c:v>0.597533156</c:v>
                </c:pt>
                <c:pt idx="1258">
                  <c:v>0.59767015</c:v>
                </c:pt>
                <c:pt idx="1259">
                  <c:v>0.597807144</c:v>
                </c:pt>
                <c:pt idx="1260">
                  <c:v>0.597944138</c:v>
                </c:pt>
                <c:pt idx="1261">
                  <c:v>0.598081132</c:v>
                </c:pt>
                <c:pt idx="1262">
                  <c:v>0.598218126</c:v>
                </c:pt>
                <c:pt idx="1263">
                  <c:v>0.59835512</c:v>
                </c:pt>
                <c:pt idx="1264">
                  <c:v>0.598492114</c:v>
                </c:pt>
                <c:pt idx="1265">
                  <c:v>0.598629108</c:v>
                </c:pt>
                <c:pt idx="1266">
                  <c:v>0.598766102</c:v>
                </c:pt>
                <c:pt idx="1267">
                  <c:v>0.598903096</c:v>
                </c:pt>
                <c:pt idx="1268">
                  <c:v>0.59904009</c:v>
                </c:pt>
                <c:pt idx="1269">
                  <c:v>0.599177084</c:v>
                </c:pt>
                <c:pt idx="1270">
                  <c:v>0.599314078</c:v>
                </c:pt>
                <c:pt idx="1271">
                  <c:v>0.599451072</c:v>
                </c:pt>
                <c:pt idx="1272">
                  <c:v>0.599588066</c:v>
                </c:pt>
                <c:pt idx="1273">
                  <c:v>0.59972506</c:v>
                </c:pt>
                <c:pt idx="1274">
                  <c:v>0.599862054</c:v>
                </c:pt>
                <c:pt idx="1275">
                  <c:v>0.599999048</c:v>
                </c:pt>
                <c:pt idx="1276">
                  <c:v>0.600136042</c:v>
                </c:pt>
                <c:pt idx="1277">
                  <c:v>0.600273036</c:v>
                </c:pt>
                <c:pt idx="1278">
                  <c:v>0.60041003</c:v>
                </c:pt>
                <c:pt idx="1279">
                  <c:v>0.600547024</c:v>
                </c:pt>
                <c:pt idx="1280">
                  <c:v>0.600684018</c:v>
                </c:pt>
                <c:pt idx="1281">
                  <c:v>0.600816446</c:v>
                </c:pt>
                <c:pt idx="1282">
                  <c:v>0.600948874</c:v>
                </c:pt>
                <c:pt idx="1283">
                  <c:v>0.601081302</c:v>
                </c:pt>
                <c:pt idx="1284">
                  <c:v>0.60121373</c:v>
                </c:pt>
                <c:pt idx="1285">
                  <c:v>0.601346158</c:v>
                </c:pt>
                <c:pt idx="1286">
                  <c:v>0.601478586</c:v>
                </c:pt>
                <c:pt idx="1287">
                  <c:v>0.601611014</c:v>
                </c:pt>
                <c:pt idx="1288">
                  <c:v>0.601743442</c:v>
                </c:pt>
                <c:pt idx="1289">
                  <c:v>0.60187587</c:v>
                </c:pt>
                <c:pt idx="1290">
                  <c:v>0.602008298</c:v>
                </c:pt>
                <c:pt idx="1291">
                  <c:v>0.602140726</c:v>
                </c:pt>
                <c:pt idx="1292">
                  <c:v>0.602273154</c:v>
                </c:pt>
                <c:pt idx="1293">
                  <c:v>0.602405582</c:v>
                </c:pt>
                <c:pt idx="1294">
                  <c:v>0.60253801</c:v>
                </c:pt>
                <c:pt idx="1295">
                  <c:v>0.602670438</c:v>
                </c:pt>
                <c:pt idx="1296">
                  <c:v>0.602802866</c:v>
                </c:pt>
                <c:pt idx="1297">
                  <c:v>0.602935294</c:v>
                </c:pt>
                <c:pt idx="1298">
                  <c:v>0.603067722</c:v>
                </c:pt>
                <c:pt idx="1299">
                  <c:v>0.60320015</c:v>
                </c:pt>
                <c:pt idx="1300">
                  <c:v>0.603332578</c:v>
                </c:pt>
                <c:pt idx="1301">
                  <c:v>0.603465006</c:v>
                </c:pt>
                <c:pt idx="1302">
                  <c:v>0.603597434</c:v>
                </c:pt>
                <c:pt idx="1303">
                  <c:v>0.603729862</c:v>
                </c:pt>
                <c:pt idx="1304">
                  <c:v>0.60386229</c:v>
                </c:pt>
                <c:pt idx="1305">
                  <c:v>0.603994718</c:v>
                </c:pt>
                <c:pt idx="1306">
                  <c:v>0.604127146</c:v>
                </c:pt>
                <c:pt idx="1307">
                  <c:v>0.604259574</c:v>
                </c:pt>
                <c:pt idx="1308">
                  <c:v>0.604392002</c:v>
                </c:pt>
                <c:pt idx="1309">
                  <c:v>0.60452443</c:v>
                </c:pt>
                <c:pt idx="1310">
                  <c:v>0.604656858</c:v>
                </c:pt>
                <c:pt idx="1311">
                  <c:v>0.604789286</c:v>
                </c:pt>
                <c:pt idx="1312">
                  <c:v>0.604921714</c:v>
                </c:pt>
                <c:pt idx="1313">
                  <c:v>0.605054142</c:v>
                </c:pt>
                <c:pt idx="1314">
                  <c:v>0.60518657</c:v>
                </c:pt>
                <c:pt idx="1315">
                  <c:v>0.605318998</c:v>
                </c:pt>
                <c:pt idx="1316">
                  <c:v>0.605451426</c:v>
                </c:pt>
                <c:pt idx="1317">
                  <c:v>0.605583854</c:v>
                </c:pt>
                <c:pt idx="1318">
                  <c:v>0.605716282</c:v>
                </c:pt>
                <c:pt idx="1319">
                  <c:v>0.60584871</c:v>
                </c:pt>
                <c:pt idx="1320">
                  <c:v>0.605981138</c:v>
                </c:pt>
                <c:pt idx="1321">
                  <c:v>0.606113566</c:v>
                </c:pt>
                <c:pt idx="1322">
                  <c:v>0.606245994</c:v>
                </c:pt>
                <c:pt idx="1323">
                  <c:v>0.606378422</c:v>
                </c:pt>
                <c:pt idx="1324">
                  <c:v>0.60651085</c:v>
                </c:pt>
                <c:pt idx="1325">
                  <c:v>0.606643278</c:v>
                </c:pt>
                <c:pt idx="1326">
                  <c:v>0.606775706</c:v>
                </c:pt>
                <c:pt idx="1327">
                  <c:v>0.606908134</c:v>
                </c:pt>
                <c:pt idx="1328">
                  <c:v>0.607040562000001</c:v>
                </c:pt>
                <c:pt idx="1329">
                  <c:v>0.607172990000001</c:v>
                </c:pt>
                <c:pt idx="1330">
                  <c:v>0.607305418</c:v>
                </c:pt>
                <c:pt idx="1331">
                  <c:v>0.607437846</c:v>
                </c:pt>
                <c:pt idx="1332">
                  <c:v>0.607565707000001</c:v>
                </c:pt>
                <c:pt idx="1333">
                  <c:v>0.607693568</c:v>
                </c:pt>
                <c:pt idx="1334">
                  <c:v>0.607821429</c:v>
                </c:pt>
                <c:pt idx="1335">
                  <c:v>0.60794929</c:v>
                </c:pt>
                <c:pt idx="1336">
                  <c:v>0.608077151</c:v>
                </c:pt>
                <c:pt idx="1337">
                  <c:v>0.608205012</c:v>
                </c:pt>
                <c:pt idx="1338">
                  <c:v>0.608332873</c:v>
                </c:pt>
                <c:pt idx="1339">
                  <c:v>0.608460734</c:v>
                </c:pt>
                <c:pt idx="1340">
                  <c:v>0.608588595</c:v>
                </c:pt>
                <c:pt idx="1341">
                  <c:v>0.608716456</c:v>
                </c:pt>
                <c:pt idx="1342">
                  <c:v>0.608844317</c:v>
                </c:pt>
                <c:pt idx="1343">
                  <c:v>0.608972178</c:v>
                </c:pt>
                <c:pt idx="1344">
                  <c:v>0.609100039</c:v>
                </c:pt>
                <c:pt idx="1345">
                  <c:v>0.6092279</c:v>
                </c:pt>
                <c:pt idx="1346">
                  <c:v>0.609355761</c:v>
                </c:pt>
                <c:pt idx="1347">
                  <c:v>0.609483622</c:v>
                </c:pt>
                <c:pt idx="1348">
                  <c:v>0.609611483</c:v>
                </c:pt>
                <c:pt idx="1349">
                  <c:v>0.609739344</c:v>
                </c:pt>
                <c:pt idx="1350">
                  <c:v>0.609867205</c:v>
                </c:pt>
                <c:pt idx="1351">
                  <c:v>0.609995066</c:v>
                </c:pt>
                <c:pt idx="1352">
                  <c:v>0.610122927</c:v>
                </c:pt>
                <c:pt idx="1353">
                  <c:v>0.610250787999999</c:v>
                </c:pt>
                <c:pt idx="1354">
                  <c:v>0.610378648999999</c:v>
                </c:pt>
                <c:pt idx="1355">
                  <c:v>0.610506509999999</c:v>
                </c:pt>
                <c:pt idx="1356">
                  <c:v>0.610634370999999</c:v>
                </c:pt>
                <c:pt idx="1357">
                  <c:v>0.610762231999999</c:v>
                </c:pt>
                <c:pt idx="1358">
                  <c:v>0.610890092999999</c:v>
                </c:pt>
                <c:pt idx="1359">
                  <c:v>0.611017953999999</c:v>
                </c:pt>
                <c:pt idx="1360">
                  <c:v>0.611145814999999</c:v>
                </c:pt>
                <c:pt idx="1361">
                  <c:v>0.611273675999999</c:v>
                </c:pt>
                <c:pt idx="1362">
                  <c:v>0.611401536999999</c:v>
                </c:pt>
                <c:pt idx="1363">
                  <c:v>0.611529397999999</c:v>
                </c:pt>
                <c:pt idx="1364">
                  <c:v>0.611657258999999</c:v>
                </c:pt>
                <c:pt idx="1365">
                  <c:v>0.611785119999999</c:v>
                </c:pt>
                <c:pt idx="1366">
                  <c:v>0.611912980999999</c:v>
                </c:pt>
                <c:pt idx="1367">
                  <c:v>0.612040841999999</c:v>
                </c:pt>
                <c:pt idx="1368">
                  <c:v>0.612168702999999</c:v>
                </c:pt>
                <c:pt idx="1369">
                  <c:v>0.612296563999999</c:v>
                </c:pt>
                <c:pt idx="1370">
                  <c:v>0.612424424999999</c:v>
                </c:pt>
                <c:pt idx="1371">
                  <c:v>0.612552285999999</c:v>
                </c:pt>
                <c:pt idx="1372">
                  <c:v>0.612680146999999</c:v>
                </c:pt>
                <c:pt idx="1373">
                  <c:v>0.612808007999999</c:v>
                </c:pt>
                <c:pt idx="1374">
                  <c:v>0.612935868999998</c:v>
                </c:pt>
                <c:pt idx="1375">
                  <c:v>0.613063729999998</c:v>
                </c:pt>
                <c:pt idx="1376">
                  <c:v>0.613191590999998</c:v>
                </c:pt>
                <c:pt idx="1377">
                  <c:v>0.613319451999998</c:v>
                </c:pt>
                <c:pt idx="1378">
                  <c:v>0.613447312999998</c:v>
                </c:pt>
                <c:pt idx="1379">
                  <c:v>0.613575173999998</c:v>
                </c:pt>
                <c:pt idx="1380">
                  <c:v>0.613703034999998</c:v>
                </c:pt>
                <c:pt idx="1381">
                  <c:v>0.613830895999998</c:v>
                </c:pt>
                <c:pt idx="1382">
                  <c:v>0.613958756999998</c:v>
                </c:pt>
                <c:pt idx="1383">
                  <c:v>0.614086617999998</c:v>
                </c:pt>
                <c:pt idx="1384">
                  <c:v>0.614214478999998</c:v>
                </c:pt>
                <c:pt idx="1385">
                  <c:v>0.614342339999998</c:v>
                </c:pt>
                <c:pt idx="1386">
                  <c:v>0.614470200999998</c:v>
                </c:pt>
                <c:pt idx="1387">
                  <c:v>0.614598061999998</c:v>
                </c:pt>
                <c:pt idx="1388">
                  <c:v>0.614725922999998</c:v>
                </c:pt>
                <c:pt idx="1389">
                  <c:v>0.614853783999998</c:v>
                </c:pt>
                <c:pt idx="1390">
                  <c:v>0.614981644999998</c:v>
                </c:pt>
                <c:pt idx="1391">
                  <c:v>0.615109505999998</c:v>
                </c:pt>
                <c:pt idx="1392">
                  <c:v>0.615237366999998</c:v>
                </c:pt>
                <c:pt idx="1393">
                  <c:v>0.615365227999998</c:v>
                </c:pt>
                <c:pt idx="1394">
                  <c:v>0.615493088999997</c:v>
                </c:pt>
                <c:pt idx="1395">
                  <c:v>0.615620949999997</c:v>
                </c:pt>
                <c:pt idx="1396">
                  <c:v>0.615748810999997</c:v>
                </c:pt>
                <c:pt idx="1397">
                  <c:v>0.615876671999997</c:v>
                </c:pt>
                <c:pt idx="1398">
                  <c:v>0.616004532999997</c:v>
                </c:pt>
                <c:pt idx="1399">
                  <c:v>0.616132393999997</c:v>
                </c:pt>
                <c:pt idx="1400">
                  <c:v>0.616255688999997</c:v>
                </c:pt>
                <c:pt idx="1401">
                  <c:v>0.616378983999997</c:v>
                </c:pt>
                <c:pt idx="1402">
                  <c:v>0.616502278999997</c:v>
                </c:pt>
                <c:pt idx="1403">
                  <c:v>0.616625573999997</c:v>
                </c:pt>
                <c:pt idx="1404">
                  <c:v>0.616748868999997</c:v>
                </c:pt>
                <c:pt idx="1405">
                  <c:v>0.616872163999997</c:v>
                </c:pt>
                <c:pt idx="1406">
                  <c:v>0.616995458999997</c:v>
                </c:pt>
                <c:pt idx="1407">
                  <c:v>0.617118753999997</c:v>
                </c:pt>
                <c:pt idx="1408">
                  <c:v>0.617242048999997</c:v>
                </c:pt>
                <c:pt idx="1409">
                  <c:v>0.617365343999997</c:v>
                </c:pt>
                <c:pt idx="1410">
                  <c:v>0.617488638999997</c:v>
                </c:pt>
                <c:pt idx="1411">
                  <c:v>0.617611933999997</c:v>
                </c:pt>
                <c:pt idx="1412">
                  <c:v>0.617735228999997</c:v>
                </c:pt>
                <c:pt idx="1413">
                  <c:v>0.617858523999997</c:v>
                </c:pt>
                <c:pt idx="1414">
                  <c:v>0.617981818999997</c:v>
                </c:pt>
                <c:pt idx="1415">
                  <c:v>0.618105113999997</c:v>
                </c:pt>
                <c:pt idx="1416">
                  <c:v>0.618228408999997</c:v>
                </c:pt>
                <c:pt idx="1417">
                  <c:v>0.618351703999997</c:v>
                </c:pt>
                <c:pt idx="1418">
                  <c:v>0.618474998999997</c:v>
                </c:pt>
                <c:pt idx="1419">
                  <c:v>0.618598293999997</c:v>
                </c:pt>
                <c:pt idx="1420">
                  <c:v>0.618721588999996</c:v>
                </c:pt>
                <c:pt idx="1421">
                  <c:v>0.618844883999997</c:v>
                </c:pt>
                <c:pt idx="1422">
                  <c:v>0.618968178999997</c:v>
                </c:pt>
                <c:pt idx="1423">
                  <c:v>0.619091473999996</c:v>
                </c:pt>
                <c:pt idx="1424">
                  <c:v>0.619214768999996</c:v>
                </c:pt>
                <c:pt idx="1425">
                  <c:v>0.619338063999996</c:v>
                </c:pt>
                <c:pt idx="1426">
                  <c:v>0.619461358999996</c:v>
                </c:pt>
                <c:pt idx="1427">
                  <c:v>0.619584653999996</c:v>
                </c:pt>
                <c:pt idx="1428">
                  <c:v>0.619707948999996</c:v>
                </c:pt>
                <c:pt idx="1429">
                  <c:v>0.619831243999996</c:v>
                </c:pt>
                <c:pt idx="1430">
                  <c:v>0.619954538999996</c:v>
                </c:pt>
                <c:pt idx="1431">
                  <c:v>0.620077833999996</c:v>
                </c:pt>
                <c:pt idx="1432">
                  <c:v>0.620201128999996</c:v>
                </c:pt>
                <c:pt idx="1433">
                  <c:v>0.620324423999996</c:v>
                </c:pt>
                <c:pt idx="1434">
                  <c:v>0.620447718999996</c:v>
                </c:pt>
                <c:pt idx="1435">
                  <c:v>0.620571013999996</c:v>
                </c:pt>
                <c:pt idx="1436">
                  <c:v>0.620694308999996</c:v>
                </c:pt>
                <c:pt idx="1437">
                  <c:v>0.620817603999996</c:v>
                </c:pt>
                <c:pt idx="1438">
                  <c:v>0.620940898999996</c:v>
                </c:pt>
                <c:pt idx="1439">
                  <c:v>0.621064193999996</c:v>
                </c:pt>
                <c:pt idx="1440">
                  <c:v>0.621187488999996</c:v>
                </c:pt>
                <c:pt idx="1441">
                  <c:v>0.621310783999996</c:v>
                </c:pt>
                <c:pt idx="1442">
                  <c:v>0.621434078999996</c:v>
                </c:pt>
                <c:pt idx="1443">
                  <c:v>0.621557373999996</c:v>
                </c:pt>
                <c:pt idx="1444">
                  <c:v>0.621680668999996</c:v>
                </c:pt>
                <c:pt idx="1445">
                  <c:v>0.621803963999996</c:v>
                </c:pt>
                <c:pt idx="1446">
                  <c:v>0.621927258999996</c:v>
                </c:pt>
                <c:pt idx="1447">
                  <c:v>0.622050553999996</c:v>
                </c:pt>
                <c:pt idx="1448">
                  <c:v>0.622173848999996</c:v>
                </c:pt>
                <c:pt idx="1449">
                  <c:v>0.622297143999996</c:v>
                </c:pt>
                <c:pt idx="1450">
                  <c:v>0.622420438999996</c:v>
                </c:pt>
                <c:pt idx="1451">
                  <c:v>0.622543733999996</c:v>
                </c:pt>
                <c:pt idx="1452">
                  <c:v>0.622667028999995</c:v>
                </c:pt>
                <c:pt idx="1453">
                  <c:v>0.622790323999995</c:v>
                </c:pt>
                <c:pt idx="1454">
                  <c:v>0.622913618999995</c:v>
                </c:pt>
                <c:pt idx="1455">
                  <c:v>0.623036913999995</c:v>
                </c:pt>
                <c:pt idx="1456">
                  <c:v>0.623160208999995</c:v>
                </c:pt>
                <c:pt idx="1457">
                  <c:v>0.623283503999995</c:v>
                </c:pt>
                <c:pt idx="1458">
                  <c:v>0.623406798999995</c:v>
                </c:pt>
                <c:pt idx="1459">
                  <c:v>0.623530093999995</c:v>
                </c:pt>
                <c:pt idx="1460">
                  <c:v>0.623653388999995</c:v>
                </c:pt>
                <c:pt idx="1461">
                  <c:v>0.623776683999995</c:v>
                </c:pt>
                <c:pt idx="1462">
                  <c:v>0.623899978999995</c:v>
                </c:pt>
                <c:pt idx="1463">
                  <c:v>0.624023273999995</c:v>
                </c:pt>
                <c:pt idx="1464">
                  <c:v>0.624146568999995</c:v>
                </c:pt>
                <c:pt idx="1465">
                  <c:v>0.624269863999995</c:v>
                </c:pt>
                <c:pt idx="1466">
                  <c:v>0.624393158999995</c:v>
                </c:pt>
                <c:pt idx="1467">
                  <c:v>0.624511887999995</c:v>
                </c:pt>
                <c:pt idx="1468">
                  <c:v>0.624630616999995</c:v>
                </c:pt>
                <c:pt idx="1469">
                  <c:v>0.624749345999995</c:v>
                </c:pt>
                <c:pt idx="1470">
                  <c:v>0.624868074999995</c:v>
                </c:pt>
                <c:pt idx="1471">
                  <c:v>0.624986803999995</c:v>
                </c:pt>
                <c:pt idx="1472">
                  <c:v>0.625105532999995</c:v>
                </c:pt>
                <c:pt idx="1473">
                  <c:v>0.625224261999995</c:v>
                </c:pt>
                <c:pt idx="1474">
                  <c:v>0.625342990999995</c:v>
                </c:pt>
                <c:pt idx="1475">
                  <c:v>0.625461719999995</c:v>
                </c:pt>
                <c:pt idx="1476">
                  <c:v>0.625580448999995</c:v>
                </c:pt>
                <c:pt idx="1477">
                  <c:v>0.625699177999995</c:v>
                </c:pt>
                <c:pt idx="1478">
                  <c:v>0.625817906999995</c:v>
                </c:pt>
                <c:pt idx="1479">
                  <c:v>0.625936635999995</c:v>
                </c:pt>
                <c:pt idx="1480">
                  <c:v>0.626055364999995</c:v>
                </c:pt>
                <c:pt idx="1481">
                  <c:v>0.626174093999995</c:v>
                </c:pt>
                <c:pt idx="1482">
                  <c:v>0.626292822999995</c:v>
                </c:pt>
                <c:pt idx="1483">
                  <c:v>0.626411551999995</c:v>
                </c:pt>
                <c:pt idx="1484">
                  <c:v>0.626530280999995</c:v>
                </c:pt>
                <c:pt idx="1485">
                  <c:v>0.626649009999995</c:v>
                </c:pt>
                <c:pt idx="1486">
                  <c:v>0.626767738999995</c:v>
                </c:pt>
                <c:pt idx="1487">
                  <c:v>0.626886467999995</c:v>
                </c:pt>
                <c:pt idx="1488">
                  <c:v>0.627005196999995</c:v>
                </c:pt>
                <c:pt idx="1489">
                  <c:v>0.627123925999995</c:v>
                </c:pt>
                <c:pt idx="1490">
                  <c:v>0.627242654999995</c:v>
                </c:pt>
                <c:pt idx="1491">
                  <c:v>0.627361383999995</c:v>
                </c:pt>
                <c:pt idx="1492">
                  <c:v>0.627480112999995</c:v>
                </c:pt>
                <c:pt idx="1493">
                  <c:v>0.627598841999995</c:v>
                </c:pt>
                <c:pt idx="1494">
                  <c:v>0.627717570999995</c:v>
                </c:pt>
                <c:pt idx="1495">
                  <c:v>0.627836299999995</c:v>
                </c:pt>
                <c:pt idx="1496">
                  <c:v>0.627955028999995</c:v>
                </c:pt>
                <c:pt idx="1497">
                  <c:v>0.628073757999995</c:v>
                </c:pt>
                <c:pt idx="1498">
                  <c:v>0.628192486999995</c:v>
                </c:pt>
                <c:pt idx="1499">
                  <c:v>0.628311215999995</c:v>
                </c:pt>
                <c:pt idx="1500">
                  <c:v>0.628429944999995</c:v>
                </c:pt>
                <c:pt idx="1501">
                  <c:v>0.628548673999994</c:v>
                </c:pt>
                <c:pt idx="1502">
                  <c:v>0.628667402999995</c:v>
                </c:pt>
                <c:pt idx="1503">
                  <c:v>0.628786131999995</c:v>
                </c:pt>
                <c:pt idx="1504">
                  <c:v>0.628904860999994</c:v>
                </c:pt>
                <c:pt idx="1505">
                  <c:v>0.629023589999994</c:v>
                </c:pt>
                <c:pt idx="1506">
                  <c:v>0.629142318999994</c:v>
                </c:pt>
                <c:pt idx="1507">
                  <c:v>0.629261047999994</c:v>
                </c:pt>
                <c:pt idx="1508">
                  <c:v>0.629379776999994</c:v>
                </c:pt>
                <c:pt idx="1509">
                  <c:v>0.629498505999994</c:v>
                </c:pt>
                <c:pt idx="1510">
                  <c:v>0.629617234999994</c:v>
                </c:pt>
                <c:pt idx="1511">
                  <c:v>0.629735963999994</c:v>
                </c:pt>
                <c:pt idx="1512">
                  <c:v>0.629854692999994</c:v>
                </c:pt>
                <c:pt idx="1513">
                  <c:v>0.629973421999994</c:v>
                </c:pt>
                <c:pt idx="1514">
                  <c:v>0.630092150999994</c:v>
                </c:pt>
                <c:pt idx="1515">
                  <c:v>0.630210879999994</c:v>
                </c:pt>
                <c:pt idx="1516">
                  <c:v>0.630329608999994</c:v>
                </c:pt>
                <c:pt idx="1517">
                  <c:v>0.630448337999994</c:v>
                </c:pt>
                <c:pt idx="1518">
                  <c:v>0.630567066999994</c:v>
                </c:pt>
                <c:pt idx="1519">
                  <c:v>0.630685795999994</c:v>
                </c:pt>
                <c:pt idx="1520">
                  <c:v>0.630804524999994</c:v>
                </c:pt>
                <c:pt idx="1521">
                  <c:v>0.630923253999994</c:v>
                </c:pt>
                <c:pt idx="1522">
                  <c:v>0.631041982999994</c:v>
                </c:pt>
                <c:pt idx="1523">
                  <c:v>0.631160711999994</c:v>
                </c:pt>
                <c:pt idx="1524">
                  <c:v>0.631279440999994</c:v>
                </c:pt>
                <c:pt idx="1525">
                  <c:v>0.631398169999994</c:v>
                </c:pt>
                <c:pt idx="1526">
                  <c:v>0.631516898999994</c:v>
                </c:pt>
                <c:pt idx="1527">
                  <c:v>0.631635627999994</c:v>
                </c:pt>
                <c:pt idx="1528">
                  <c:v>0.631754356999994</c:v>
                </c:pt>
                <c:pt idx="1529">
                  <c:v>0.631873085999994</c:v>
                </c:pt>
                <c:pt idx="1530">
                  <c:v>0.631991814999994</c:v>
                </c:pt>
                <c:pt idx="1531">
                  <c:v>0.632110543999994</c:v>
                </c:pt>
                <c:pt idx="1532">
                  <c:v>0.632229272999994</c:v>
                </c:pt>
                <c:pt idx="1533">
                  <c:v>0.632343434999994</c:v>
                </c:pt>
                <c:pt idx="1534">
                  <c:v>0.632457596999994</c:v>
                </c:pt>
                <c:pt idx="1535">
                  <c:v>0.632571758999994</c:v>
                </c:pt>
                <c:pt idx="1536">
                  <c:v>0.632685920999994</c:v>
                </c:pt>
                <c:pt idx="1537">
                  <c:v>0.632800082999994</c:v>
                </c:pt>
                <c:pt idx="1538">
                  <c:v>0.632914244999994</c:v>
                </c:pt>
                <c:pt idx="1539">
                  <c:v>0.633028406999994</c:v>
                </c:pt>
                <c:pt idx="1540">
                  <c:v>0.633142568999994</c:v>
                </c:pt>
                <c:pt idx="1541">
                  <c:v>0.633256730999994</c:v>
                </c:pt>
                <c:pt idx="1542">
                  <c:v>0.633370892999994</c:v>
                </c:pt>
                <c:pt idx="1543">
                  <c:v>0.633485054999994</c:v>
                </c:pt>
                <c:pt idx="1544">
                  <c:v>0.633599216999994</c:v>
                </c:pt>
                <c:pt idx="1545">
                  <c:v>0.633713378999994</c:v>
                </c:pt>
                <c:pt idx="1546">
                  <c:v>0.633827540999994</c:v>
                </c:pt>
                <c:pt idx="1547">
                  <c:v>0.633941702999994</c:v>
                </c:pt>
                <c:pt idx="1548">
                  <c:v>0.634055864999995</c:v>
                </c:pt>
                <c:pt idx="1549">
                  <c:v>0.634170026999994</c:v>
                </c:pt>
                <c:pt idx="1550">
                  <c:v>0.634284188999995</c:v>
                </c:pt>
                <c:pt idx="1551">
                  <c:v>0.634398350999995</c:v>
                </c:pt>
                <c:pt idx="1552">
                  <c:v>0.634512512999995</c:v>
                </c:pt>
                <c:pt idx="1553">
                  <c:v>0.634626674999995</c:v>
                </c:pt>
                <c:pt idx="1554">
                  <c:v>0.634740836999995</c:v>
                </c:pt>
                <c:pt idx="1555">
                  <c:v>0.634854998999995</c:v>
                </c:pt>
                <c:pt idx="1556">
                  <c:v>0.634969160999995</c:v>
                </c:pt>
                <c:pt idx="1557">
                  <c:v>0.635083322999995</c:v>
                </c:pt>
                <c:pt idx="1558">
                  <c:v>0.635197484999995</c:v>
                </c:pt>
                <c:pt idx="1559">
                  <c:v>0.635311646999995</c:v>
                </c:pt>
                <c:pt idx="1560">
                  <c:v>0.635425808999995</c:v>
                </c:pt>
                <c:pt idx="1561">
                  <c:v>0.635539970999995</c:v>
                </c:pt>
                <c:pt idx="1562">
                  <c:v>0.635654132999995</c:v>
                </c:pt>
                <c:pt idx="1563">
                  <c:v>0.635768294999995</c:v>
                </c:pt>
                <c:pt idx="1564">
                  <c:v>0.635882456999995</c:v>
                </c:pt>
                <c:pt idx="1565">
                  <c:v>0.635996618999995</c:v>
                </c:pt>
                <c:pt idx="1566">
                  <c:v>0.636110780999995</c:v>
                </c:pt>
                <c:pt idx="1567">
                  <c:v>0.636224942999995</c:v>
                </c:pt>
                <c:pt idx="1568">
                  <c:v>0.636339104999995</c:v>
                </c:pt>
                <c:pt idx="1569">
                  <c:v>0.636453266999995</c:v>
                </c:pt>
                <c:pt idx="1570">
                  <c:v>0.636567428999995</c:v>
                </c:pt>
                <c:pt idx="1571">
                  <c:v>0.636681590999995</c:v>
                </c:pt>
                <c:pt idx="1572">
                  <c:v>0.636795752999995</c:v>
                </c:pt>
                <c:pt idx="1573">
                  <c:v>0.636909914999995</c:v>
                </c:pt>
                <c:pt idx="1574">
                  <c:v>0.637024076999995</c:v>
                </c:pt>
                <c:pt idx="1575">
                  <c:v>0.637138238999995</c:v>
                </c:pt>
                <c:pt idx="1576">
                  <c:v>0.637252400999995</c:v>
                </c:pt>
                <c:pt idx="1577">
                  <c:v>0.637366562999995</c:v>
                </c:pt>
                <c:pt idx="1578">
                  <c:v>0.637480724999995</c:v>
                </c:pt>
                <c:pt idx="1579">
                  <c:v>0.637594886999995</c:v>
                </c:pt>
                <c:pt idx="1580">
                  <c:v>0.637709048999995</c:v>
                </c:pt>
                <c:pt idx="1581">
                  <c:v>0.637823210999995</c:v>
                </c:pt>
                <c:pt idx="1582">
                  <c:v>0.637937372999995</c:v>
                </c:pt>
                <c:pt idx="1583">
                  <c:v>0.638051534999995</c:v>
                </c:pt>
                <c:pt idx="1584">
                  <c:v>0.638165696999995</c:v>
                </c:pt>
                <c:pt idx="1585">
                  <c:v>0.638279858999996</c:v>
                </c:pt>
                <c:pt idx="1586">
                  <c:v>0.638394020999996</c:v>
                </c:pt>
                <c:pt idx="1587">
                  <c:v>0.638508182999996</c:v>
                </c:pt>
                <c:pt idx="1588">
                  <c:v>0.638622344999996</c:v>
                </c:pt>
                <c:pt idx="1589">
                  <c:v>0.638736506999996</c:v>
                </c:pt>
                <c:pt idx="1590">
                  <c:v>0.638850668999996</c:v>
                </c:pt>
                <c:pt idx="1591">
                  <c:v>0.638964830999996</c:v>
                </c:pt>
                <c:pt idx="1592">
                  <c:v>0.639078992999996</c:v>
                </c:pt>
                <c:pt idx="1593">
                  <c:v>0.639193154999996</c:v>
                </c:pt>
                <c:pt idx="1594">
                  <c:v>0.639307316999996</c:v>
                </c:pt>
                <c:pt idx="1595">
                  <c:v>0.639421478999996</c:v>
                </c:pt>
                <c:pt idx="1596">
                  <c:v>0.639535640999996</c:v>
                </c:pt>
                <c:pt idx="1597">
                  <c:v>0.639649802999996</c:v>
                </c:pt>
                <c:pt idx="1598">
                  <c:v>0.639763964999996</c:v>
                </c:pt>
                <c:pt idx="1599">
                  <c:v>0.639878126999996</c:v>
                </c:pt>
                <c:pt idx="1600">
                  <c:v>0.639987722999996</c:v>
                </c:pt>
                <c:pt idx="1601">
                  <c:v>0.640097318999996</c:v>
                </c:pt>
                <c:pt idx="1602">
                  <c:v>0.640206914999996</c:v>
                </c:pt>
                <c:pt idx="1603">
                  <c:v>0.640316510999996</c:v>
                </c:pt>
                <c:pt idx="1604">
                  <c:v>0.640426106999996</c:v>
                </c:pt>
                <c:pt idx="1605">
                  <c:v>0.640535702999996</c:v>
                </c:pt>
                <c:pt idx="1606">
                  <c:v>0.640645298999996</c:v>
                </c:pt>
                <c:pt idx="1607">
                  <c:v>0.640754894999996</c:v>
                </c:pt>
                <c:pt idx="1608">
                  <c:v>0.640864490999996</c:v>
                </c:pt>
                <c:pt idx="1609">
                  <c:v>0.640974086999997</c:v>
                </c:pt>
                <c:pt idx="1610">
                  <c:v>0.641083682999996</c:v>
                </c:pt>
                <c:pt idx="1611">
                  <c:v>0.641193278999997</c:v>
                </c:pt>
                <c:pt idx="1612">
                  <c:v>0.641302874999997</c:v>
                </c:pt>
                <c:pt idx="1613">
                  <c:v>0.641412470999997</c:v>
                </c:pt>
                <c:pt idx="1614">
                  <c:v>0.641522066999997</c:v>
                </c:pt>
                <c:pt idx="1615">
                  <c:v>0.641631662999997</c:v>
                </c:pt>
                <c:pt idx="1616">
                  <c:v>0.641741258999997</c:v>
                </c:pt>
                <c:pt idx="1617">
                  <c:v>0.641850854999997</c:v>
                </c:pt>
                <c:pt idx="1618">
                  <c:v>0.641960450999997</c:v>
                </c:pt>
                <c:pt idx="1619">
                  <c:v>0.642070046999997</c:v>
                </c:pt>
                <c:pt idx="1620">
                  <c:v>0.642179642999997</c:v>
                </c:pt>
                <c:pt idx="1621">
                  <c:v>0.642289238999997</c:v>
                </c:pt>
                <c:pt idx="1622">
                  <c:v>0.642398834999997</c:v>
                </c:pt>
                <c:pt idx="1623">
                  <c:v>0.642508430999997</c:v>
                </c:pt>
                <c:pt idx="1624">
                  <c:v>0.642618026999997</c:v>
                </c:pt>
                <c:pt idx="1625">
                  <c:v>0.642727622999997</c:v>
                </c:pt>
                <c:pt idx="1626">
                  <c:v>0.642837218999997</c:v>
                </c:pt>
                <c:pt idx="1627">
                  <c:v>0.642946814999997</c:v>
                </c:pt>
                <c:pt idx="1628">
                  <c:v>0.643056410999997</c:v>
                </c:pt>
                <c:pt idx="1629">
                  <c:v>0.643166006999997</c:v>
                </c:pt>
                <c:pt idx="1630">
                  <c:v>0.643275602999997</c:v>
                </c:pt>
                <c:pt idx="1631">
                  <c:v>0.643385198999997</c:v>
                </c:pt>
                <c:pt idx="1632">
                  <c:v>0.643494794999997</c:v>
                </c:pt>
                <c:pt idx="1633">
                  <c:v>0.643604390999997</c:v>
                </c:pt>
                <c:pt idx="1634">
                  <c:v>0.643713986999998</c:v>
                </c:pt>
                <c:pt idx="1635">
                  <c:v>0.643823582999998</c:v>
                </c:pt>
                <c:pt idx="1636">
                  <c:v>0.643933178999998</c:v>
                </c:pt>
                <c:pt idx="1637">
                  <c:v>0.644042774999998</c:v>
                </c:pt>
                <c:pt idx="1638">
                  <c:v>0.644152370999998</c:v>
                </c:pt>
                <c:pt idx="1639">
                  <c:v>0.644261966999998</c:v>
                </c:pt>
                <c:pt idx="1640">
                  <c:v>0.644371562999998</c:v>
                </c:pt>
                <c:pt idx="1641">
                  <c:v>0.644481158999998</c:v>
                </c:pt>
                <c:pt idx="1642">
                  <c:v>0.644590754999998</c:v>
                </c:pt>
                <c:pt idx="1643">
                  <c:v>0.644700350999998</c:v>
                </c:pt>
                <c:pt idx="1644">
                  <c:v>0.644809946999998</c:v>
                </c:pt>
                <c:pt idx="1645">
                  <c:v>0.644919542999998</c:v>
                </c:pt>
                <c:pt idx="1646">
                  <c:v>0.645029138999998</c:v>
                </c:pt>
                <c:pt idx="1647">
                  <c:v>0.645138734999998</c:v>
                </c:pt>
                <c:pt idx="1648">
                  <c:v>0.645248330999998</c:v>
                </c:pt>
                <c:pt idx="1649">
                  <c:v>0.645357926999998</c:v>
                </c:pt>
                <c:pt idx="1650">
                  <c:v>0.645467522999998</c:v>
                </c:pt>
                <c:pt idx="1651">
                  <c:v>0.645577118999998</c:v>
                </c:pt>
                <c:pt idx="1652">
                  <c:v>0.645686714999998</c:v>
                </c:pt>
                <c:pt idx="1653">
                  <c:v>0.645796310999998</c:v>
                </c:pt>
                <c:pt idx="1654">
                  <c:v>0.645905906999998</c:v>
                </c:pt>
                <c:pt idx="1655">
                  <c:v>0.646015502999998</c:v>
                </c:pt>
                <c:pt idx="1656">
                  <c:v>0.646125098999999</c:v>
                </c:pt>
                <c:pt idx="1657">
                  <c:v>0.646234694999998</c:v>
                </c:pt>
                <c:pt idx="1658">
                  <c:v>0.646344290999999</c:v>
                </c:pt>
                <c:pt idx="1659">
                  <c:v>0.646453886999999</c:v>
                </c:pt>
                <c:pt idx="1660">
                  <c:v>0.646563482999999</c:v>
                </c:pt>
                <c:pt idx="1661">
                  <c:v>0.646673078999999</c:v>
                </c:pt>
                <c:pt idx="1662">
                  <c:v>0.646782674999999</c:v>
                </c:pt>
                <c:pt idx="1663">
                  <c:v>0.646892270999999</c:v>
                </c:pt>
                <c:pt idx="1664">
                  <c:v>0.647001866999999</c:v>
                </c:pt>
                <c:pt idx="1665">
                  <c:v>0.647111462999999</c:v>
                </c:pt>
                <c:pt idx="1666">
                  <c:v>0.647221058999999</c:v>
                </c:pt>
                <c:pt idx="1667">
                  <c:v>0.647330654999999</c:v>
                </c:pt>
                <c:pt idx="1668">
                  <c:v>0.647440250999999</c:v>
                </c:pt>
                <c:pt idx="1669">
                  <c:v>0.647549846999999</c:v>
                </c:pt>
                <c:pt idx="1670">
                  <c:v>0.647659442999999</c:v>
                </c:pt>
                <c:pt idx="1671">
                  <c:v>0.647769038999999</c:v>
                </c:pt>
                <c:pt idx="1672">
                  <c:v>0.647878634999999</c:v>
                </c:pt>
                <c:pt idx="1673">
                  <c:v>0.647988230999999</c:v>
                </c:pt>
                <c:pt idx="1674">
                  <c:v>0.648097826999999</c:v>
                </c:pt>
                <c:pt idx="1675">
                  <c:v>0.648207422999999</c:v>
                </c:pt>
                <c:pt idx="1676">
                  <c:v>0.648317018999999</c:v>
                </c:pt>
                <c:pt idx="1677">
                  <c:v>0.648426614999999</c:v>
                </c:pt>
                <c:pt idx="1678">
                  <c:v>0.648536210999999</c:v>
                </c:pt>
                <c:pt idx="1679">
                  <c:v>0.648645807</c:v>
                </c:pt>
                <c:pt idx="1680">
                  <c:v>0.648755403</c:v>
                </c:pt>
                <c:pt idx="1681">
                  <c:v>0.648864999</c:v>
                </c:pt>
                <c:pt idx="1682">
                  <c:v>0.648974595</c:v>
                </c:pt>
                <c:pt idx="1683">
                  <c:v>0.649084191</c:v>
                </c:pt>
                <c:pt idx="1684">
                  <c:v>0.649193787</c:v>
                </c:pt>
                <c:pt idx="1685">
                  <c:v>0.649298816</c:v>
                </c:pt>
                <c:pt idx="1686">
                  <c:v>0.649403845</c:v>
                </c:pt>
                <c:pt idx="1687">
                  <c:v>0.649508874</c:v>
                </c:pt>
                <c:pt idx="1688">
                  <c:v>0.649613903</c:v>
                </c:pt>
                <c:pt idx="1689">
                  <c:v>0.649718932</c:v>
                </c:pt>
                <c:pt idx="1690">
                  <c:v>0.649823961</c:v>
                </c:pt>
                <c:pt idx="1691">
                  <c:v>0.64992899</c:v>
                </c:pt>
                <c:pt idx="1692">
                  <c:v>0.650034019</c:v>
                </c:pt>
                <c:pt idx="1693">
                  <c:v>0.650139048</c:v>
                </c:pt>
                <c:pt idx="1694">
                  <c:v>0.650244077</c:v>
                </c:pt>
                <c:pt idx="1695">
                  <c:v>0.650349106</c:v>
                </c:pt>
                <c:pt idx="1696">
                  <c:v>0.650454135</c:v>
                </c:pt>
                <c:pt idx="1697">
                  <c:v>0.650559163999999</c:v>
                </c:pt>
                <c:pt idx="1698">
                  <c:v>0.650664192999999</c:v>
                </c:pt>
                <c:pt idx="1699">
                  <c:v>0.650769221999999</c:v>
                </c:pt>
                <c:pt idx="1700">
                  <c:v>0.650874250999999</c:v>
                </c:pt>
                <c:pt idx="1701">
                  <c:v>0.650979279999999</c:v>
                </c:pt>
                <c:pt idx="1702">
                  <c:v>0.651084308999999</c:v>
                </c:pt>
                <c:pt idx="1703">
                  <c:v>0.651189337999999</c:v>
                </c:pt>
                <c:pt idx="1704">
                  <c:v>0.651294366999999</c:v>
                </c:pt>
                <c:pt idx="1705">
                  <c:v>0.651399395999999</c:v>
                </c:pt>
                <c:pt idx="1706">
                  <c:v>0.651504424999999</c:v>
                </c:pt>
                <c:pt idx="1707">
                  <c:v>0.651609453999999</c:v>
                </c:pt>
                <c:pt idx="1708">
                  <c:v>0.651714482999999</c:v>
                </c:pt>
                <c:pt idx="1709">
                  <c:v>0.651819511999999</c:v>
                </c:pt>
                <c:pt idx="1710">
                  <c:v>0.651924540999999</c:v>
                </c:pt>
                <c:pt idx="1711">
                  <c:v>0.652029569999999</c:v>
                </c:pt>
                <c:pt idx="1712">
                  <c:v>0.652134598999999</c:v>
                </c:pt>
                <c:pt idx="1713">
                  <c:v>0.652239627999999</c:v>
                </c:pt>
                <c:pt idx="1714">
                  <c:v>0.652344656999999</c:v>
                </c:pt>
                <c:pt idx="1715">
                  <c:v>0.652449685999999</c:v>
                </c:pt>
                <c:pt idx="1716">
                  <c:v>0.652554714999999</c:v>
                </c:pt>
                <c:pt idx="1717">
                  <c:v>0.652659743999999</c:v>
                </c:pt>
                <c:pt idx="1718">
                  <c:v>0.652764772999999</c:v>
                </c:pt>
                <c:pt idx="1719">
                  <c:v>0.652869801999999</c:v>
                </c:pt>
                <c:pt idx="1720">
                  <c:v>0.652974830999999</c:v>
                </c:pt>
                <c:pt idx="1721">
                  <c:v>0.653079859999999</c:v>
                </c:pt>
                <c:pt idx="1722">
                  <c:v>0.653184888999999</c:v>
                </c:pt>
                <c:pt idx="1723">
                  <c:v>0.653289917999999</c:v>
                </c:pt>
                <c:pt idx="1724">
                  <c:v>0.653394946999999</c:v>
                </c:pt>
                <c:pt idx="1725">
                  <c:v>0.653499975999999</c:v>
                </c:pt>
                <c:pt idx="1726">
                  <c:v>0.653605004999999</c:v>
                </c:pt>
                <c:pt idx="1727">
                  <c:v>0.653710033999999</c:v>
                </c:pt>
                <c:pt idx="1728">
                  <c:v>0.653815062999999</c:v>
                </c:pt>
                <c:pt idx="1729">
                  <c:v>0.653920091999999</c:v>
                </c:pt>
                <c:pt idx="1730">
                  <c:v>0.654025120999999</c:v>
                </c:pt>
                <c:pt idx="1731">
                  <c:v>0.654130149999999</c:v>
                </c:pt>
                <c:pt idx="1732">
                  <c:v>0.654235178999999</c:v>
                </c:pt>
                <c:pt idx="1733">
                  <c:v>0.654340207999999</c:v>
                </c:pt>
                <c:pt idx="1734">
                  <c:v>0.654445236999999</c:v>
                </c:pt>
                <c:pt idx="1735">
                  <c:v>0.654550265999999</c:v>
                </c:pt>
                <c:pt idx="1736">
                  <c:v>0.654655294999999</c:v>
                </c:pt>
                <c:pt idx="1737">
                  <c:v>0.654760323999999</c:v>
                </c:pt>
                <c:pt idx="1738">
                  <c:v>0.654865352999999</c:v>
                </c:pt>
                <c:pt idx="1739">
                  <c:v>0.654970381999999</c:v>
                </c:pt>
                <c:pt idx="1740">
                  <c:v>0.655075410999999</c:v>
                </c:pt>
                <c:pt idx="1741">
                  <c:v>0.655180439999999</c:v>
                </c:pt>
                <c:pt idx="1742">
                  <c:v>0.655285468999999</c:v>
                </c:pt>
                <c:pt idx="1743">
                  <c:v>0.655390497999998</c:v>
                </c:pt>
                <c:pt idx="1744">
                  <c:v>0.655495526999999</c:v>
                </c:pt>
                <c:pt idx="1745">
                  <c:v>0.655600555999999</c:v>
                </c:pt>
                <c:pt idx="1746">
                  <c:v>0.655705584999998</c:v>
                </c:pt>
                <c:pt idx="1747">
                  <c:v>0.655810613999998</c:v>
                </c:pt>
                <c:pt idx="1748">
                  <c:v>0.655915642999999</c:v>
                </c:pt>
                <c:pt idx="1749">
                  <c:v>0.656020671999998</c:v>
                </c:pt>
                <c:pt idx="1750">
                  <c:v>0.656125700999998</c:v>
                </c:pt>
                <c:pt idx="1751">
                  <c:v>0.656230729999998</c:v>
                </c:pt>
                <c:pt idx="1752">
                  <c:v>0.656335758999998</c:v>
                </c:pt>
                <c:pt idx="1753">
                  <c:v>0.656440787999998</c:v>
                </c:pt>
                <c:pt idx="1754">
                  <c:v>0.656545816999998</c:v>
                </c:pt>
                <c:pt idx="1755">
                  <c:v>0.656650845999998</c:v>
                </c:pt>
                <c:pt idx="1756">
                  <c:v>0.656755874999998</c:v>
                </c:pt>
                <c:pt idx="1757">
                  <c:v>0.656860903999998</c:v>
                </c:pt>
                <c:pt idx="1758">
                  <c:v>0.656965932999998</c:v>
                </c:pt>
                <c:pt idx="1759">
                  <c:v>0.657070961999998</c:v>
                </c:pt>
                <c:pt idx="1760">
                  <c:v>0.657175990999998</c:v>
                </c:pt>
                <c:pt idx="1761">
                  <c:v>0.657281019999998</c:v>
                </c:pt>
                <c:pt idx="1762">
                  <c:v>0.657386048999998</c:v>
                </c:pt>
                <c:pt idx="1763">
                  <c:v>0.657491077999998</c:v>
                </c:pt>
                <c:pt idx="1764">
                  <c:v>0.657596106999998</c:v>
                </c:pt>
                <c:pt idx="1765">
                  <c:v>0.657701135999998</c:v>
                </c:pt>
                <c:pt idx="1766">
                  <c:v>0.657806164999998</c:v>
                </c:pt>
                <c:pt idx="1767">
                  <c:v>0.657911193999998</c:v>
                </c:pt>
                <c:pt idx="1768">
                  <c:v>0.658011656999998</c:v>
                </c:pt>
                <c:pt idx="1769">
                  <c:v>0.658112119999998</c:v>
                </c:pt>
                <c:pt idx="1770">
                  <c:v>0.658212582999998</c:v>
                </c:pt>
                <c:pt idx="1771">
                  <c:v>0.658313045999998</c:v>
                </c:pt>
                <c:pt idx="1772">
                  <c:v>0.658413508999998</c:v>
                </c:pt>
                <c:pt idx="1773">
                  <c:v>0.658513971999998</c:v>
                </c:pt>
                <c:pt idx="1774">
                  <c:v>0.658614434999998</c:v>
                </c:pt>
                <c:pt idx="1775">
                  <c:v>0.658714897999998</c:v>
                </c:pt>
                <c:pt idx="1776">
                  <c:v>0.658815360999998</c:v>
                </c:pt>
                <c:pt idx="1777">
                  <c:v>0.658915823999998</c:v>
                </c:pt>
                <c:pt idx="1778">
                  <c:v>0.659016286999998</c:v>
                </c:pt>
                <c:pt idx="1779">
                  <c:v>0.659116749999998</c:v>
                </c:pt>
                <c:pt idx="1780">
                  <c:v>0.659217212999998</c:v>
                </c:pt>
                <c:pt idx="1781">
                  <c:v>0.659317675999998</c:v>
                </c:pt>
                <c:pt idx="1782">
                  <c:v>0.659418138999998</c:v>
                </c:pt>
                <c:pt idx="1783">
                  <c:v>0.659518601999998</c:v>
                </c:pt>
                <c:pt idx="1784">
                  <c:v>0.659619064999998</c:v>
                </c:pt>
                <c:pt idx="1785">
                  <c:v>0.659719527999998</c:v>
                </c:pt>
                <c:pt idx="1786">
                  <c:v>0.659819990999998</c:v>
                </c:pt>
                <c:pt idx="1787">
                  <c:v>0.659920453999998</c:v>
                </c:pt>
                <c:pt idx="1788">
                  <c:v>0.660020916999998</c:v>
                </c:pt>
                <c:pt idx="1789">
                  <c:v>0.660121379999998</c:v>
                </c:pt>
                <c:pt idx="1790">
                  <c:v>0.660221842999998</c:v>
                </c:pt>
                <c:pt idx="1791">
                  <c:v>0.660322305999998</c:v>
                </c:pt>
                <c:pt idx="1792">
                  <c:v>0.660422768999998</c:v>
                </c:pt>
                <c:pt idx="1793">
                  <c:v>0.660523231999998</c:v>
                </c:pt>
                <c:pt idx="1794">
                  <c:v>0.660623694999998</c:v>
                </c:pt>
                <c:pt idx="1795">
                  <c:v>0.660724157999998</c:v>
                </c:pt>
                <c:pt idx="1796">
                  <c:v>0.660824620999998</c:v>
                </c:pt>
                <c:pt idx="1797">
                  <c:v>0.660925083999998</c:v>
                </c:pt>
                <c:pt idx="1798">
                  <c:v>0.661025546999998</c:v>
                </c:pt>
                <c:pt idx="1799">
                  <c:v>0.661126009999998</c:v>
                </c:pt>
                <c:pt idx="1800">
                  <c:v>0.661226472999998</c:v>
                </c:pt>
                <c:pt idx="1801">
                  <c:v>0.661326935999998</c:v>
                </c:pt>
                <c:pt idx="1802">
                  <c:v>0.661427398999998</c:v>
                </c:pt>
                <c:pt idx="1803">
                  <c:v>0.661527861999998</c:v>
                </c:pt>
                <c:pt idx="1804">
                  <c:v>0.661628324999998</c:v>
                </c:pt>
                <c:pt idx="1805">
                  <c:v>0.661728787999998</c:v>
                </c:pt>
                <c:pt idx="1806">
                  <c:v>0.661829250999998</c:v>
                </c:pt>
                <c:pt idx="1807">
                  <c:v>0.661929713999998</c:v>
                </c:pt>
                <c:pt idx="1808">
                  <c:v>0.662030176999998</c:v>
                </c:pt>
                <c:pt idx="1809">
                  <c:v>0.662130639999998</c:v>
                </c:pt>
                <c:pt idx="1810">
                  <c:v>0.662231102999998</c:v>
                </c:pt>
                <c:pt idx="1811">
                  <c:v>0.662331565999998</c:v>
                </c:pt>
                <c:pt idx="1812">
                  <c:v>0.662432028999998</c:v>
                </c:pt>
                <c:pt idx="1813">
                  <c:v>0.662532491999998</c:v>
                </c:pt>
                <c:pt idx="1814">
                  <c:v>0.662632954999998</c:v>
                </c:pt>
                <c:pt idx="1815">
                  <c:v>0.662733417999998</c:v>
                </c:pt>
                <c:pt idx="1816">
                  <c:v>0.662833880999998</c:v>
                </c:pt>
                <c:pt idx="1817">
                  <c:v>0.662934343999998</c:v>
                </c:pt>
                <c:pt idx="1818">
                  <c:v>0.663034806999998</c:v>
                </c:pt>
                <c:pt idx="1819">
                  <c:v>0.663135269999998</c:v>
                </c:pt>
                <c:pt idx="1820">
                  <c:v>0.663235732999998</c:v>
                </c:pt>
                <c:pt idx="1821">
                  <c:v>0.663336195999998</c:v>
                </c:pt>
                <c:pt idx="1822">
                  <c:v>0.663436658999998</c:v>
                </c:pt>
                <c:pt idx="1823">
                  <c:v>0.663537121999998</c:v>
                </c:pt>
                <c:pt idx="1824">
                  <c:v>0.663637584999998</c:v>
                </c:pt>
                <c:pt idx="1825">
                  <c:v>0.663738047999998</c:v>
                </c:pt>
                <c:pt idx="1826">
                  <c:v>0.663838510999998</c:v>
                </c:pt>
                <c:pt idx="1827">
                  <c:v>0.663938973999998</c:v>
                </c:pt>
                <c:pt idx="1828">
                  <c:v>0.664039436999998</c:v>
                </c:pt>
                <c:pt idx="1829">
                  <c:v>0.664139899999998</c:v>
                </c:pt>
                <c:pt idx="1830">
                  <c:v>0.664240362999998</c:v>
                </c:pt>
                <c:pt idx="1831">
                  <c:v>0.664340825999998</c:v>
                </c:pt>
                <c:pt idx="1832">
                  <c:v>0.664441288999998</c:v>
                </c:pt>
                <c:pt idx="1833">
                  <c:v>0.664541751999998</c:v>
                </c:pt>
                <c:pt idx="1834">
                  <c:v>0.664642214999998</c:v>
                </c:pt>
                <c:pt idx="1835">
                  <c:v>0.664742677999998</c:v>
                </c:pt>
                <c:pt idx="1836">
                  <c:v>0.664843140999998</c:v>
                </c:pt>
                <c:pt idx="1837">
                  <c:v>0.664943603999998</c:v>
                </c:pt>
                <c:pt idx="1838">
                  <c:v>0.665044066999998</c:v>
                </c:pt>
                <c:pt idx="1839">
                  <c:v>0.665144529999998</c:v>
                </c:pt>
                <c:pt idx="1840">
                  <c:v>0.665244992999998</c:v>
                </c:pt>
                <c:pt idx="1841">
                  <c:v>0.665345455999998</c:v>
                </c:pt>
                <c:pt idx="1842">
                  <c:v>0.665445918999998</c:v>
                </c:pt>
                <c:pt idx="1843">
                  <c:v>0.665546381999998</c:v>
                </c:pt>
                <c:pt idx="1844">
                  <c:v>0.665646844999998</c:v>
                </c:pt>
                <c:pt idx="1845">
                  <c:v>0.665747307999998</c:v>
                </c:pt>
                <c:pt idx="1846">
                  <c:v>0.665847770999998</c:v>
                </c:pt>
                <c:pt idx="1847">
                  <c:v>0.665948233999998</c:v>
                </c:pt>
                <c:pt idx="1848">
                  <c:v>0.666048696999998</c:v>
                </c:pt>
                <c:pt idx="1849">
                  <c:v>0.666149159999998</c:v>
                </c:pt>
                <c:pt idx="1850">
                  <c:v>0.666249622999998</c:v>
                </c:pt>
                <c:pt idx="1851">
                  <c:v>0.666350085999998</c:v>
                </c:pt>
                <c:pt idx="1852">
                  <c:v>0.666450548999998</c:v>
                </c:pt>
                <c:pt idx="1853">
                  <c:v>0.666551011999998</c:v>
                </c:pt>
                <c:pt idx="1854">
                  <c:v>0.666651474999998</c:v>
                </c:pt>
                <c:pt idx="1855">
                  <c:v>0.666751937999998</c:v>
                </c:pt>
                <c:pt idx="1856">
                  <c:v>0.666852400999998</c:v>
                </c:pt>
                <c:pt idx="1857">
                  <c:v>0.666948300999998</c:v>
                </c:pt>
                <c:pt idx="1858">
                  <c:v>0.667044200999998</c:v>
                </c:pt>
                <c:pt idx="1859">
                  <c:v>0.667140100999998</c:v>
                </c:pt>
                <c:pt idx="1860">
                  <c:v>0.667236000999998</c:v>
                </c:pt>
                <c:pt idx="1861">
                  <c:v>0.667331900999998</c:v>
                </c:pt>
                <c:pt idx="1862">
                  <c:v>0.667427800999998</c:v>
                </c:pt>
                <c:pt idx="1863">
                  <c:v>0.667523700999998</c:v>
                </c:pt>
                <c:pt idx="1864">
                  <c:v>0.667619600999998</c:v>
                </c:pt>
                <c:pt idx="1865">
                  <c:v>0.667715500999998</c:v>
                </c:pt>
                <c:pt idx="1866">
                  <c:v>0.667811400999998</c:v>
                </c:pt>
                <c:pt idx="1867">
                  <c:v>0.667907300999998</c:v>
                </c:pt>
                <c:pt idx="1868">
                  <c:v>0.668003200999998</c:v>
                </c:pt>
                <c:pt idx="1869">
                  <c:v>0.668099100999998</c:v>
                </c:pt>
                <c:pt idx="1870">
                  <c:v>0.668195000999998</c:v>
                </c:pt>
                <c:pt idx="1871">
                  <c:v>0.668290900999998</c:v>
                </c:pt>
                <c:pt idx="1872">
                  <c:v>0.668386800999998</c:v>
                </c:pt>
                <c:pt idx="1873">
                  <c:v>0.668482700999998</c:v>
                </c:pt>
                <c:pt idx="1874">
                  <c:v>0.668578600999998</c:v>
                </c:pt>
                <c:pt idx="1875">
                  <c:v>0.668674500999998</c:v>
                </c:pt>
                <c:pt idx="1876">
                  <c:v>0.668770400999998</c:v>
                </c:pt>
                <c:pt idx="1877">
                  <c:v>0.668866300999998</c:v>
                </c:pt>
                <c:pt idx="1878">
                  <c:v>0.668962200999999</c:v>
                </c:pt>
                <c:pt idx="1879">
                  <c:v>0.669058100999998</c:v>
                </c:pt>
                <c:pt idx="1880">
                  <c:v>0.669154000999998</c:v>
                </c:pt>
                <c:pt idx="1881">
                  <c:v>0.669249900999998</c:v>
                </c:pt>
                <c:pt idx="1882">
                  <c:v>0.669345800999998</c:v>
                </c:pt>
                <c:pt idx="1883">
                  <c:v>0.669441700999999</c:v>
                </c:pt>
                <c:pt idx="1884">
                  <c:v>0.669537600999999</c:v>
                </c:pt>
                <c:pt idx="1885">
                  <c:v>0.669633500999999</c:v>
                </c:pt>
                <c:pt idx="1886">
                  <c:v>0.669729400999999</c:v>
                </c:pt>
                <c:pt idx="1887">
                  <c:v>0.669825300999999</c:v>
                </c:pt>
                <c:pt idx="1888">
                  <c:v>0.669921200999999</c:v>
                </c:pt>
                <c:pt idx="1889">
                  <c:v>0.670017100999999</c:v>
                </c:pt>
                <c:pt idx="1890">
                  <c:v>0.670113000999999</c:v>
                </c:pt>
                <c:pt idx="1891">
                  <c:v>0.670208900999999</c:v>
                </c:pt>
                <c:pt idx="1892">
                  <c:v>0.670304800999999</c:v>
                </c:pt>
                <c:pt idx="1893">
                  <c:v>0.670400700999999</c:v>
                </c:pt>
                <c:pt idx="1894">
                  <c:v>0.670496600999999</c:v>
                </c:pt>
                <c:pt idx="1895">
                  <c:v>0.670592500999999</c:v>
                </c:pt>
                <c:pt idx="1896">
                  <c:v>0.670688400999999</c:v>
                </c:pt>
                <c:pt idx="1897">
                  <c:v>0.670784300999999</c:v>
                </c:pt>
                <c:pt idx="1898">
                  <c:v>0.670880200999999</c:v>
                </c:pt>
                <c:pt idx="1899">
                  <c:v>0.670976100999999</c:v>
                </c:pt>
                <c:pt idx="1900">
                  <c:v>0.671072000999999</c:v>
                </c:pt>
                <c:pt idx="1901">
                  <c:v>0.671167900999999</c:v>
                </c:pt>
                <c:pt idx="1902">
                  <c:v>0.671263800999999</c:v>
                </c:pt>
                <c:pt idx="1903">
                  <c:v>0.671359700999999</c:v>
                </c:pt>
                <c:pt idx="1904">
                  <c:v>0.671455600999999</c:v>
                </c:pt>
                <c:pt idx="1905">
                  <c:v>0.671551500999999</c:v>
                </c:pt>
                <c:pt idx="1906">
                  <c:v>0.671647400999999</c:v>
                </c:pt>
                <c:pt idx="1907">
                  <c:v>0.671743300999999</c:v>
                </c:pt>
                <c:pt idx="1908">
                  <c:v>0.671839200999999</c:v>
                </c:pt>
                <c:pt idx="1909">
                  <c:v>0.671935101</c:v>
                </c:pt>
                <c:pt idx="1910">
                  <c:v>0.672031001</c:v>
                </c:pt>
                <c:pt idx="1911">
                  <c:v>0.672126901</c:v>
                </c:pt>
                <c:pt idx="1912">
                  <c:v>0.672222801</c:v>
                </c:pt>
                <c:pt idx="1913">
                  <c:v>0.672318701</c:v>
                </c:pt>
                <c:pt idx="1914">
                  <c:v>0.672414601</c:v>
                </c:pt>
                <c:pt idx="1915">
                  <c:v>0.672510501</c:v>
                </c:pt>
                <c:pt idx="1916">
                  <c:v>0.672606401</c:v>
                </c:pt>
                <c:pt idx="1917">
                  <c:v>0.672702301</c:v>
                </c:pt>
                <c:pt idx="1918">
                  <c:v>0.672798201</c:v>
                </c:pt>
                <c:pt idx="1919">
                  <c:v>0.672894101</c:v>
                </c:pt>
                <c:pt idx="1920">
                  <c:v>0.672990001</c:v>
                </c:pt>
                <c:pt idx="1921">
                  <c:v>0.673085901</c:v>
                </c:pt>
                <c:pt idx="1922">
                  <c:v>0.673181801</c:v>
                </c:pt>
                <c:pt idx="1923">
                  <c:v>0.673277701</c:v>
                </c:pt>
                <c:pt idx="1924">
                  <c:v>0.673373601</c:v>
                </c:pt>
                <c:pt idx="1925">
                  <c:v>0.673469501</c:v>
                </c:pt>
                <c:pt idx="1926">
                  <c:v>0.673565401</c:v>
                </c:pt>
                <c:pt idx="1927">
                  <c:v>0.673661301</c:v>
                </c:pt>
                <c:pt idx="1928">
                  <c:v>0.673757201</c:v>
                </c:pt>
                <c:pt idx="1929">
                  <c:v>0.673853101</c:v>
                </c:pt>
                <c:pt idx="1930">
                  <c:v>0.673949001</c:v>
                </c:pt>
                <c:pt idx="1931">
                  <c:v>0.674044901</c:v>
                </c:pt>
                <c:pt idx="1932">
                  <c:v>0.674140801</c:v>
                </c:pt>
                <c:pt idx="1933">
                  <c:v>0.674236701000001</c:v>
                </c:pt>
                <c:pt idx="1934">
                  <c:v>0.674332601</c:v>
                </c:pt>
                <c:pt idx="1935">
                  <c:v>0.674428501000001</c:v>
                </c:pt>
                <c:pt idx="1936">
                  <c:v>0.674524401000001</c:v>
                </c:pt>
                <c:pt idx="1937">
                  <c:v>0.674620301000001</c:v>
                </c:pt>
                <c:pt idx="1938">
                  <c:v>0.674716201000001</c:v>
                </c:pt>
                <c:pt idx="1939">
                  <c:v>0.674812101000001</c:v>
                </c:pt>
                <c:pt idx="1940">
                  <c:v>0.674908001000001</c:v>
                </c:pt>
                <c:pt idx="1941">
                  <c:v>0.675003901000001</c:v>
                </c:pt>
                <c:pt idx="1942">
                  <c:v>0.675099801000001</c:v>
                </c:pt>
                <c:pt idx="1943">
                  <c:v>0.675195701000001</c:v>
                </c:pt>
                <c:pt idx="1944">
                  <c:v>0.675291601000001</c:v>
                </c:pt>
                <c:pt idx="1945">
                  <c:v>0.675387501000001</c:v>
                </c:pt>
                <c:pt idx="1946">
                  <c:v>0.675483401000001</c:v>
                </c:pt>
                <c:pt idx="1947">
                  <c:v>0.675579301000001</c:v>
                </c:pt>
                <c:pt idx="1948">
                  <c:v>0.675675201000001</c:v>
                </c:pt>
                <c:pt idx="1949">
                  <c:v>0.675771101000001</c:v>
                </c:pt>
                <c:pt idx="1950">
                  <c:v>0.675867001000001</c:v>
                </c:pt>
                <c:pt idx="1951">
                  <c:v>0.675962901000001</c:v>
                </c:pt>
                <c:pt idx="1952">
                  <c:v>0.676058801000001</c:v>
                </c:pt>
                <c:pt idx="1953">
                  <c:v>0.676154701000001</c:v>
                </c:pt>
                <c:pt idx="1954">
                  <c:v>0.676250601000001</c:v>
                </c:pt>
                <c:pt idx="1955">
                  <c:v>0.676346501000001</c:v>
                </c:pt>
                <c:pt idx="1956">
                  <c:v>0.676442401000001</c:v>
                </c:pt>
                <c:pt idx="1957">
                  <c:v>0.676538301000001</c:v>
                </c:pt>
                <c:pt idx="1958">
                  <c:v>0.676634201000001</c:v>
                </c:pt>
                <c:pt idx="1959">
                  <c:v>0.676730101000002</c:v>
                </c:pt>
                <c:pt idx="1960">
                  <c:v>0.676826001000002</c:v>
                </c:pt>
                <c:pt idx="1961">
                  <c:v>0.676921901000002</c:v>
                </c:pt>
                <c:pt idx="1962">
                  <c:v>0.677017801000001</c:v>
                </c:pt>
                <c:pt idx="1963">
                  <c:v>0.677113701000002</c:v>
                </c:pt>
                <c:pt idx="1964">
                  <c:v>0.677209601000002</c:v>
                </c:pt>
                <c:pt idx="1965">
                  <c:v>0.677305501000002</c:v>
                </c:pt>
                <c:pt idx="1966">
                  <c:v>0.677401401000002</c:v>
                </c:pt>
                <c:pt idx="1967">
                  <c:v>0.677497301000002</c:v>
                </c:pt>
                <c:pt idx="1968">
                  <c:v>0.677593201000002</c:v>
                </c:pt>
                <c:pt idx="1969">
                  <c:v>0.677684501000002</c:v>
                </c:pt>
                <c:pt idx="1970">
                  <c:v>0.677775801000002</c:v>
                </c:pt>
                <c:pt idx="1971">
                  <c:v>0.677867101000002</c:v>
                </c:pt>
                <c:pt idx="1972">
                  <c:v>0.677958401000002</c:v>
                </c:pt>
                <c:pt idx="1973">
                  <c:v>0.678049701000002</c:v>
                </c:pt>
                <c:pt idx="1974">
                  <c:v>0.678141001000002</c:v>
                </c:pt>
                <c:pt idx="1975">
                  <c:v>0.678232301000002</c:v>
                </c:pt>
                <c:pt idx="1976">
                  <c:v>0.678323601000002</c:v>
                </c:pt>
                <c:pt idx="1977">
                  <c:v>0.678414901000002</c:v>
                </c:pt>
                <c:pt idx="1978">
                  <c:v>0.678506201000002</c:v>
                </c:pt>
                <c:pt idx="1979">
                  <c:v>0.678597501000002</c:v>
                </c:pt>
                <c:pt idx="1980">
                  <c:v>0.678688801000002</c:v>
                </c:pt>
                <c:pt idx="1981">
                  <c:v>0.678780101000002</c:v>
                </c:pt>
                <c:pt idx="1982">
                  <c:v>0.678871401000002</c:v>
                </c:pt>
                <c:pt idx="1983">
                  <c:v>0.678962701000002</c:v>
                </c:pt>
                <c:pt idx="1984">
                  <c:v>0.679054001000002</c:v>
                </c:pt>
                <c:pt idx="1985">
                  <c:v>0.679145301000002</c:v>
                </c:pt>
                <c:pt idx="1986">
                  <c:v>0.679236601000002</c:v>
                </c:pt>
                <c:pt idx="1987">
                  <c:v>0.679327901000002</c:v>
                </c:pt>
                <c:pt idx="1988">
                  <c:v>0.679419201000002</c:v>
                </c:pt>
                <c:pt idx="1989">
                  <c:v>0.679510501000002</c:v>
                </c:pt>
                <c:pt idx="1990">
                  <c:v>0.679601801000002</c:v>
                </c:pt>
                <c:pt idx="1991">
                  <c:v>0.679693101000002</c:v>
                </c:pt>
                <c:pt idx="1992">
                  <c:v>0.679784401000002</c:v>
                </c:pt>
                <c:pt idx="1993">
                  <c:v>0.679875701000002</c:v>
                </c:pt>
                <c:pt idx="1994">
                  <c:v>0.679967001000002</c:v>
                </c:pt>
                <c:pt idx="1995">
                  <c:v>0.680058301000002</c:v>
                </c:pt>
                <c:pt idx="1996">
                  <c:v>0.680149601000002</c:v>
                </c:pt>
                <c:pt idx="1997">
                  <c:v>0.680240901000002</c:v>
                </c:pt>
                <c:pt idx="1998">
                  <c:v>0.680332201000002</c:v>
                </c:pt>
                <c:pt idx="1999">
                  <c:v>0.680423501000002</c:v>
                </c:pt>
                <c:pt idx="2000">
                  <c:v>0.680514801000002</c:v>
                </c:pt>
                <c:pt idx="2001">
                  <c:v>0.680606101000002</c:v>
                </c:pt>
                <c:pt idx="2002">
                  <c:v>0.680697401000002</c:v>
                </c:pt>
                <c:pt idx="2003">
                  <c:v>0.680788701000002</c:v>
                </c:pt>
                <c:pt idx="2004">
                  <c:v>0.680880001000002</c:v>
                </c:pt>
                <c:pt idx="2005">
                  <c:v>0.680971301000002</c:v>
                </c:pt>
                <c:pt idx="2006">
                  <c:v>0.681062601000003</c:v>
                </c:pt>
                <c:pt idx="2007">
                  <c:v>0.681153901000002</c:v>
                </c:pt>
                <c:pt idx="2008">
                  <c:v>0.681245201000002</c:v>
                </c:pt>
                <c:pt idx="2009">
                  <c:v>0.681336501000002</c:v>
                </c:pt>
                <c:pt idx="2010">
                  <c:v>0.681427801000002</c:v>
                </c:pt>
                <c:pt idx="2011">
                  <c:v>0.681519101000003</c:v>
                </c:pt>
                <c:pt idx="2012">
                  <c:v>0.681610401000002</c:v>
                </c:pt>
                <c:pt idx="2013">
                  <c:v>0.681701701000003</c:v>
                </c:pt>
                <c:pt idx="2014">
                  <c:v>0.681793001000002</c:v>
                </c:pt>
                <c:pt idx="2015">
                  <c:v>0.681884301000003</c:v>
                </c:pt>
                <c:pt idx="2016">
                  <c:v>0.681975601000003</c:v>
                </c:pt>
                <c:pt idx="2017">
                  <c:v>0.682066901000003</c:v>
                </c:pt>
                <c:pt idx="2018">
                  <c:v>0.682158201000003</c:v>
                </c:pt>
                <c:pt idx="2019">
                  <c:v>0.682249501000003</c:v>
                </c:pt>
                <c:pt idx="2020">
                  <c:v>0.682340801000003</c:v>
                </c:pt>
                <c:pt idx="2021">
                  <c:v>0.682432101000003</c:v>
                </c:pt>
                <c:pt idx="2022">
                  <c:v>0.682523401000003</c:v>
                </c:pt>
                <c:pt idx="2023">
                  <c:v>0.682614701000003</c:v>
                </c:pt>
                <c:pt idx="2024">
                  <c:v>0.682706001000003</c:v>
                </c:pt>
                <c:pt idx="2025">
                  <c:v>0.682797301000003</c:v>
                </c:pt>
                <c:pt idx="2026">
                  <c:v>0.682888601000003</c:v>
                </c:pt>
                <c:pt idx="2027">
                  <c:v>0.682979901000003</c:v>
                </c:pt>
                <c:pt idx="2028">
                  <c:v>0.683071201000003</c:v>
                </c:pt>
                <c:pt idx="2029">
                  <c:v>0.683162501000003</c:v>
                </c:pt>
                <c:pt idx="2030">
                  <c:v>0.683253801000003</c:v>
                </c:pt>
                <c:pt idx="2031">
                  <c:v>0.683345101000003</c:v>
                </c:pt>
                <c:pt idx="2032">
                  <c:v>0.683436401000003</c:v>
                </c:pt>
                <c:pt idx="2033">
                  <c:v>0.683527701000003</c:v>
                </c:pt>
                <c:pt idx="2034">
                  <c:v>0.683619001000003</c:v>
                </c:pt>
                <c:pt idx="2035">
                  <c:v>0.683710301000003</c:v>
                </c:pt>
                <c:pt idx="2036">
                  <c:v>0.683801601000003</c:v>
                </c:pt>
                <c:pt idx="2037">
                  <c:v>0.683892901000003</c:v>
                </c:pt>
                <c:pt idx="2038">
                  <c:v>0.683984201000003</c:v>
                </c:pt>
                <c:pt idx="2039">
                  <c:v>0.684075501000003</c:v>
                </c:pt>
                <c:pt idx="2040">
                  <c:v>0.684166801000003</c:v>
                </c:pt>
                <c:pt idx="2041">
                  <c:v>0.684258101000003</c:v>
                </c:pt>
                <c:pt idx="2042">
                  <c:v>0.684349401000003</c:v>
                </c:pt>
                <c:pt idx="2043">
                  <c:v>0.684440701000003</c:v>
                </c:pt>
                <c:pt idx="2044">
                  <c:v>0.684532001000003</c:v>
                </c:pt>
                <c:pt idx="2045">
                  <c:v>0.684623301000003</c:v>
                </c:pt>
                <c:pt idx="2046">
                  <c:v>0.684714601000003</c:v>
                </c:pt>
                <c:pt idx="2047">
                  <c:v>0.684805901000003</c:v>
                </c:pt>
                <c:pt idx="2048">
                  <c:v>0.684897201000003</c:v>
                </c:pt>
                <c:pt idx="2049">
                  <c:v>0.684988501000003</c:v>
                </c:pt>
                <c:pt idx="2050">
                  <c:v>0.685079801000003</c:v>
                </c:pt>
                <c:pt idx="2051">
                  <c:v>0.685171101000003</c:v>
                </c:pt>
                <c:pt idx="2052">
                  <c:v>0.685262401000003</c:v>
                </c:pt>
                <c:pt idx="2053">
                  <c:v>0.685353701000003</c:v>
                </c:pt>
                <c:pt idx="2054">
                  <c:v>0.685445001000003</c:v>
                </c:pt>
                <c:pt idx="2055">
                  <c:v>0.685536301000003</c:v>
                </c:pt>
                <c:pt idx="2056">
                  <c:v>0.685627601000003</c:v>
                </c:pt>
                <c:pt idx="2057">
                  <c:v>0.685718901000003</c:v>
                </c:pt>
                <c:pt idx="2058">
                  <c:v>0.685810201000003</c:v>
                </c:pt>
                <c:pt idx="2059">
                  <c:v>0.685901501000003</c:v>
                </c:pt>
                <c:pt idx="2060">
                  <c:v>0.685992801000003</c:v>
                </c:pt>
                <c:pt idx="2061">
                  <c:v>0.686084101000003</c:v>
                </c:pt>
                <c:pt idx="2062">
                  <c:v>0.686175401000003</c:v>
                </c:pt>
                <c:pt idx="2063">
                  <c:v>0.686266701000003</c:v>
                </c:pt>
                <c:pt idx="2064">
                  <c:v>0.686358001000003</c:v>
                </c:pt>
                <c:pt idx="2065">
                  <c:v>0.686449301000003</c:v>
                </c:pt>
                <c:pt idx="2066">
                  <c:v>0.686540601000003</c:v>
                </c:pt>
                <c:pt idx="2067">
                  <c:v>0.686631901000003</c:v>
                </c:pt>
                <c:pt idx="2068">
                  <c:v>0.686723201000003</c:v>
                </c:pt>
                <c:pt idx="2069">
                  <c:v>0.686814501000003</c:v>
                </c:pt>
                <c:pt idx="2070">
                  <c:v>0.686905801000003</c:v>
                </c:pt>
                <c:pt idx="2071">
                  <c:v>0.686997101000003</c:v>
                </c:pt>
                <c:pt idx="2072">
                  <c:v>0.687088401000003</c:v>
                </c:pt>
                <c:pt idx="2073">
                  <c:v>0.687179701000003</c:v>
                </c:pt>
                <c:pt idx="2074">
                  <c:v>0.687271001000003</c:v>
                </c:pt>
                <c:pt idx="2075">
                  <c:v>0.687362301000004</c:v>
                </c:pt>
                <c:pt idx="2076">
                  <c:v>0.687453601000003</c:v>
                </c:pt>
                <c:pt idx="2077">
                  <c:v>0.687544901000004</c:v>
                </c:pt>
                <c:pt idx="2078">
                  <c:v>0.687636201000004</c:v>
                </c:pt>
                <c:pt idx="2079">
                  <c:v>0.687727501000004</c:v>
                </c:pt>
                <c:pt idx="2080">
                  <c:v>0.687818801000004</c:v>
                </c:pt>
                <c:pt idx="2081">
                  <c:v>0.687910101000004</c:v>
                </c:pt>
                <c:pt idx="2082">
                  <c:v>0.688001401000004</c:v>
                </c:pt>
                <c:pt idx="2083">
                  <c:v>0.688092701000004</c:v>
                </c:pt>
                <c:pt idx="2084">
                  <c:v>0.688184001000004</c:v>
                </c:pt>
                <c:pt idx="2085">
                  <c:v>0.688275301000004</c:v>
                </c:pt>
                <c:pt idx="2086">
                  <c:v>0.688366601000004</c:v>
                </c:pt>
                <c:pt idx="2087">
                  <c:v>0.688457901000004</c:v>
                </c:pt>
                <c:pt idx="2088">
                  <c:v>0.688549201000004</c:v>
                </c:pt>
                <c:pt idx="2089">
                  <c:v>0.688640501000004</c:v>
                </c:pt>
                <c:pt idx="2090">
                  <c:v>0.688731801000004</c:v>
                </c:pt>
                <c:pt idx="2091">
                  <c:v>0.688823101000004</c:v>
                </c:pt>
                <c:pt idx="2092">
                  <c:v>0.688914401000004</c:v>
                </c:pt>
                <c:pt idx="2093">
                  <c:v>0.689005701000004</c:v>
                </c:pt>
                <c:pt idx="2094">
                  <c:v>0.689097001000004</c:v>
                </c:pt>
                <c:pt idx="2095">
                  <c:v>0.689188301000004</c:v>
                </c:pt>
                <c:pt idx="2096">
                  <c:v>0.689279601000004</c:v>
                </c:pt>
                <c:pt idx="2097">
                  <c:v>0.689366401000004</c:v>
                </c:pt>
                <c:pt idx="2098">
                  <c:v>0.689453201000004</c:v>
                </c:pt>
                <c:pt idx="2099">
                  <c:v>0.689540001000004</c:v>
                </c:pt>
                <c:pt idx="2100">
                  <c:v>0.689626801000004</c:v>
                </c:pt>
                <c:pt idx="2101">
                  <c:v>0.689713601000004</c:v>
                </c:pt>
                <c:pt idx="2102">
                  <c:v>0.689800401000004</c:v>
                </c:pt>
                <c:pt idx="2103">
                  <c:v>0.689887201000004</c:v>
                </c:pt>
                <c:pt idx="2104">
                  <c:v>0.689974001000004</c:v>
                </c:pt>
                <c:pt idx="2105">
                  <c:v>0.690060801000004</c:v>
                </c:pt>
                <c:pt idx="2106">
                  <c:v>0.690147601000005</c:v>
                </c:pt>
                <c:pt idx="2107">
                  <c:v>0.690234401000005</c:v>
                </c:pt>
                <c:pt idx="2108">
                  <c:v>0.690321201000004</c:v>
                </c:pt>
                <c:pt idx="2109">
                  <c:v>0.690408001000005</c:v>
                </c:pt>
                <c:pt idx="2110">
                  <c:v>0.690494801000005</c:v>
                </c:pt>
                <c:pt idx="2111">
                  <c:v>0.690581601000005</c:v>
                </c:pt>
                <c:pt idx="2112">
                  <c:v>0.690668401000005</c:v>
                </c:pt>
                <c:pt idx="2113">
                  <c:v>0.690755201000005</c:v>
                </c:pt>
                <c:pt idx="2114">
                  <c:v>0.690842001000005</c:v>
                </c:pt>
                <c:pt idx="2115">
                  <c:v>0.690928801000005</c:v>
                </c:pt>
                <c:pt idx="2116">
                  <c:v>0.691015601000005</c:v>
                </c:pt>
                <c:pt idx="2117">
                  <c:v>0.691102401000005</c:v>
                </c:pt>
                <c:pt idx="2118">
                  <c:v>0.691189201000005</c:v>
                </c:pt>
                <c:pt idx="2119">
                  <c:v>0.691276001000005</c:v>
                </c:pt>
                <c:pt idx="2120">
                  <c:v>0.691362801000005</c:v>
                </c:pt>
                <c:pt idx="2121">
                  <c:v>0.691449601000005</c:v>
                </c:pt>
                <c:pt idx="2122">
                  <c:v>0.691536401000005</c:v>
                </c:pt>
                <c:pt idx="2123">
                  <c:v>0.691623201000005</c:v>
                </c:pt>
                <c:pt idx="2124">
                  <c:v>0.691710001000005</c:v>
                </c:pt>
                <c:pt idx="2125">
                  <c:v>0.691796801000005</c:v>
                </c:pt>
                <c:pt idx="2126">
                  <c:v>0.691883601000006</c:v>
                </c:pt>
                <c:pt idx="2127">
                  <c:v>0.691970401000006</c:v>
                </c:pt>
                <c:pt idx="2128">
                  <c:v>0.692057201000006</c:v>
                </c:pt>
                <c:pt idx="2129">
                  <c:v>0.692144001000006</c:v>
                </c:pt>
                <c:pt idx="2130">
                  <c:v>0.692230801000006</c:v>
                </c:pt>
                <c:pt idx="2131">
                  <c:v>0.692317601000006</c:v>
                </c:pt>
                <c:pt idx="2132">
                  <c:v>0.692404401000006</c:v>
                </c:pt>
                <c:pt idx="2133">
                  <c:v>0.692491201000006</c:v>
                </c:pt>
                <c:pt idx="2134">
                  <c:v>0.692578001000006</c:v>
                </c:pt>
                <c:pt idx="2135">
                  <c:v>0.692664801000006</c:v>
                </c:pt>
                <c:pt idx="2136">
                  <c:v>0.692751601000006</c:v>
                </c:pt>
                <c:pt idx="2137">
                  <c:v>0.692838401000006</c:v>
                </c:pt>
                <c:pt idx="2138">
                  <c:v>0.692925201000006</c:v>
                </c:pt>
                <c:pt idx="2139">
                  <c:v>0.693012001000006</c:v>
                </c:pt>
                <c:pt idx="2140">
                  <c:v>0.693098801000006</c:v>
                </c:pt>
                <c:pt idx="2141">
                  <c:v>0.693185601000006</c:v>
                </c:pt>
                <c:pt idx="2142">
                  <c:v>0.693272401000006</c:v>
                </c:pt>
                <c:pt idx="2143">
                  <c:v>0.693359201000007</c:v>
                </c:pt>
                <c:pt idx="2144">
                  <c:v>0.693446001000006</c:v>
                </c:pt>
                <c:pt idx="2145">
                  <c:v>0.693532801000007</c:v>
                </c:pt>
                <c:pt idx="2146">
                  <c:v>0.693619601000006</c:v>
                </c:pt>
                <c:pt idx="2147">
                  <c:v>0.693706401000007</c:v>
                </c:pt>
                <c:pt idx="2148">
                  <c:v>0.693793201000007</c:v>
                </c:pt>
                <c:pt idx="2149">
                  <c:v>0.693880001000007</c:v>
                </c:pt>
                <c:pt idx="2150">
                  <c:v>0.693966801000007</c:v>
                </c:pt>
                <c:pt idx="2151">
                  <c:v>0.694053601000007</c:v>
                </c:pt>
                <c:pt idx="2152">
                  <c:v>0.694140401000007</c:v>
                </c:pt>
                <c:pt idx="2153">
                  <c:v>0.694227201000007</c:v>
                </c:pt>
                <c:pt idx="2154">
                  <c:v>0.694314001000007</c:v>
                </c:pt>
                <c:pt idx="2155">
                  <c:v>0.694400801000007</c:v>
                </c:pt>
                <c:pt idx="2156">
                  <c:v>0.694487601000007</c:v>
                </c:pt>
                <c:pt idx="2157">
                  <c:v>0.694574401000007</c:v>
                </c:pt>
                <c:pt idx="2158">
                  <c:v>0.694661201000007</c:v>
                </c:pt>
                <c:pt idx="2159">
                  <c:v>0.694748001000007</c:v>
                </c:pt>
                <c:pt idx="2160">
                  <c:v>0.694834801000007</c:v>
                </c:pt>
                <c:pt idx="2161">
                  <c:v>0.694921601000007</c:v>
                </c:pt>
                <c:pt idx="2162">
                  <c:v>0.695008401000007</c:v>
                </c:pt>
                <c:pt idx="2163">
                  <c:v>0.695095201000007</c:v>
                </c:pt>
                <c:pt idx="2164">
                  <c:v>0.695182001000007</c:v>
                </c:pt>
                <c:pt idx="2165">
                  <c:v>0.695268801000008</c:v>
                </c:pt>
                <c:pt idx="2166">
                  <c:v>0.695355601000008</c:v>
                </c:pt>
                <c:pt idx="2167">
                  <c:v>0.695442401000008</c:v>
                </c:pt>
                <c:pt idx="2168">
                  <c:v>0.695529201000008</c:v>
                </c:pt>
                <c:pt idx="2169">
                  <c:v>0.695616001000008</c:v>
                </c:pt>
                <c:pt idx="2170">
                  <c:v>0.695702801000008</c:v>
                </c:pt>
                <c:pt idx="2171">
                  <c:v>0.695789601000008</c:v>
                </c:pt>
                <c:pt idx="2172">
                  <c:v>0.695876401000008</c:v>
                </c:pt>
                <c:pt idx="2173">
                  <c:v>0.695963201000008</c:v>
                </c:pt>
                <c:pt idx="2174">
                  <c:v>0.696050001000008</c:v>
                </c:pt>
                <c:pt idx="2175">
                  <c:v>0.696136801000008</c:v>
                </c:pt>
                <c:pt idx="2176">
                  <c:v>0.696223601000008</c:v>
                </c:pt>
                <c:pt idx="2177">
                  <c:v>0.696310401000008</c:v>
                </c:pt>
                <c:pt idx="2178">
                  <c:v>0.696397201000008</c:v>
                </c:pt>
                <c:pt idx="2179">
                  <c:v>0.696484001000008</c:v>
                </c:pt>
                <c:pt idx="2180">
                  <c:v>0.696570801000008</c:v>
                </c:pt>
                <c:pt idx="2181">
                  <c:v>0.696657601000008</c:v>
                </c:pt>
                <c:pt idx="2182">
                  <c:v>0.696744401000009</c:v>
                </c:pt>
                <c:pt idx="2183">
                  <c:v>0.696831201000008</c:v>
                </c:pt>
                <c:pt idx="2184">
                  <c:v>0.696918001000009</c:v>
                </c:pt>
                <c:pt idx="2185">
                  <c:v>0.697004801000009</c:v>
                </c:pt>
                <c:pt idx="2186">
                  <c:v>0.697091601000009</c:v>
                </c:pt>
                <c:pt idx="2187">
                  <c:v>0.697178401000009</c:v>
                </c:pt>
                <c:pt idx="2188">
                  <c:v>0.697265201000009</c:v>
                </c:pt>
                <c:pt idx="2189">
                  <c:v>0.697352001000009</c:v>
                </c:pt>
                <c:pt idx="2190">
                  <c:v>0.697438801000009</c:v>
                </c:pt>
                <c:pt idx="2191">
                  <c:v>0.697525601000009</c:v>
                </c:pt>
                <c:pt idx="2192">
                  <c:v>0.697612401000009</c:v>
                </c:pt>
                <c:pt idx="2193">
                  <c:v>0.697699201000009</c:v>
                </c:pt>
                <c:pt idx="2194">
                  <c:v>0.697786001000009</c:v>
                </c:pt>
                <c:pt idx="2195">
                  <c:v>0.697872801000009</c:v>
                </c:pt>
                <c:pt idx="2196">
                  <c:v>0.697959601000009</c:v>
                </c:pt>
                <c:pt idx="2197">
                  <c:v>0.698046401000009</c:v>
                </c:pt>
                <c:pt idx="2198">
                  <c:v>0.698133201000009</c:v>
                </c:pt>
                <c:pt idx="2199">
                  <c:v>0.698220001000009</c:v>
                </c:pt>
                <c:pt idx="2200">
                  <c:v>0.69830680100001</c:v>
                </c:pt>
                <c:pt idx="2201">
                  <c:v>0.69839360100001</c:v>
                </c:pt>
                <c:pt idx="2202">
                  <c:v>0.698480401000009</c:v>
                </c:pt>
                <c:pt idx="2203">
                  <c:v>0.69856720100001</c:v>
                </c:pt>
                <c:pt idx="2204">
                  <c:v>0.69865400100001</c:v>
                </c:pt>
                <c:pt idx="2205">
                  <c:v>0.69874080100001</c:v>
                </c:pt>
                <c:pt idx="2206">
                  <c:v>0.69882760100001</c:v>
                </c:pt>
                <c:pt idx="2207">
                  <c:v>0.69891440100001</c:v>
                </c:pt>
                <c:pt idx="2208">
                  <c:v>0.69900120100001</c:v>
                </c:pt>
                <c:pt idx="2209">
                  <c:v>0.69908800100001</c:v>
                </c:pt>
                <c:pt idx="2210">
                  <c:v>0.69917480100001</c:v>
                </c:pt>
                <c:pt idx="2211">
                  <c:v>0.69926160100001</c:v>
                </c:pt>
                <c:pt idx="2212">
                  <c:v>0.69934840100001</c:v>
                </c:pt>
                <c:pt idx="2213">
                  <c:v>0.69943520100001</c:v>
                </c:pt>
                <c:pt idx="2214">
                  <c:v>0.69952200100001</c:v>
                </c:pt>
                <c:pt idx="2215">
                  <c:v>0.69960880100001</c:v>
                </c:pt>
                <c:pt idx="2216">
                  <c:v>0.69969560100001</c:v>
                </c:pt>
                <c:pt idx="2217">
                  <c:v>0.69978240100001</c:v>
                </c:pt>
                <c:pt idx="2218">
                  <c:v>0.699869201000011</c:v>
                </c:pt>
                <c:pt idx="2219">
                  <c:v>0.69995600100001</c:v>
                </c:pt>
                <c:pt idx="2220">
                  <c:v>0.70004280100001</c:v>
                </c:pt>
                <c:pt idx="2221">
                  <c:v>0.700129601000011</c:v>
                </c:pt>
                <c:pt idx="2222">
                  <c:v>0.700216401000011</c:v>
                </c:pt>
                <c:pt idx="2223">
                  <c:v>0.700303201000011</c:v>
                </c:pt>
                <c:pt idx="2224">
                  <c:v>0.700390001000011</c:v>
                </c:pt>
                <c:pt idx="2225">
                  <c:v>0.700476801000011</c:v>
                </c:pt>
                <c:pt idx="2226">
                  <c:v>0.700563601000011</c:v>
                </c:pt>
                <c:pt idx="2227">
                  <c:v>0.700650401000011</c:v>
                </c:pt>
                <c:pt idx="2228">
                  <c:v>0.700737201000011</c:v>
                </c:pt>
                <c:pt idx="2229">
                  <c:v>0.700824001000011</c:v>
                </c:pt>
                <c:pt idx="2230">
                  <c:v>0.700910801000011</c:v>
                </c:pt>
                <c:pt idx="2231">
                  <c:v>0.700993001000011</c:v>
                </c:pt>
                <c:pt idx="2232">
                  <c:v>0.701075201000011</c:v>
                </c:pt>
                <c:pt idx="2233">
                  <c:v>0.701157401000011</c:v>
                </c:pt>
                <c:pt idx="2234">
                  <c:v>0.701239601000011</c:v>
                </c:pt>
                <c:pt idx="2235">
                  <c:v>0.701321801000011</c:v>
                </c:pt>
                <c:pt idx="2236">
                  <c:v>0.701404001000011</c:v>
                </c:pt>
                <c:pt idx="2237">
                  <c:v>0.701486201000011</c:v>
                </c:pt>
                <c:pt idx="2238">
                  <c:v>0.701568401000011</c:v>
                </c:pt>
                <c:pt idx="2239">
                  <c:v>0.701650601000011</c:v>
                </c:pt>
                <c:pt idx="2240">
                  <c:v>0.701732801000011</c:v>
                </c:pt>
                <c:pt idx="2241">
                  <c:v>0.701815001000011</c:v>
                </c:pt>
                <c:pt idx="2242">
                  <c:v>0.701897201000011</c:v>
                </c:pt>
                <c:pt idx="2243">
                  <c:v>0.701979401000011</c:v>
                </c:pt>
                <c:pt idx="2244">
                  <c:v>0.702061601000011</c:v>
                </c:pt>
                <c:pt idx="2245">
                  <c:v>0.702143801000011</c:v>
                </c:pt>
                <c:pt idx="2246">
                  <c:v>0.702226001000012</c:v>
                </c:pt>
                <c:pt idx="2247">
                  <c:v>0.702308201000012</c:v>
                </c:pt>
                <c:pt idx="2248">
                  <c:v>0.702390401000012</c:v>
                </c:pt>
                <c:pt idx="2249">
                  <c:v>0.702472601000012</c:v>
                </c:pt>
                <c:pt idx="2250">
                  <c:v>0.702554801000012</c:v>
                </c:pt>
                <c:pt idx="2251">
                  <c:v>0.702637001000012</c:v>
                </c:pt>
                <c:pt idx="2252">
                  <c:v>0.702719201000012</c:v>
                </c:pt>
                <c:pt idx="2253">
                  <c:v>0.702801401000012</c:v>
                </c:pt>
                <c:pt idx="2254">
                  <c:v>0.702883601000012</c:v>
                </c:pt>
                <c:pt idx="2255">
                  <c:v>0.702965801000012</c:v>
                </c:pt>
                <c:pt idx="2256">
                  <c:v>0.703048001000012</c:v>
                </c:pt>
                <c:pt idx="2257">
                  <c:v>0.703130201000012</c:v>
                </c:pt>
                <c:pt idx="2258">
                  <c:v>0.703212401000012</c:v>
                </c:pt>
                <c:pt idx="2259">
                  <c:v>0.703294601000012</c:v>
                </c:pt>
                <c:pt idx="2260">
                  <c:v>0.703376801000012</c:v>
                </c:pt>
                <c:pt idx="2261">
                  <c:v>0.703459001000012</c:v>
                </c:pt>
                <c:pt idx="2262">
                  <c:v>0.703541201000012</c:v>
                </c:pt>
                <c:pt idx="2263">
                  <c:v>0.703623401000012</c:v>
                </c:pt>
                <c:pt idx="2264">
                  <c:v>0.703705601000012</c:v>
                </c:pt>
                <c:pt idx="2265">
                  <c:v>0.703787801000012</c:v>
                </c:pt>
                <c:pt idx="2266">
                  <c:v>0.703870001000012</c:v>
                </c:pt>
                <c:pt idx="2267">
                  <c:v>0.703952201000012</c:v>
                </c:pt>
                <c:pt idx="2268">
                  <c:v>0.704034401000012</c:v>
                </c:pt>
                <c:pt idx="2269">
                  <c:v>0.704116601000012</c:v>
                </c:pt>
                <c:pt idx="2270">
                  <c:v>0.704198801000012</c:v>
                </c:pt>
                <c:pt idx="2271">
                  <c:v>0.704281001000012</c:v>
                </c:pt>
                <c:pt idx="2272">
                  <c:v>0.704363201000013</c:v>
                </c:pt>
                <c:pt idx="2273">
                  <c:v>0.704445401000012</c:v>
                </c:pt>
                <c:pt idx="2274">
                  <c:v>0.704527601000013</c:v>
                </c:pt>
                <c:pt idx="2275">
                  <c:v>0.704609801000013</c:v>
                </c:pt>
                <c:pt idx="2276">
                  <c:v>0.704692001000012</c:v>
                </c:pt>
                <c:pt idx="2277">
                  <c:v>0.704774201000013</c:v>
                </c:pt>
                <c:pt idx="2278">
                  <c:v>0.704856401000013</c:v>
                </c:pt>
                <c:pt idx="2279">
                  <c:v>0.704938601000013</c:v>
                </c:pt>
                <c:pt idx="2280">
                  <c:v>0.705020801000013</c:v>
                </c:pt>
                <c:pt idx="2281">
                  <c:v>0.705103001000013</c:v>
                </c:pt>
                <c:pt idx="2282">
                  <c:v>0.705185201000013</c:v>
                </c:pt>
                <c:pt idx="2283">
                  <c:v>0.705267401000013</c:v>
                </c:pt>
                <c:pt idx="2284">
                  <c:v>0.705349601000013</c:v>
                </c:pt>
                <c:pt idx="2285">
                  <c:v>0.705431801000013</c:v>
                </c:pt>
                <c:pt idx="2286">
                  <c:v>0.705514001000013</c:v>
                </c:pt>
                <c:pt idx="2287">
                  <c:v>0.705596201000013</c:v>
                </c:pt>
                <c:pt idx="2288">
                  <c:v>0.705678401000013</c:v>
                </c:pt>
                <c:pt idx="2289">
                  <c:v>0.705760601000013</c:v>
                </c:pt>
                <c:pt idx="2290">
                  <c:v>0.705842801000013</c:v>
                </c:pt>
                <c:pt idx="2291">
                  <c:v>0.705925001000013</c:v>
                </c:pt>
                <c:pt idx="2292">
                  <c:v>0.706007201000013</c:v>
                </c:pt>
                <c:pt idx="2293">
                  <c:v>0.706089401000013</c:v>
                </c:pt>
                <c:pt idx="2294">
                  <c:v>0.706171601000013</c:v>
                </c:pt>
                <c:pt idx="2295">
                  <c:v>0.706253801000013</c:v>
                </c:pt>
                <c:pt idx="2296">
                  <c:v>0.706336001000013</c:v>
                </c:pt>
                <c:pt idx="2297">
                  <c:v>0.706418201000013</c:v>
                </c:pt>
                <c:pt idx="2298">
                  <c:v>0.706500401000013</c:v>
                </c:pt>
                <c:pt idx="2299">
                  <c:v>0.706582601000013</c:v>
                </c:pt>
                <c:pt idx="2300">
                  <c:v>0.706664801000013</c:v>
                </c:pt>
                <c:pt idx="2301">
                  <c:v>0.706747001000013</c:v>
                </c:pt>
                <c:pt idx="2302">
                  <c:v>0.706829201000013</c:v>
                </c:pt>
                <c:pt idx="2303">
                  <c:v>0.706911401000013</c:v>
                </c:pt>
                <c:pt idx="2304">
                  <c:v>0.706993601000014</c:v>
                </c:pt>
                <c:pt idx="2305">
                  <c:v>0.707075801000013</c:v>
                </c:pt>
                <c:pt idx="2306">
                  <c:v>0.707158001000014</c:v>
                </c:pt>
                <c:pt idx="2307">
                  <c:v>0.707240201000013</c:v>
                </c:pt>
                <c:pt idx="2308">
                  <c:v>0.707322401000014</c:v>
                </c:pt>
                <c:pt idx="2309">
                  <c:v>0.707404601000014</c:v>
                </c:pt>
                <c:pt idx="2310">
                  <c:v>0.707486801000014</c:v>
                </c:pt>
                <c:pt idx="2311">
                  <c:v>0.707569001000014</c:v>
                </c:pt>
                <c:pt idx="2312">
                  <c:v>0.707651201000014</c:v>
                </c:pt>
                <c:pt idx="2313">
                  <c:v>0.707733401000014</c:v>
                </c:pt>
                <c:pt idx="2314">
                  <c:v>0.707815601000014</c:v>
                </c:pt>
                <c:pt idx="2315">
                  <c:v>0.707897801000014</c:v>
                </c:pt>
                <c:pt idx="2316">
                  <c:v>0.707980001000014</c:v>
                </c:pt>
                <c:pt idx="2317">
                  <c:v>0.708062201000014</c:v>
                </c:pt>
                <c:pt idx="2318">
                  <c:v>0.708144401000014</c:v>
                </c:pt>
                <c:pt idx="2319">
                  <c:v>0.708226601000014</c:v>
                </c:pt>
                <c:pt idx="2320">
                  <c:v>0.708308801000014</c:v>
                </c:pt>
                <c:pt idx="2321">
                  <c:v>0.708391001000014</c:v>
                </c:pt>
                <c:pt idx="2322">
                  <c:v>0.708473201000014</c:v>
                </c:pt>
                <c:pt idx="2323">
                  <c:v>0.708555401000014</c:v>
                </c:pt>
                <c:pt idx="2324">
                  <c:v>0.708637601000014</c:v>
                </c:pt>
                <c:pt idx="2325">
                  <c:v>0.708719801000014</c:v>
                </c:pt>
                <c:pt idx="2326">
                  <c:v>0.708802001000014</c:v>
                </c:pt>
                <c:pt idx="2327">
                  <c:v>0.708884201000014</c:v>
                </c:pt>
                <c:pt idx="2328">
                  <c:v>0.708966401000014</c:v>
                </c:pt>
                <c:pt idx="2329">
                  <c:v>0.709048601000014</c:v>
                </c:pt>
                <c:pt idx="2330">
                  <c:v>0.709130801000014</c:v>
                </c:pt>
                <c:pt idx="2331">
                  <c:v>0.709213001000014</c:v>
                </c:pt>
                <c:pt idx="2332">
                  <c:v>0.709295201000014</c:v>
                </c:pt>
                <c:pt idx="2333">
                  <c:v>0.709377401000014</c:v>
                </c:pt>
                <c:pt idx="2334">
                  <c:v>0.709459601000015</c:v>
                </c:pt>
                <c:pt idx="2335">
                  <c:v>0.709541801000014</c:v>
                </c:pt>
                <c:pt idx="2336">
                  <c:v>0.709624001000014</c:v>
                </c:pt>
                <c:pt idx="2337">
                  <c:v>0.709706201000015</c:v>
                </c:pt>
                <c:pt idx="2338">
                  <c:v>0.709788401000014</c:v>
                </c:pt>
                <c:pt idx="2339">
                  <c:v>0.709870601000015</c:v>
                </c:pt>
                <c:pt idx="2340">
                  <c:v>0.709952801000015</c:v>
                </c:pt>
                <c:pt idx="2341">
                  <c:v>0.710035001000015</c:v>
                </c:pt>
                <c:pt idx="2342">
                  <c:v>0.710117201000015</c:v>
                </c:pt>
                <c:pt idx="2343">
                  <c:v>0.710199401000015</c:v>
                </c:pt>
                <c:pt idx="2344">
                  <c:v>0.710281601000015</c:v>
                </c:pt>
                <c:pt idx="2345">
                  <c:v>0.710363801000015</c:v>
                </c:pt>
                <c:pt idx="2346">
                  <c:v>0.710446001000015</c:v>
                </c:pt>
                <c:pt idx="2347">
                  <c:v>0.710528201000015</c:v>
                </c:pt>
                <c:pt idx="2348">
                  <c:v>0.710610401000015</c:v>
                </c:pt>
                <c:pt idx="2349">
                  <c:v>0.710692601000015</c:v>
                </c:pt>
                <c:pt idx="2350">
                  <c:v>0.710774801000015</c:v>
                </c:pt>
                <c:pt idx="2351">
                  <c:v>0.710857001000015</c:v>
                </c:pt>
                <c:pt idx="2352">
                  <c:v>0.710939201000015</c:v>
                </c:pt>
                <c:pt idx="2353">
                  <c:v>0.711021401000015</c:v>
                </c:pt>
                <c:pt idx="2354">
                  <c:v>0.711103601000015</c:v>
                </c:pt>
                <c:pt idx="2355">
                  <c:v>0.711185801000015</c:v>
                </c:pt>
                <c:pt idx="2356">
                  <c:v>0.711268001000015</c:v>
                </c:pt>
                <c:pt idx="2357">
                  <c:v>0.711350201000015</c:v>
                </c:pt>
                <c:pt idx="2358">
                  <c:v>0.711432401000015</c:v>
                </c:pt>
                <c:pt idx="2359">
                  <c:v>0.711514601000015</c:v>
                </c:pt>
                <c:pt idx="2360">
                  <c:v>0.711596801000015</c:v>
                </c:pt>
                <c:pt idx="2361">
                  <c:v>0.711679001000015</c:v>
                </c:pt>
                <c:pt idx="2362">
                  <c:v>0.711761201000015</c:v>
                </c:pt>
                <c:pt idx="2363">
                  <c:v>0.711843401000015</c:v>
                </c:pt>
                <c:pt idx="2364">
                  <c:v>0.711925601000015</c:v>
                </c:pt>
                <c:pt idx="2365">
                  <c:v>0.712007801000015</c:v>
                </c:pt>
                <c:pt idx="2366">
                  <c:v>0.712090001000015</c:v>
                </c:pt>
                <c:pt idx="2367">
                  <c:v>0.712172201000015</c:v>
                </c:pt>
                <c:pt idx="2368">
                  <c:v>0.712254401000015</c:v>
                </c:pt>
                <c:pt idx="2369">
                  <c:v>0.712336601000015</c:v>
                </c:pt>
                <c:pt idx="2370">
                  <c:v>0.712418801000015</c:v>
                </c:pt>
                <c:pt idx="2371">
                  <c:v>0.712501001000016</c:v>
                </c:pt>
                <c:pt idx="2372">
                  <c:v>0.712583201000016</c:v>
                </c:pt>
                <c:pt idx="2373">
                  <c:v>0.712665401000016</c:v>
                </c:pt>
                <c:pt idx="2374">
                  <c:v>0.712747601000016</c:v>
                </c:pt>
                <c:pt idx="2375">
                  <c:v>0.712829801000016</c:v>
                </c:pt>
                <c:pt idx="2376">
                  <c:v>0.712912001000016</c:v>
                </c:pt>
                <c:pt idx="2377">
                  <c:v>0.712994201000016</c:v>
                </c:pt>
                <c:pt idx="2378">
                  <c:v>0.713076401000016</c:v>
                </c:pt>
                <c:pt idx="2379">
                  <c:v>0.713158601000016</c:v>
                </c:pt>
                <c:pt idx="2380">
                  <c:v>0.713240801000016</c:v>
                </c:pt>
                <c:pt idx="2381">
                  <c:v>0.713323001000016</c:v>
                </c:pt>
                <c:pt idx="2382">
                  <c:v>0.713405201000016</c:v>
                </c:pt>
                <c:pt idx="2383">
                  <c:v>0.713487401000016</c:v>
                </c:pt>
                <c:pt idx="2384">
                  <c:v>0.713569601000016</c:v>
                </c:pt>
                <c:pt idx="2385">
                  <c:v>0.713651801000016</c:v>
                </c:pt>
                <c:pt idx="2386">
                  <c:v>0.713734001000016</c:v>
                </c:pt>
                <c:pt idx="2387">
                  <c:v>0.713816201000016</c:v>
                </c:pt>
                <c:pt idx="2388">
                  <c:v>0.713898401000016</c:v>
                </c:pt>
                <c:pt idx="2389">
                  <c:v>0.713980601000016</c:v>
                </c:pt>
                <c:pt idx="2390">
                  <c:v>0.714062801000016</c:v>
                </c:pt>
                <c:pt idx="2391">
                  <c:v>0.714145001000016</c:v>
                </c:pt>
                <c:pt idx="2392">
                  <c:v>0.714227201000016</c:v>
                </c:pt>
                <c:pt idx="2393">
                  <c:v>0.714309401000016</c:v>
                </c:pt>
                <c:pt idx="2394">
                  <c:v>0.714391601000016</c:v>
                </c:pt>
                <c:pt idx="2395">
                  <c:v>0.714473801000016</c:v>
                </c:pt>
                <c:pt idx="2396">
                  <c:v>0.714556001000017</c:v>
                </c:pt>
                <c:pt idx="2397">
                  <c:v>0.714638201000016</c:v>
                </c:pt>
                <c:pt idx="2398">
                  <c:v>0.714720401000017</c:v>
                </c:pt>
                <c:pt idx="2399">
                  <c:v>0.714802601000017</c:v>
                </c:pt>
                <c:pt idx="2400">
                  <c:v>0.714880201000016</c:v>
                </c:pt>
                <c:pt idx="2401">
                  <c:v>0.714957801000016</c:v>
                </c:pt>
                <c:pt idx="2402">
                  <c:v>0.715035401000016</c:v>
                </c:pt>
                <c:pt idx="2403">
                  <c:v>0.715113001000016</c:v>
                </c:pt>
                <c:pt idx="2404">
                  <c:v>0.715190601000016</c:v>
                </c:pt>
                <c:pt idx="2405">
                  <c:v>0.715268201000017</c:v>
                </c:pt>
                <c:pt idx="2406">
                  <c:v>0.715345801000017</c:v>
                </c:pt>
                <c:pt idx="2407">
                  <c:v>0.715423401000017</c:v>
                </c:pt>
                <c:pt idx="2408">
                  <c:v>0.715501001000017</c:v>
                </c:pt>
                <c:pt idx="2409">
                  <c:v>0.715578601000017</c:v>
                </c:pt>
                <c:pt idx="2410">
                  <c:v>0.715656201000017</c:v>
                </c:pt>
                <c:pt idx="2411">
                  <c:v>0.715733801000017</c:v>
                </c:pt>
                <c:pt idx="2412">
                  <c:v>0.715811401000017</c:v>
                </c:pt>
                <c:pt idx="2413">
                  <c:v>0.715889001000017</c:v>
                </c:pt>
                <c:pt idx="2414">
                  <c:v>0.715966601000017</c:v>
                </c:pt>
                <c:pt idx="2415">
                  <c:v>0.716044201000017</c:v>
                </c:pt>
                <c:pt idx="2416">
                  <c:v>0.716121801000017</c:v>
                </c:pt>
                <c:pt idx="2417">
                  <c:v>0.716199401000017</c:v>
                </c:pt>
                <c:pt idx="2418">
                  <c:v>0.716277001000017</c:v>
                </c:pt>
                <c:pt idx="2419">
                  <c:v>0.716354601000017</c:v>
                </c:pt>
                <c:pt idx="2420">
                  <c:v>0.716432201000017</c:v>
                </c:pt>
                <c:pt idx="2421">
                  <c:v>0.716509801000017</c:v>
                </c:pt>
                <c:pt idx="2422">
                  <c:v>0.716587401000017</c:v>
                </c:pt>
                <c:pt idx="2423">
                  <c:v>0.716665001000017</c:v>
                </c:pt>
                <c:pt idx="2424">
                  <c:v>0.716742601000017</c:v>
                </c:pt>
                <c:pt idx="2425">
                  <c:v>0.716820201000017</c:v>
                </c:pt>
                <c:pt idx="2426">
                  <c:v>0.716897801000017</c:v>
                </c:pt>
                <c:pt idx="2427">
                  <c:v>0.716975401000017</c:v>
                </c:pt>
                <c:pt idx="2428">
                  <c:v>0.717053001000017</c:v>
                </c:pt>
                <c:pt idx="2429">
                  <c:v>0.717130601000017</c:v>
                </c:pt>
                <c:pt idx="2430">
                  <c:v>0.717208201000017</c:v>
                </c:pt>
                <c:pt idx="2431">
                  <c:v>0.717285801000017</c:v>
                </c:pt>
                <c:pt idx="2432">
                  <c:v>0.717363401000017</c:v>
                </c:pt>
                <c:pt idx="2433">
                  <c:v>0.717441001000017</c:v>
                </c:pt>
                <c:pt idx="2434">
                  <c:v>0.717518601000017</c:v>
                </c:pt>
                <c:pt idx="2435">
                  <c:v>0.717596201000017</c:v>
                </c:pt>
                <c:pt idx="2436">
                  <c:v>0.717673801000017</c:v>
                </c:pt>
                <c:pt idx="2437">
                  <c:v>0.717751401000017</c:v>
                </c:pt>
                <c:pt idx="2438">
                  <c:v>0.717829001000017</c:v>
                </c:pt>
                <c:pt idx="2439">
                  <c:v>0.717906601000017</c:v>
                </c:pt>
                <c:pt idx="2440">
                  <c:v>0.717984201000017</c:v>
                </c:pt>
                <c:pt idx="2441">
                  <c:v>0.718061801000017</c:v>
                </c:pt>
                <c:pt idx="2442">
                  <c:v>0.718139401000017</c:v>
                </c:pt>
                <c:pt idx="2443">
                  <c:v>0.718217001000017</c:v>
                </c:pt>
                <c:pt idx="2444">
                  <c:v>0.718294601000017</c:v>
                </c:pt>
                <c:pt idx="2445">
                  <c:v>0.718372201000017</c:v>
                </c:pt>
                <c:pt idx="2446">
                  <c:v>0.718449801000017</c:v>
                </c:pt>
                <c:pt idx="2447">
                  <c:v>0.718527401000017</c:v>
                </c:pt>
                <c:pt idx="2448">
                  <c:v>0.718605001000017</c:v>
                </c:pt>
                <c:pt idx="2449">
                  <c:v>0.718682601000017</c:v>
                </c:pt>
                <c:pt idx="2450">
                  <c:v>0.718760201000017</c:v>
                </c:pt>
                <c:pt idx="2451">
                  <c:v>0.718837801000017</c:v>
                </c:pt>
                <c:pt idx="2452">
                  <c:v>0.718915401000017</c:v>
                </c:pt>
                <c:pt idx="2453">
                  <c:v>0.718993001000017</c:v>
                </c:pt>
                <c:pt idx="2454">
                  <c:v>0.719070601000017</c:v>
                </c:pt>
                <c:pt idx="2455">
                  <c:v>0.719148201000017</c:v>
                </c:pt>
                <c:pt idx="2456">
                  <c:v>0.719225801000017</c:v>
                </c:pt>
                <c:pt idx="2457">
                  <c:v>0.719303401000017</c:v>
                </c:pt>
                <c:pt idx="2458">
                  <c:v>0.719381001000017</c:v>
                </c:pt>
                <c:pt idx="2459">
                  <c:v>0.719458601000017</c:v>
                </c:pt>
                <c:pt idx="2460">
                  <c:v>0.719536201000017</c:v>
                </c:pt>
                <c:pt idx="2461">
                  <c:v>0.719613801000017</c:v>
                </c:pt>
                <c:pt idx="2462">
                  <c:v>0.719691401000017</c:v>
                </c:pt>
                <c:pt idx="2463">
                  <c:v>0.719769001000017</c:v>
                </c:pt>
                <c:pt idx="2464">
                  <c:v>0.719846601000017</c:v>
                </c:pt>
                <c:pt idx="2465">
                  <c:v>0.719924201000017</c:v>
                </c:pt>
                <c:pt idx="2466">
                  <c:v>0.720001801000017</c:v>
                </c:pt>
                <c:pt idx="2467">
                  <c:v>0.720079401000017</c:v>
                </c:pt>
                <c:pt idx="2468">
                  <c:v>0.720157001000017</c:v>
                </c:pt>
                <c:pt idx="2469">
                  <c:v>0.720234601000017</c:v>
                </c:pt>
                <c:pt idx="2470">
                  <c:v>0.720312201000017</c:v>
                </c:pt>
                <c:pt idx="2471">
                  <c:v>0.720389801000017</c:v>
                </c:pt>
                <c:pt idx="2472">
                  <c:v>0.720467401000017</c:v>
                </c:pt>
                <c:pt idx="2473">
                  <c:v>0.720545001000017</c:v>
                </c:pt>
                <c:pt idx="2474">
                  <c:v>0.720622601000018</c:v>
                </c:pt>
                <c:pt idx="2475">
                  <c:v>0.720700201000017</c:v>
                </c:pt>
                <c:pt idx="2476">
                  <c:v>0.720777801000017</c:v>
                </c:pt>
                <c:pt idx="2477">
                  <c:v>0.720855401000017</c:v>
                </c:pt>
                <c:pt idx="2478">
                  <c:v>0.720933001000017</c:v>
                </c:pt>
                <c:pt idx="2479">
                  <c:v>0.721010601000017</c:v>
                </c:pt>
                <c:pt idx="2480">
                  <c:v>0.721088201000017</c:v>
                </c:pt>
                <c:pt idx="2481">
                  <c:v>0.721165801000017</c:v>
                </c:pt>
                <c:pt idx="2482">
                  <c:v>0.721243401000017</c:v>
                </c:pt>
                <c:pt idx="2483">
                  <c:v>0.721321001000018</c:v>
                </c:pt>
                <c:pt idx="2484">
                  <c:v>0.721398601000017</c:v>
                </c:pt>
                <c:pt idx="2485">
                  <c:v>0.721476201000018</c:v>
                </c:pt>
                <c:pt idx="2486">
                  <c:v>0.721553801000018</c:v>
                </c:pt>
                <c:pt idx="2487">
                  <c:v>0.721631401000017</c:v>
                </c:pt>
                <c:pt idx="2488">
                  <c:v>0.721709001000017</c:v>
                </c:pt>
                <c:pt idx="2489">
                  <c:v>0.721786601000017</c:v>
                </c:pt>
                <c:pt idx="2490">
                  <c:v>0.721864201000017</c:v>
                </c:pt>
                <c:pt idx="2491">
                  <c:v>0.721941801000018</c:v>
                </c:pt>
                <c:pt idx="2492">
                  <c:v>0.722019401000018</c:v>
                </c:pt>
                <c:pt idx="2493">
                  <c:v>0.722097001000017</c:v>
                </c:pt>
                <c:pt idx="2494">
                  <c:v>0.722174601000017</c:v>
                </c:pt>
                <c:pt idx="2495">
                  <c:v>0.722252201000017</c:v>
                </c:pt>
                <c:pt idx="2496">
                  <c:v>0.722329801000018</c:v>
                </c:pt>
                <c:pt idx="2497">
                  <c:v>0.722407401000018</c:v>
                </c:pt>
                <c:pt idx="2498">
                  <c:v>0.722485001000017</c:v>
                </c:pt>
                <c:pt idx="2499">
                  <c:v>0.722562601000017</c:v>
                </c:pt>
                <c:pt idx="2500">
                  <c:v>0.722640201000018</c:v>
                </c:pt>
                <c:pt idx="2501">
                  <c:v>0.722717801000018</c:v>
                </c:pt>
                <c:pt idx="2502">
                  <c:v>0.722795401000018</c:v>
                </c:pt>
                <c:pt idx="2503">
                  <c:v>0.722873001000018</c:v>
                </c:pt>
                <c:pt idx="2504">
                  <c:v>0.722950601000018</c:v>
                </c:pt>
                <c:pt idx="2505">
                  <c:v>0.723028201000018</c:v>
                </c:pt>
                <c:pt idx="2506">
                  <c:v>0.723105801000018</c:v>
                </c:pt>
                <c:pt idx="2507">
                  <c:v>0.723183401000018</c:v>
                </c:pt>
                <c:pt idx="2508">
                  <c:v>0.723261001000018</c:v>
                </c:pt>
                <c:pt idx="2509">
                  <c:v>0.723338601000018</c:v>
                </c:pt>
                <c:pt idx="2510">
                  <c:v>0.723416201000018</c:v>
                </c:pt>
                <c:pt idx="2511">
                  <c:v>0.723493801000018</c:v>
                </c:pt>
                <c:pt idx="2512">
                  <c:v>0.723571401000018</c:v>
                </c:pt>
                <c:pt idx="2513">
                  <c:v>0.723649001000018</c:v>
                </c:pt>
                <c:pt idx="2514">
                  <c:v>0.723726601000018</c:v>
                </c:pt>
                <c:pt idx="2515">
                  <c:v>0.723804201000018</c:v>
                </c:pt>
                <c:pt idx="2516">
                  <c:v>0.723881801000018</c:v>
                </c:pt>
                <c:pt idx="2517">
                  <c:v>0.723959401000018</c:v>
                </c:pt>
                <c:pt idx="2518">
                  <c:v>0.724037001000018</c:v>
                </c:pt>
                <c:pt idx="2519">
                  <c:v>0.724114601000018</c:v>
                </c:pt>
                <c:pt idx="2520">
                  <c:v>0.724192201000018</c:v>
                </c:pt>
                <c:pt idx="2521">
                  <c:v>0.724269801000018</c:v>
                </c:pt>
                <c:pt idx="2522">
                  <c:v>0.724347401000018</c:v>
                </c:pt>
                <c:pt idx="2523">
                  <c:v>0.724425001000018</c:v>
                </c:pt>
                <c:pt idx="2524">
                  <c:v>0.724502601000018</c:v>
                </c:pt>
                <c:pt idx="2525">
                  <c:v>0.724580201000018</c:v>
                </c:pt>
                <c:pt idx="2526">
                  <c:v>0.724657801000018</c:v>
                </c:pt>
                <c:pt idx="2527">
                  <c:v>0.724735401000018</c:v>
                </c:pt>
                <c:pt idx="2528">
                  <c:v>0.724813001000018</c:v>
                </c:pt>
                <c:pt idx="2529">
                  <c:v>0.724890601000018</c:v>
                </c:pt>
                <c:pt idx="2530">
                  <c:v>0.724968201000018</c:v>
                </c:pt>
                <c:pt idx="2531">
                  <c:v>0.725045801000018</c:v>
                </c:pt>
                <c:pt idx="2532">
                  <c:v>0.725123401000018</c:v>
                </c:pt>
                <c:pt idx="2533">
                  <c:v>0.725201001000018</c:v>
                </c:pt>
                <c:pt idx="2534">
                  <c:v>0.725278601000018</c:v>
                </c:pt>
                <c:pt idx="2535">
                  <c:v>0.725356201000018</c:v>
                </c:pt>
                <c:pt idx="2536">
                  <c:v>0.725433801000018</c:v>
                </c:pt>
                <c:pt idx="2537">
                  <c:v>0.725511401000018</c:v>
                </c:pt>
                <c:pt idx="2538">
                  <c:v>0.725589001000018</c:v>
                </c:pt>
                <c:pt idx="2539">
                  <c:v>0.725666601000018</c:v>
                </c:pt>
                <c:pt idx="2540">
                  <c:v>0.725744201000018</c:v>
                </c:pt>
                <c:pt idx="2541">
                  <c:v>0.725821801000018</c:v>
                </c:pt>
                <c:pt idx="2542">
                  <c:v>0.725899401000018</c:v>
                </c:pt>
                <c:pt idx="2543">
                  <c:v>0.725977001000018</c:v>
                </c:pt>
                <c:pt idx="2544">
                  <c:v>0.726054601000018</c:v>
                </c:pt>
                <c:pt idx="2545">
                  <c:v>0.726132201000018</c:v>
                </c:pt>
                <c:pt idx="2546">
                  <c:v>0.726209801000018</c:v>
                </c:pt>
                <c:pt idx="2547">
                  <c:v>0.726287401000018</c:v>
                </c:pt>
                <c:pt idx="2548">
                  <c:v>0.726365001000018</c:v>
                </c:pt>
                <c:pt idx="2549">
                  <c:v>0.726442601000018</c:v>
                </c:pt>
                <c:pt idx="2550">
                  <c:v>0.726520201000018</c:v>
                </c:pt>
                <c:pt idx="2551">
                  <c:v>0.726597801000018</c:v>
                </c:pt>
                <c:pt idx="2552">
                  <c:v>0.726675401000018</c:v>
                </c:pt>
                <c:pt idx="2553">
                  <c:v>0.726753001000018</c:v>
                </c:pt>
                <c:pt idx="2554">
                  <c:v>0.726830601000018</c:v>
                </c:pt>
                <c:pt idx="2555">
                  <c:v>0.726908201000018</c:v>
                </c:pt>
                <c:pt idx="2556">
                  <c:v>0.726985801000018</c:v>
                </c:pt>
                <c:pt idx="2557">
                  <c:v>0.727063401000018</c:v>
                </c:pt>
                <c:pt idx="2558">
                  <c:v>0.727141001000018</c:v>
                </c:pt>
                <c:pt idx="2559">
                  <c:v>0.727218601000018</c:v>
                </c:pt>
                <c:pt idx="2560">
                  <c:v>0.727296201000018</c:v>
                </c:pt>
                <c:pt idx="2561">
                  <c:v>0.727373801000018</c:v>
                </c:pt>
                <c:pt idx="2562">
                  <c:v>0.727451401000018</c:v>
                </c:pt>
                <c:pt idx="2563">
                  <c:v>0.727529001000018</c:v>
                </c:pt>
                <c:pt idx="2564">
                  <c:v>0.727606601000018</c:v>
                </c:pt>
                <c:pt idx="2565">
                  <c:v>0.727684201000018</c:v>
                </c:pt>
                <c:pt idx="2566">
                  <c:v>0.727761801000018</c:v>
                </c:pt>
                <c:pt idx="2567">
                  <c:v>0.727839401000018</c:v>
                </c:pt>
                <c:pt idx="2568">
                  <c:v>0.727917001000018</c:v>
                </c:pt>
                <c:pt idx="2569">
                  <c:v>0.727994601000018</c:v>
                </c:pt>
                <c:pt idx="2570">
                  <c:v>0.728072201000018</c:v>
                </c:pt>
                <c:pt idx="2571">
                  <c:v>0.728149801000018</c:v>
                </c:pt>
                <c:pt idx="2572">
                  <c:v>0.728227401000018</c:v>
                </c:pt>
                <c:pt idx="2573">
                  <c:v>0.728300501000018</c:v>
                </c:pt>
                <c:pt idx="2574">
                  <c:v>0.728373601000018</c:v>
                </c:pt>
                <c:pt idx="2575">
                  <c:v>0.728446701000019</c:v>
                </c:pt>
                <c:pt idx="2576">
                  <c:v>0.728519801000019</c:v>
                </c:pt>
                <c:pt idx="2577">
                  <c:v>0.728592901000019</c:v>
                </c:pt>
                <c:pt idx="2578">
                  <c:v>0.728666001000019</c:v>
                </c:pt>
                <c:pt idx="2579">
                  <c:v>0.728739101000019</c:v>
                </c:pt>
                <c:pt idx="2580">
                  <c:v>0.728812201000019</c:v>
                </c:pt>
                <c:pt idx="2581">
                  <c:v>0.728885301000019</c:v>
                </c:pt>
                <c:pt idx="2582">
                  <c:v>0.728958401000019</c:v>
                </c:pt>
                <c:pt idx="2583">
                  <c:v>0.729031501000019</c:v>
                </c:pt>
                <c:pt idx="2584">
                  <c:v>0.729104601000019</c:v>
                </c:pt>
                <c:pt idx="2585">
                  <c:v>0.729177701000019</c:v>
                </c:pt>
                <c:pt idx="2586">
                  <c:v>0.729250801000019</c:v>
                </c:pt>
                <c:pt idx="2587">
                  <c:v>0.729323901000019</c:v>
                </c:pt>
                <c:pt idx="2588">
                  <c:v>0.729397001000019</c:v>
                </c:pt>
                <c:pt idx="2589">
                  <c:v>0.729470101000019</c:v>
                </c:pt>
                <c:pt idx="2590">
                  <c:v>0.729543201000019</c:v>
                </c:pt>
                <c:pt idx="2591">
                  <c:v>0.729616301000019</c:v>
                </c:pt>
                <c:pt idx="2592">
                  <c:v>0.729689401000019</c:v>
                </c:pt>
                <c:pt idx="2593">
                  <c:v>0.72976250100002</c:v>
                </c:pt>
                <c:pt idx="2594">
                  <c:v>0.729835601000019</c:v>
                </c:pt>
                <c:pt idx="2595">
                  <c:v>0.72990870100002</c:v>
                </c:pt>
                <c:pt idx="2596">
                  <c:v>0.729981801000019</c:v>
                </c:pt>
                <c:pt idx="2597">
                  <c:v>0.73005490100002</c:v>
                </c:pt>
                <c:pt idx="2598">
                  <c:v>0.73012800100002</c:v>
                </c:pt>
                <c:pt idx="2599">
                  <c:v>0.73020110100002</c:v>
                </c:pt>
                <c:pt idx="2600">
                  <c:v>0.73027420100002</c:v>
                </c:pt>
                <c:pt idx="2601">
                  <c:v>0.73034730100002</c:v>
                </c:pt>
                <c:pt idx="2602">
                  <c:v>0.73042040100002</c:v>
                </c:pt>
                <c:pt idx="2603">
                  <c:v>0.73049350100002</c:v>
                </c:pt>
                <c:pt idx="2604">
                  <c:v>0.73056660100002</c:v>
                </c:pt>
                <c:pt idx="2605">
                  <c:v>0.73063970100002</c:v>
                </c:pt>
                <c:pt idx="2606">
                  <c:v>0.73071280100002</c:v>
                </c:pt>
                <c:pt idx="2607">
                  <c:v>0.73078590100002</c:v>
                </c:pt>
                <c:pt idx="2608">
                  <c:v>0.73085900100002</c:v>
                </c:pt>
                <c:pt idx="2609">
                  <c:v>0.73093210100002</c:v>
                </c:pt>
                <c:pt idx="2610">
                  <c:v>0.73100520100002</c:v>
                </c:pt>
                <c:pt idx="2611">
                  <c:v>0.73107830100002</c:v>
                </c:pt>
                <c:pt idx="2612">
                  <c:v>0.73115140100002</c:v>
                </c:pt>
                <c:pt idx="2613">
                  <c:v>0.73122450100002</c:v>
                </c:pt>
                <c:pt idx="2614">
                  <c:v>0.731297601000021</c:v>
                </c:pt>
                <c:pt idx="2615">
                  <c:v>0.731370701000021</c:v>
                </c:pt>
                <c:pt idx="2616">
                  <c:v>0.731443801000021</c:v>
                </c:pt>
                <c:pt idx="2617">
                  <c:v>0.731516901000021</c:v>
                </c:pt>
                <c:pt idx="2618">
                  <c:v>0.731590001000021</c:v>
                </c:pt>
                <c:pt idx="2619">
                  <c:v>0.731663101000021</c:v>
                </c:pt>
                <c:pt idx="2620">
                  <c:v>0.731736201000021</c:v>
                </c:pt>
                <c:pt idx="2621">
                  <c:v>0.731809301000021</c:v>
                </c:pt>
                <c:pt idx="2622">
                  <c:v>0.731882401000021</c:v>
                </c:pt>
                <c:pt idx="2623">
                  <c:v>0.731955501000021</c:v>
                </c:pt>
                <c:pt idx="2624">
                  <c:v>0.732028601000021</c:v>
                </c:pt>
                <c:pt idx="2625">
                  <c:v>0.732101701000021</c:v>
                </c:pt>
                <c:pt idx="2626">
                  <c:v>0.732174801000021</c:v>
                </c:pt>
                <c:pt idx="2627">
                  <c:v>0.732247901000021</c:v>
                </c:pt>
                <c:pt idx="2628">
                  <c:v>0.732321001000021</c:v>
                </c:pt>
                <c:pt idx="2629">
                  <c:v>0.732394101000021</c:v>
                </c:pt>
                <c:pt idx="2630">
                  <c:v>0.732467201000021</c:v>
                </c:pt>
                <c:pt idx="2631">
                  <c:v>0.732540301000021</c:v>
                </c:pt>
                <c:pt idx="2632">
                  <c:v>0.732613401000021</c:v>
                </c:pt>
                <c:pt idx="2633">
                  <c:v>0.732686501000021</c:v>
                </c:pt>
                <c:pt idx="2634">
                  <c:v>0.732759601000021</c:v>
                </c:pt>
                <c:pt idx="2635">
                  <c:v>0.732832701000021</c:v>
                </c:pt>
                <c:pt idx="2636">
                  <c:v>0.732905801000021</c:v>
                </c:pt>
                <c:pt idx="2637">
                  <c:v>0.732978901000022</c:v>
                </c:pt>
                <c:pt idx="2638">
                  <c:v>0.733052001000022</c:v>
                </c:pt>
                <c:pt idx="2639">
                  <c:v>0.733125101000022</c:v>
                </c:pt>
                <c:pt idx="2640">
                  <c:v>0.733198201000022</c:v>
                </c:pt>
                <c:pt idx="2641">
                  <c:v>0.733271301000022</c:v>
                </c:pt>
                <c:pt idx="2642">
                  <c:v>0.733344401000022</c:v>
                </c:pt>
                <c:pt idx="2643">
                  <c:v>0.733417501000022</c:v>
                </c:pt>
                <c:pt idx="2644">
                  <c:v>0.733490601000022</c:v>
                </c:pt>
                <c:pt idx="2645">
                  <c:v>0.733563701000022</c:v>
                </c:pt>
                <c:pt idx="2646">
                  <c:v>0.733636801000022</c:v>
                </c:pt>
                <c:pt idx="2647">
                  <c:v>0.733709901000022</c:v>
                </c:pt>
                <c:pt idx="2648">
                  <c:v>0.733783001000022</c:v>
                </c:pt>
                <c:pt idx="2649">
                  <c:v>0.733856101000022</c:v>
                </c:pt>
                <c:pt idx="2650">
                  <c:v>0.733929201000022</c:v>
                </c:pt>
                <c:pt idx="2651">
                  <c:v>0.734002301000022</c:v>
                </c:pt>
                <c:pt idx="2652">
                  <c:v>0.734075401000022</c:v>
                </c:pt>
                <c:pt idx="2653">
                  <c:v>0.734148501000022</c:v>
                </c:pt>
                <c:pt idx="2654">
                  <c:v>0.734221601000022</c:v>
                </c:pt>
                <c:pt idx="2655">
                  <c:v>0.734294701000022</c:v>
                </c:pt>
                <c:pt idx="2656">
                  <c:v>0.734367801000022</c:v>
                </c:pt>
                <c:pt idx="2657">
                  <c:v>0.734440901000022</c:v>
                </c:pt>
                <c:pt idx="2658">
                  <c:v>0.734514001000023</c:v>
                </c:pt>
                <c:pt idx="2659">
                  <c:v>0.734587101000023</c:v>
                </c:pt>
                <c:pt idx="2660">
                  <c:v>0.734660201000023</c:v>
                </c:pt>
                <c:pt idx="2661">
                  <c:v>0.734733301000023</c:v>
                </c:pt>
                <c:pt idx="2662">
                  <c:v>0.734806401000023</c:v>
                </c:pt>
                <c:pt idx="2663">
                  <c:v>0.734879501000023</c:v>
                </c:pt>
                <c:pt idx="2664">
                  <c:v>0.734952601000023</c:v>
                </c:pt>
                <c:pt idx="2665">
                  <c:v>0.735025701000023</c:v>
                </c:pt>
                <c:pt idx="2666">
                  <c:v>0.735098801000023</c:v>
                </c:pt>
                <c:pt idx="2667">
                  <c:v>0.735171901000023</c:v>
                </c:pt>
                <c:pt idx="2668">
                  <c:v>0.735245001000023</c:v>
                </c:pt>
                <c:pt idx="2669">
                  <c:v>0.735318101000023</c:v>
                </c:pt>
                <c:pt idx="2670">
                  <c:v>0.735391201000023</c:v>
                </c:pt>
                <c:pt idx="2671">
                  <c:v>0.735464301000023</c:v>
                </c:pt>
                <c:pt idx="2672">
                  <c:v>0.735537401000023</c:v>
                </c:pt>
                <c:pt idx="2673">
                  <c:v>0.735610501000023</c:v>
                </c:pt>
                <c:pt idx="2674">
                  <c:v>0.735683601000023</c:v>
                </c:pt>
                <c:pt idx="2675">
                  <c:v>0.735756701000023</c:v>
                </c:pt>
                <c:pt idx="2676">
                  <c:v>0.735829801000023</c:v>
                </c:pt>
                <c:pt idx="2677">
                  <c:v>0.735902901000023</c:v>
                </c:pt>
                <c:pt idx="2678">
                  <c:v>0.735976001000023</c:v>
                </c:pt>
                <c:pt idx="2679">
                  <c:v>0.736049101000024</c:v>
                </c:pt>
                <c:pt idx="2680">
                  <c:v>0.736122201000024</c:v>
                </c:pt>
                <c:pt idx="2681">
                  <c:v>0.736195301000024</c:v>
                </c:pt>
                <c:pt idx="2682">
                  <c:v>0.736268401000024</c:v>
                </c:pt>
                <c:pt idx="2683">
                  <c:v>0.736341501000024</c:v>
                </c:pt>
                <c:pt idx="2684">
                  <c:v>0.736414601000024</c:v>
                </c:pt>
                <c:pt idx="2685">
                  <c:v>0.736487701000024</c:v>
                </c:pt>
                <c:pt idx="2686">
                  <c:v>0.736560801000024</c:v>
                </c:pt>
                <c:pt idx="2687">
                  <c:v>0.736633901000024</c:v>
                </c:pt>
                <c:pt idx="2688">
                  <c:v>0.736707001000024</c:v>
                </c:pt>
                <c:pt idx="2689">
                  <c:v>0.736780101000024</c:v>
                </c:pt>
                <c:pt idx="2690">
                  <c:v>0.736853201000024</c:v>
                </c:pt>
                <c:pt idx="2691">
                  <c:v>0.736926301000024</c:v>
                </c:pt>
                <c:pt idx="2692">
                  <c:v>0.736999401000024</c:v>
                </c:pt>
                <c:pt idx="2693">
                  <c:v>0.737072501000024</c:v>
                </c:pt>
                <c:pt idx="2694">
                  <c:v>0.737145601000024</c:v>
                </c:pt>
                <c:pt idx="2695">
                  <c:v>0.737218701000024</c:v>
                </c:pt>
                <c:pt idx="2696">
                  <c:v>0.737291801000024</c:v>
                </c:pt>
                <c:pt idx="2697">
                  <c:v>0.737364901000024</c:v>
                </c:pt>
                <c:pt idx="2698">
                  <c:v>0.737438001000024</c:v>
                </c:pt>
                <c:pt idx="2699">
                  <c:v>0.737511101000024</c:v>
                </c:pt>
                <c:pt idx="2700">
                  <c:v>0.737584201000024</c:v>
                </c:pt>
                <c:pt idx="2701">
                  <c:v>0.737657301000025</c:v>
                </c:pt>
                <c:pt idx="2702">
                  <c:v>0.737730401000025</c:v>
                </c:pt>
                <c:pt idx="2703">
                  <c:v>0.737803501000025</c:v>
                </c:pt>
                <c:pt idx="2704">
                  <c:v>0.737876601000025</c:v>
                </c:pt>
                <c:pt idx="2705">
                  <c:v>0.737949701000025</c:v>
                </c:pt>
                <c:pt idx="2706">
                  <c:v>0.738022801000025</c:v>
                </c:pt>
                <c:pt idx="2707">
                  <c:v>0.738095901000025</c:v>
                </c:pt>
                <c:pt idx="2708">
                  <c:v>0.738169001000025</c:v>
                </c:pt>
                <c:pt idx="2709">
                  <c:v>0.738242101000025</c:v>
                </c:pt>
                <c:pt idx="2710">
                  <c:v>0.738315201000025</c:v>
                </c:pt>
                <c:pt idx="2711">
                  <c:v>0.738388301000025</c:v>
                </c:pt>
                <c:pt idx="2712">
                  <c:v>0.738461401000025</c:v>
                </c:pt>
                <c:pt idx="2713">
                  <c:v>0.738534501000025</c:v>
                </c:pt>
                <c:pt idx="2714">
                  <c:v>0.738607601000025</c:v>
                </c:pt>
                <c:pt idx="2715">
                  <c:v>0.738680701000025</c:v>
                </c:pt>
                <c:pt idx="2716">
                  <c:v>0.738753801000025</c:v>
                </c:pt>
                <c:pt idx="2717">
                  <c:v>0.738826901000025</c:v>
                </c:pt>
                <c:pt idx="2718">
                  <c:v>0.738900001000025</c:v>
                </c:pt>
                <c:pt idx="2719">
                  <c:v>0.738973101000025</c:v>
                </c:pt>
                <c:pt idx="2720">
                  <c:v>0.739046201000026</c:v>
                </c:pt>
                <c:pt idx="2721">
                  <c:v>0.739119301000026</c:v>
                </c:pt>
                <c:pt idx="2722">
                  <c:v>0.739192401000026</c:v>
                </c:pt>
                <c:pt idx="2723">
                  <c:v>0.739265501000026</c:v>
                </c:pt>
                <c:pt idx="2724">
                  <c:v>0.739338601000026</c:v>
                </c:pt>
                <c:pt idx="2725">
                  <c:v>0.739411701000026</c:v>
                </c:pt>
                <c:pt idx="2726">
                  <c:v>0.739484801000026</c:v>
                </c:pt>
                <c:pt idx="2727">
                  <c:v>0.739557901000026</c:v>
                </c:pt>
                <c:pt idx="2728">
                  <c:v>0.739631001000026</c:v>
                </c:pt>
                <c:pt idx="2729">
                  <c:v>0.739704101000026</c:v>
                </c:pt>
                <c:pt idx="2730">
                  <c:v>0.739777201000026</c:v>
                </c:pt>
                <c:pt idx="2731">
                  <c:v>0.739850301000026</c:v>
                </c:pt>
                <c:pt idx="2732">
                  <c:v>0.739923401000026</c:v>
                </c:pt>
                <c:pt idx="2733">
                  <c:v>0.739996501000026</c:v>
                </c:pt>
                <c:pt idx="2734">
                  <c:v>0.740069601000026</c:v>
                </c:pt>
                <c:pt idx="2735">
                  <c:v>0.740142701000026</c:v>
                </c:pt>
                <c:pt idx="2736">
                  <c:v>0.740215801000026</c:v>
                </c:pt>
                <c:pt idx="2737">
                  <c:v>0.740288901000026</c:v>
                </c:pt>
                <c:pt idx="2738">
                  <c:v>0.740362001000026</c:v>
                </c:pt>
                <c:pt idx="2739">
                  <c:v>0.740435101000026</c:v>
                </c:pt>
                <c:pt idx="2740">
                  <c:v>0.740508201000026</c:v>
                </c:pt>
                <c:pt idx="2741">
                  <c:v>0.740581301000027</c:v>
                </c:pt>
                <c:pt idx="2742">
                  <c:v>0.740654401000027</c:v>
                </c:pt>
                <c:pt idx="2743">
                  <c:v>0.740727501000027</c:v>
                </c:pt>
                <c:pt idx="2744">
                  <c:v>0.740800601000027</c:v>
                </c:pt>
                <c:pt idx="2745">
                  <c:v>0.740873701000027</c:v>
                </c:pt>
                <c:pt idx="2746">
                  <c:v>0.740946801000027</c:v>
                </c:pt>
                <c:pt idx="2747">
                  <c:v>0.741019901000027</c:v>
                </c:pt>
                <c:pt idx="2748">
                  <c:v>0.741093001000027</c:v>
                </c:pt>
                <c:pt idx="2749">
                  <c:v>0.741166101000027</c:v>
                </c:pt>
                <c:pt idx="2750">
                  <c:v>0.741239201000027</c:v>
                </c:pt>
                <c:pt idx="2751">
                  <c:v>0.741312301000027</c:v>
                </c:pt>
                <c:pt idx="2752">
                  <c:v>0.741385401000027</c:v>
                </c:pt>
                <c:pt idx="2753">
                  <c:v>0.741458501000027</c:v>
                </c:pt>
                <c:pt idx="2754">
                  <c:v>0.741531601000027</c:v>
                </c:pt>
                <c:pt idx="2755">
                  <c:v>0.741604701000027</c:v>
                </c:pt>
                <c:pt idx="2756">
                  <c:v>0.741677801000027</c:v>
                </c:pt>
                <c:pt idx="2757">
                  <c:v>0.741750901000027</c:v>
                </c:pt>
                <c:pt idx="2758">
                  <c:v>0.741824001000027</c:v>
                </c:pt>
                <c:pt idx="2759">
                  <c:v>0.741897101000027</c:v>
                </c:pt>
                <c:pt idx="2760">
                  <c:v>0.741970201000027</c:v>
                </c:pt>
                <c:pt idx="2761">
                  <c:v>0.742043301000027</c:v>
                </c:pt>
                <c:pt idx="2762">
                  <c:v>0.742116401000028</c:v>
                </c:pt>
                <c:pt idx="2763">
                  <c:v>0.742189501000028</c:v>
                </c:pt>
                <c:pt idx="2764">
                  <c:v>0.742262601000028</c:v>
                </c:pt>
                <c:pt idx="2765">
                  <c:v>0.742335701000028</c:v>
                </c:pt>
                <c:pt idx="2766">
                  <c:v>0.742408801000028</c:v>
                </c:pt>
                <c:pt idx="2767">
                  <c:v>0.742481901000028</c:v>
                </c:pt>
                <c:pt idx="2768">
                  <c:v>0.742555001000028</c:v>
                </c:pt>
                <c:pt idx="2769">
                  <c:v>0.742628101000028</c:v>
                </c:pt>
                <c:pt idx="2770">
                  <c:v>0.742701201000028</c:v>
                </c:pt>
                <c:pt idx="2771">
                  <c:v>0.742769701000028</c:v>
                </c:pt>
                <c:pt idx="2772">
                  <c:v>0.742838201000028</c:v>
                </c:pt>
                <c:pt idx="2773">
                  <c:v>0.742906701000028</c:v>
                </c:pt>
                <c:pt idx="2774">
                  <c:v>0.742975201000028</c:v>
                </c:pt>
                <c:pt idx="2775">
                  <c:v>0.743043701000028</c:v>
                </c:pt>
                <c:pt idx="2776">
                  <c:v>0.743112201000028</c:v>
                </c:pt>
                <c:pt idx="2777">
                  <c:v>0.743180701000028</c:v>
                </c:pt>
                <c:pt idx="2778">
                  <c:v>0.743249201000028</c:v>
                </c:pt>
                <c:pt idx="2779">
                  <c:v>0.743317701000028</c:v>
                </c:pt>
                <c:pt idx="2780">
                  <c:v>0.743386201000028</c:v>
                </c:pt>
                <c:pt idx="2781">
                  <c:v>0.743454701000028</c:v>
                </c:pt>
                <c:pt idx="2782">
                  <c:v>0.743523201000028</c:v>
                </c:pt>
                <c:pt idx="2783">
                  <c:v>0.743591701000028</c:v>
                </c:pt>
                <c:pt idx="2784">
                  <c:v>0.743660201000028</c:v>
                </c:pt>
                <c:pt idx="2785">
                  <c:v>0.743728701000028</c:v>
                </c:pt>
                <c:pt idx="2786">
                  <c:v>0.743797201000028</c:v>
                </c:pt>
                <c:pt idx="2787">
                  <c:v>0.743865701000028</c:v>
                </c:pt>
                <c:pt idx="2788">
                  <c:v>0.743934201000029</c:v>
                </c:pt>
                <c:pt idx="2789">
                  <c:v>0.744002701000029</c:v>
                </c:pt>
                <c:pt idx="2790">
                  <c:v>0.744071201000029</c:v>
                </c:pt>
                <c:pt idx="2791">
                  <c:v>0.744139701000029</c:v>
                </c:pt>
                <c:pt idx="2792">
                  <c:v>0.744208201000029</c:v>
                </c:pt>
                <c:pt idx="2793">
                  <c:v>0.744276701000029</c:v>
                </c:pt>
                <c:pt idx="2794">
                  <c:v>0.744345201000029</c:v>
                </c:pt>
                <c:pt idx="2795">
                  <c:v>0.744413701000029</c:v>
                </c:pt>
                <c:pt idx="2796">
                  <c:v>0.744482201000029</c:v>
                </c:pt>
                <c:pt idx="2797">
                  <c:v>0.744550701000029</c:v>
                </c:pt>
                <c:pt idx="2798">
                  <c:v>0.744619201000029</c:v>
                </c:pt>
                <c:pt idx="2799">
                  <c:v>0.744687701000029</c:v>
                </c:pt>
                <c:pt idx="2800">
                  <c:v>0.744756201000029</c:v>
                </c:pt>
                <c:pt idx="2801">
                  <c:v>0.744824701000029</c:v>
                </c:pt>
                <c:pt idx="2802">
                  <c:v>0.744893201000029</c:v>
                </c:pt>
                <c:pt idx="2803">
                  <c:v>0.744961701000029</c:v>
                </c:pt>
                <c:pt idx="2804">
                  <c:v>0.745030201000029</c:v>
                </c:pt>
                <c:pt idx="2805">
                  <c:v>0.745098701000029</c:v>
                </c:pt>
                <c:pt idx="2806">
                  <c:v>0.745167201000029</c:v>
                </c:pt>
                <c:pt idx="2807">
                  <c:v>0.745235701000029</c:v>
                </c:pt>
                <c:pt idx="2808">
                  <c:v>0.745304201000029</c:v>
                </c:pt>
                <c:pt idx="2809">
                  <c:v>0.745372701000029</c:v>
                </c:pt>
                <c:pt idx="2810">
                  <c:v>0.745441201000029</c:v>
                </c:pt>
                <c:pt idx="2811">
                  <c:v>0.745509701000029</c:v>
                </c:pt>
                <c:pt idx="2812">
                  <c:v>0.745578201000029</c:v>
                </c:pt>
                <c:pt idx="2813">
                  <c:v>0.745646701000029</c:v>
                </c:pt>
                <c:pt idx="2814">
                  <c:v>0.745715201000029</c:v>
                </c:pt>
                <c:pt idx="2815">
                  <c:v>0.745783701000029</c:v>
                </c:pt>
                <c:pt idx="2816">
                  <c:v>0.745852201000029</c:v>
                </c:pt>
                <c:pt idx="2817">
                  <c:v>0.745920701000029</c:v>
                </c:pt>
                <c:pt idx="2818">
                  <c:v>0.745989201000029</c:v>
                </c:pt>
                <c:pt idx="2819">
                  <c:v>0.746057701000029</c:v>
                </c:pt>
                <c:pt idx="2820">
                  <c:v>0.746126201000029</c:v>
                </c:pt>
                <c:pt idx="2821">
                  <c:v>0.746194701000029</c:v>
                </c:pt>
                <c:pt idx="2822">
                  <c:v>0.746263201000029</c:v>
                </c:pt>
                <c:pt idx="2823">
                  <c:v>0.746331701000029</c:v>
                </c:pt>
                <c:pt idx="2824">
                  <c:v>0.746400201000029</c:v>
                </c:pt>
                <c:pt idx="2825">
                  <c:v>0.746468701000029</c:v>
                </c:pt>
                <c:pt idx="2826">
                  <c:v>0.746537201000029</c:v>
                </c:pt>
                <c:pt idx="2827">
                  <c:v>0.74660570100003</c:v>
                </c:pt>
                <c:pt idx="2828">
                  <c:v>0.746674201000029</c:v>
                </c:pt>
                <c:pt idx="2829">
                  <c:v>0.74674270100003</c:v>
                </c:pt>
                <c:pt idx="2830">
                  <c:v>0.746811201000029</c:v>
                </c:pt>
                <c:pt idx="2831">
                  <c:v>0.74687970100003</c:v>
                </c:pt>
                <c:pt idx="2832">
                  <c:v>0.746948201000029</c:v>
                </c:pt>
                <c:pt idx="2833">
                  <c:v>0.74701670100003</c:v>
                </c:pt>
                <c:pt idx="2834">
                  <c:v>0.74708520100003</c:v>
                </c:pt>
                <c:pt idx="2835">
                  <c:v>0.74715370100003</c:v>
                </c:pt>
                <c:pt idx="2836">
                  <c:v>0.74722220100003</c:v>
                </c:pt>
                <c:pt idx="2837">
                  <c:v>0.74729070100003</c:v>
                </c:pt>
                <c:pt idx="2838">
                  <c:v>0.74735920100003</c:v>
                </c:pt>
                <c:pt idx="2839">
                  <c:v>0.74742770100003</c:v>
                </c:pt>
                <c:pt idx="2840">
                  <c:v>0.74749620100003</c:v>
                </c:pt>
                <c:pt idx="2841">
                  <c:v>0.74756470100003</c:v>
                </c:pt>
                <c:pt idx="2842">
                  <c:v>0.74763320100003</c:v>
                </c:pt>
                <c:pt idx="2843">
                  <c:v>0.74770170100003</c:v>
                </c:pt>
                <c:pt idx="2844">
                  <c:v>0.74777020100003</c:v>
                </c:pt>
                <c:pt idx="2845">
                  <c:v>0.74783870100003</c:v>
                </c:pt>
                <c:pt idx="2846">
                  <c:v>0.74790720100003</c:v>
                </c:pt>
                <c:pt idx="2847">
                  <c:v>0.74797570100003</c:v>
                </c:pt>
                <c:pt idx="2848">
                  <c:v>0.74804420100003</c:v>
                </c:pt>
                <c:pt idx="2849">
                  <c:v>0.74811270100003</c:v>
                </c:pt>
                <c:pt idx="2850">
                  <c:v>0.74818120100003</c:v>
                </c:pt>
                <c:pt idx="2851">
                  <c:v>0.74824970100003</c:v>
                </c:pt>
                <c:pt idx="2852">
                  <c:v>0.74831820100003</c:v>
                </c:pt>
                <c:pt idx="2853">
                  <c:v>0.74838670100003</c:v>
                </c:pt>
                <c:pt idx="2854">
                  <c:v>0.74845520100003</c:v>
                </c:pt>
                <c:pt idx="2855">
                  <c:v>0.74852370100003</c:v>
                </c:pt>
                <c:pt idx="2856">
                  <c:v>0.74859220100003</c:v>
                </c:pt>
                <c:pt idx="2857">
                  <c:v>0.74866070100003</c:v>
                </c:pt>
                <c:pt idx="2858">
                  <c:v>0.74872920100003</c:v>
                </c:pt>
                <c:pt idx="2859">
                  <c:v>0.74879770100003</c:v>
                </c:pt>
                <c:pt idx="2860">
                  <c:v>0.74886620100003</c:v>
                </c:pt>
                <c:pt idx="2861">
                  <c:v>0.74893470100003</c:v>
                </c:pt>
                <c:pt idx="2862">
                  <c:v>0.74900320100003</c:v>
                </c:pt>
                <c:pt idx="2863">
                  <c:v>0.74907170100003</c:v>
                </c:pt>
                <c:pt idx="2864">
                  <c:v>0.74914020100003</c:v>
                </c:pt>
                <c:pt idx="2865">
                  <c:v>0.74920870100003</c:v>
                </c:pt>
                <c:pt idx="2866">
                  <c:v>0.74927720100003</c:v>
                </c:pt>
                <c:pt idx="2867">
                  <c:v>0.749345701000031</c:v>
                </c:pt>
                <c:pt idx="2868">
                  <c:v>0.749414201000031</c:v>
                </c:pt>
                <c:pt idx="2869">
                  <c:v>0.749482701000031</c:v>
                </c:pt>
                <c:pt idx="2870">
                  <c:v>0.749551201000031</c:v>
                </c:pt>
                <c:pt idx="2871">
                  <c:v>0.749619701000031</c:v>
                </c:pt>
                <c:pt idx="2872">
                  <c:v>0.749688201000031</c:v>
                </c:pt>
                <c:pt idx="2873">
                  <c:v>0.749756701000031</c:v>
                </c:pt>
                <c:pt idx="2874">
                  <c:v>0.749825201000031</c:v>
                </c:pt>
                <c:pt idx="2875">
                  <c:v>0.749893701000031</c:v>
                </c:pt>
                <c:pt idx="2876">
                  <c:v>0.749962201000031</c:v>
                </c:pt>
                <c:pt idx="2877">
                  <c:v>0.750030701000031</c:v>
                </c:pt>
                <c:pt idx="2878">
                  <c:v>0.750099201000031</c:v>
                </c:pt>
                <c:pt idx="2879">
                  <c:v>0.750167701000031</c:v>
                </c:pt>
                <c:pt idx="2880">
                  <c:v>0.750236201000031</c:v>
                </c:pt>
                <c:pt idx="2881">
                  <c:v>0.750304701000031</c:v>
                </c:pt>
                <c:pt idx="2882">
                  <c:v>0.750373201000031</c:v>
                </c:pt>
                <c:pt idx="2883">
                  <c:v>0.750441701000031</c:v>
                </c:pt>
                <c:pt idx="2884">
                  <c:v>0.750510201000031</c:v>
                </c:pt>
                <c:pt idx="2885">
                  <c:v>0.750578701000031</c:v>
                </c:pt>
                <c:pt idx="2886">
                  <c:v>0.750647201000031</c:v>
                </c:pt>
                <c:pt idx="2887">
                  <c:v>0.750715701000031</c:v>
                </c:pt>
                <c:pt idx="2888">
                  <c:v>0.750784201000031</c:v>
                </c:pt>
                <c:pt idx="2889">
                  <c:v>0.750852701000031</c:v>
                </c:pt>
                <c:pt idx="2890">
                  <c:v>0.750921201000031</c:v>
                </c:pt>
                <c:pt idx="2891">
                  <c:v>0.750989701000031</c:v>
                </c:pt>
                <c:pt idx="2892">
                  <c:v>0.751058201000031</c:v>
                </c:pt>
                <c:pt idx="2893">
                  <c:v>0.751126701000031</c:v>
                </c:pt>
                <c:pt idx="2894">
                  <c:v>0.751195201000031</c:v>
                </c:pt>
                <c:pt idx="2895">
                  <c:v>0.751263701000031</c:v>
                </c:pt>
                <c:pt idx="2896">
                  <c:v>0.751332201000031</c:v>
                </c:pt>
                <c:pt idx="2897">
                  <c:v>0.751400701000031</c:v>
                </c:pt>
                <c:pt idx="2898">
                  <c:v>0.751469201000031</c:v>
                </c:pt>
                <c:pt idx="2899">
                  <c:v>0.751537701000031</c:v>
                </c:pt>
                <c:pt idx="2900">
                  <c:v>0.751606201000032</c:v>
                </c:pt>
                <c:pt idx="2901">
                  <c:v>0.751674701000031</c:v>
                </c:pt>
                <c:pt idx="2902">
                  <c:v>0.751743201000031</c:v>
                </c:pt>
                <c:pt idx="2903">
                  <c:v>0.751811701000031</c:v>
                </c:pt>
                <c:pt idx="2904">
                  <c:v>0.751880201000031</c:v>
                </c:pt>
                <c:pt idx="2905">
                  <c:v>0.751948701000032</c:v>
                </c:pt>
                <c:pt idx="2906">
                  <c:v>0.752017201000032</c:v>
                </c:pt>
                <c:pt idx="2907">
                  <c:v>0.752085701000032</c:v>
                </c:pt>
                <c:pt idx="2908">
                  <c:v>0.752154201000032</c:v>
                </c:pt>
                <c:pt idx="2909">
                  <c:v>0.752222701000032</c:v>
                </c:pt>
                <c:pt idx="2910">
                  <c:v>0.752291201000032</c:v>
                </c:pt>
                <c:pt idx="2911">
                  <c:v>0.752359701000032</c:v>
                </c:pt>
                <c:pt idx="2912">
                  <c:v>0.752428201000032</c:v>
                </c:pt>
                <c:pt idx="2913">
                  <c:v>0.752496701000032</c:v>
                </c:pt>
                <c:pt idx="2914">
                  <c:v>0.752565201000032</c:v>
                </c:pt>
                <c:pt idx="2915">
                  <c:v>0.752633701000032</c:v>
                </c:pt>
                <c:pt idx="2916">
                  <c:v>0.752702201000032</c:v>
                </c:pt>
                <c:pt idx="2917">
                  <c:v>0.752770701000032</c:v>
                </c:pt>
                <c:pt idx="2918">
                  <c:v>0.752839201000032</c:v>
                </c:pt>
                <c:pt idx="2919">
                  <c:v>0.752907701000032</c:v>
                </c:pt>
                <c:pt idx="2920">
                  <c:v>0.752976201000032</c:v>
                </c:pt>
                <c:pt idx="2921">
                  <c:v>0.753044701000032</c:v>
                </c:pt>
                <c:pt idx="2922">
                  <c:v>0.753113201000032</c:v>
                </c:pt>
                <c:pt idx="2923">
                  <c:v>0.753181701000032</c:v>
                </c:pt>
                <c:pt idx="2924">
                  <c:v>0.753250201000032</c:v>
                </c:pt>
                <c:pt idx="2925">
                  <c:v>0.753318701000032</c:v>
                </c:pt>
                <c:pt idx="2926">
                  <c:v>0.753387201000032</c:v>
                </c:pt>
                <c:pt idx="2927">
                  <c:v>0.753455701000032</c:v>
                </c:pt>
                <c:pt idx="2928">
                  <c:v>0.753524201000032</c:v>
                </c:pt>
                <c:pt idx="2929">
                  <c:v>0.753592701000032</c:v>
                </c:pt>
                <c:pt idx="2930">
                  <c:v>0.753661201000032</c:v>
                </c:pt>
                <c:pt idx="2931">
                  <c:v>0.753729701000032</c:v>
                </c:pt>
                <c:pt idx="2932">
                  <c:v>0.753798201000032</c:v>
                </c:pt>
                <c:pt idx="2933">
                  <c:v>0.753866701000032</c:v>
                </c:pt>
                <c:pt idx="2934">
                  <c:v>0.753935201000032</c:v>
                </c:pt>
                <c:pt idx="2935">
                  <c:v>0.754003701000032</c:v>
                </c:pt>
                <c:pt idx="2936">
                  <c:v>0.754072201000032</c:v>
                </c:pt>
                <c:pt idx="2937">
                  <c:v>0.754140701000032</c:v>
                </c:pt>
                <c:pt idx="2938">
                  <c:v>0.754209201000032</c:v>
                </c:pt>
                <c:pt idx="2939">
                  <c:v>0.754277701000032</c:v>
                </c:pt>
                <c:pt idx="2940">
                  <c:v>0.754346201000032</c:v>
                </c:pt>
                <c:pt idx="2941">
                  <c:v>0.754414701000033</c:v>
                </c:pt>
                <c:pt idx="2942">
                  <c:v>0.754483201000032</c:v>
                </c:pt>
                <c:pt idx="2943">
                  <c:v>0.754551701000033</c:v>
                </c:pt>
                <c:pt idx="2944">
                  <c:v>0.754620201000033</c:v>
                </c:pt>
                <c:pt idx="2945">
                  <c:v>0.754688701000033</c:v>
                </c:pt>
                <c:pt idx="2946">
                  <c:v>0.754757201000033</c:v>
                </c:pt>
                <c:pt idx="2947">
                  <c:v>0.754825701000033</c:v>
                </c:pt>
                <c:pt idx="2948">
                  <c:v>0.754894201000033</c:v>
                </c:pt>
                <c:pt idx="2949">
                  <c:v>0.754962701000033</c:v>
                </c:pt>
                <c:pt idx="2950">
                  <c:v>0.755031201000033</c:v>
                </c:pt>
                <c:pt idx="2951">
                  <c:v>0.755099701000033</c:v>
                </c:pt>
                <c:pt idx="2952">
                  <c:v>0.755168201000033</c:v>
                </c:pt>
                <c:pt idx="2953">
                  <c:v>0.755236701000033</c:v>
                </c:pt>
                <c:pt idx="2954">
                  <c:v>0.755305201000033</c:v>
                </c:pt>
                <c:pt idx="2955">
                  <c:v>0.755373701000033</c:v>
                </c:pt>
                <c:pt idx="2956">
                  <c:v>0.755442201000033</c:v>
                </c:pt>
                <c:pt idx="2957">
                  <c:v>0.755510701000033</c:v>
                </c:pt>
                <c:pt idx="2958">
                  <c:v>0.755579201000033</c:v>
                </c:pt>
                <c:pt idx="2959">
                  <c:v>0.755647701000033</c:v>
                </c:pt>
                <c:pt idx="2960">
                  <c:v>0.755716201000033</c:v>
                </c:pt>
                <c:pt idx="2961">
                  <c:v>0.755784701000033</c:v>
                </c:pt>
                <c:pt idx="2962">
                  <c:v>0.755853201000033</c:v>
                </c:pt>
                <c:pt idx="2963">
                  <c:v>0.755921701000033</c:v>
                </c:pt>
                <c:pt idx="2964">
                  <c:v>0.755990201000033</c:v>
                </c:pt>
                <c:pt idx="2965">
                  <c:v>0.756058701000033</c:v>
                </c:pt>
                <c:pt idx="2966">
                  <c:v>0.756127201000033</c:v>
                </c:pt>
                <c:pt idx="2967">
                  <c:v>0.756195701000033</c:v>
                </c:pt>
                <c:pt idx="2968">
                  <c:v>0.756264201000033</c:v>
                </c:pt>
                <c:pt idx="2969">
                  <c:v>0.756332701000033</c:v>
                </c:pt>
                <c:pt idx="2970">
                  <c:v>0.756401201000033</c:v>
                </c:pt>
                <c:pt idx="2971">
                  <c:v>0.756469701000033</c:v>
                </c:pt>
                <c:pt idx="2972">
                  <c:v>0.756538201000033</c:v>
                </c:pt>
                <c:pt idx="2973">
                  <c:v>0.756606701000033</c:v>
                </c:pt>
                <c:pt idx="2974">
                  <c:v>0.756675201000033</c:v>
                </c:pt>
                <c:pt idx="2975">
                  <c:v>0.756743701000034</c:v>
                </c:pt>
                <c:pt idx="2976">
                  <c:v>0.756812201000034</c:v>
                </c:pt>
                <c:pt idx="2977">
                  <c:v>0.756880701000033</c:v>
                </c:pt>
                <c:pt idx="2978">
                  <c:v>0.756949201000034</c:v>
                </c:pt>
                <c:pt idx="2979">
                  <c:v>0.757017701000034</c:v>
                </c:pt>
                <c:pt idx="2980">
                  <c:v>0.757086201000034</c:v>
                </c:pt>
                <c:pt idx="2981">
                  <c:v>0.757154701000033</c:v>
                </c:pt>
                <c:pt idx="2982">
                  <c:v>0.757223201000034</c:v>
                </c:pt>
                <c:pt idx="2983">
                  <c:v>0.757291701000034</c:v>
                </c:pt>
                <c:pt idx="2984">
                  <c:v>0.757360201000034</c:v>
                </c:pt>
                <c:pt idx="2985">
                  <c:v>0.757428701000034</c:v>
                </c:pt>
                <c:pt idx="2986">
                  <c:v>0.757497201000034</c:v>
                </c:pt>
                <c:pt idx="2987">
                  <c:v>0.757565701000034</c:v>
                </c:pt>
                <c:pt idx="2988">
                  <c:v>0.757634201000034</c:v>
                </c:pt>
                <c:pt idx="2989">
                  <c:v>0.757702701000034</c:v>
                </c:pt>
                <c:pt idx="2990">
                  <c:v>0.757771201000034</c:v>
                </c:pt>
                <c:pt idx="2991">
                  <c:v>0.757839701000034</c:v>
                </c:pt>
                <c:pt idx="2992">
                  <c:v>0.757908201000034</c:v>
                </c:pt>
                <c:pt idx="2993">
                  <c:v>0.757976701000034</c:v>
                </c:pt>
                <c:pt idx="2994">
                  <c:v>0.758045201000034</c:v>
                </c:pt>
                <c:pt idx="2995">
                  <c:v>0.758113701000034</c:v>
                </c:pt>
                <c:pt idx="2996">
                  <c:v>0.758177601000034</c:v>
                </c:pt>
                <c:pt idx="2997">
                  <c:v>0.758241501000034</c:v>
                </c:pt>
                <c:pt idx="2998">
                  <c:v>0.758305401000034</c:v>
                </c:pt>
                <c:pt idx="2999">
                  <c:v>0.758369301000034</c:v>
                </c:pt>
                <c:pt idx="3000">
                  <c:v>0.758433201000034</c:v>
                </c:pt>
                <c:pt idx="3001">
                  <c:v>0.758497101000034</c:v>
                </c:pt>
                <c:pt idx="3002">
                  <c:v>0.758561001000034</c:v>
                </c:pt>
                <c:pt idx="3003">
                  <c:v>0.758624901000034</c:v>
                </c:pt>
                <c:pt idx="3004">
                  <c:v>0.758688801000034</c:v>
                </c:pt>
                <c:pt idx="3005">
                  <c:v>0.758752701000034</c:v>
                </c:pt>
                <c:pt idx="3006">
                  <c:v>0.758816601000034</c:v>
                </c:pt>
                <c:pt idx="3007">
                  <c:v>0.758880501000034</c:v>
                </c:pt>
                <c:pt idx="3008">
                  <c:v>0.758944401000034</c:v>
                </c:pt>
                <c:pt idx="3009">
                  <c:v>0.759008301000034</c:v>
                </c:pt>
                <c:pt idx="3010">
                  <c:v>0.759072201000034</c:v>
                </c:pt>
                <c:pt idx="3011">
                  <c:v>0.759136101000034</c:v>
                </c:pt>
                <c:pt idx="3012">
                  <c:v>0.759200001000034</c:v>
                </c:pt>
                <c:pt idx="3013">
                  <c:v>0.759263901000034</c:v>
                </c:pt>
                <c:pt idx="3014">
                  <c:v>0.759327801000034</c:v>
                </c:pt>
                <c:pt idx="3015">
                  <c:v>0.759391701000034</c:v>
                </c:pt>
                <c:pt idx="3016">
                  <c:v>0.759455601000034</c:v>
                </c:pt>
                <c:pt idx="3017">
                  <c:v>0.759519501000034</c:v>
                </c:pt>
                <c:pt idx="3018">
                  <c:v>0.759583401000034</c:v>
                </c:pt>
                <c:pt idx="3019">
                  <c:v>0.759647301000034</c:v>
                </c:pt>
                <c:pt idx="3020">
                  <c:v>0.759711201000034</c:v>
                </c:pt>
                <c:pt idx="3021">
                  <c:v>0.759775101000034</c:v>
                </c:pt>
                <c:pt idx="3022">
                  <c:v>0.759839001000034</c:v>
                </c:pt>
                <c:pt idx="3023">
                  <c:v>0.759902901000034</c:v>
                </c:pt>
                <c:pt idx="3024">
                  <c:v>0.759966801000034</c:v>
                </c:pt>
                <c:pt idx="3025">
                  <c:v>0.760030701000034</c:v>
                </c:pt>
                <c:pt idx="3026">
                  <c:v>0.760094601000034</c:v>
                </c:pt>
                <c:pt idx="3027">
                  <c:v>0.760158501000034</c:v>
                </c:pt>
                <c:pt idx="3028">
                  <c:v>0.760222401000034</c:v>
                </c:pt>
                <c:pt idx="3029">
                  <c:v>0.760286301000034</c:v>
                </c:pt>
                <c:pt idx="3030">
                  <c:v>0.760350201000034</c:v>
                </c:pt>
                <c:pt idx="3031">
                  <c:v>0.760414101000034</c:v>
                </c:pt>
                <c:pt idx="3032">
                  <c:v>0.760478001000034</c:v>
                </c:pt>
                <c:pt idx="3033">
                  <c:v>0.760541901000034</c:v>
                </c:pt>
                <c:pt idx="3034">
                  <c:v>0.760605801000034</c:v>
                </c:pt>
                <c:pt idx="3035">
                  <c:v>0.760669701000034</c:v>
                </c:pt>
                <c:pt idx="3036">
                  <c:v>0.760733601000034</c:v>
                </c:pt>
                <c:pt idx="3037">
                  <c:v>0.760797501000034</c:v>
                </c:pt>
                <c:pt idx="3038">
                  <c:v>0.760861401000034</c:v>
                </c:pt>
                <c:pt idx="3039">
                  <c:v>0.760925301000034</c:v>
                </c:pt>
                <c:pt idx="3040">
                  <c:v>0.760989201000034</c:v>
                </c:pt>
                <c:pt idx="3041">
                  <c:v>0.761053101000034</c:v>
                </c:pt>
                <c:pt idx="3042">
                  <c:v>0.761117001000034</c:v>
                </c:pt>
                <c:pt idx="3043">
                  <c:v>0.761180901000034</c:v>
                </c:pt>
                <c:pt idx="3044">
                  <c:v>0.761244801000034</c:v>
                </c:pt>
                <c:pt idx="3045">
                  <c:v>0.761308701000034</c:v>
                </c:pt>
                <c:pt idx="3046">
                  <c:v>0.761372601000034</c:v>
                </c:pt>
                <c:pt idx="3047">
                  <c:v>0.761436501000034</c:v>
                </c:pt>
                <c:pt idx="3048">
                  <c:v>0.761500401000034</c:v>
                </c:pt>
                <c:pt idx="3049">
                  <c:v>0.761564301000034</c:v>
                </c:pt>
                <c:pt idx="3050">
                  <c:v>0.761628201000034</c:v>
                </c:pt>
                <c:pt idx="3051">
                  <c:v>0.761692101000034</c:v>
                </c:pt>
                <c:pt idx="3052">
                  <c:v>0.761756001000034</c:v>
                </c:pt>
                <c:pt idx="3053">
                  <c:v>0.761819901000034</c:v>
                </c:pt>
                <c:pt idx="3054">
                  <c:v>0.761883801000034</c:v>
                </c:pt>
                <c:pt idx="3055">
                  <c:v>0.761947701000034</c:v>
                </c:pt>
                <c:pt idx="3056">
                  <c:v>0.762011601000034</c:v>
                </c:pt>
                <c:pt idx="3057">
                  <c:v>0.762075501000034</c:v>
                </c:pt>
                <c:pt idx="3058">
                  <c:v>0.762139401000034</c:v>
                </c:pt>
                <c:pt idx="3059">
                  <c:v>0.762203301000034</c:v>
                </c:pt>
                <c:pt idx="3060">
                  <c:v>0.762267201000034</c:v>
                </c:pt>
                <c:pt idx="3061">
                  <c:v>0.762331101000034</c:v>
                </c:pt>
                <c:pt idx="3062">
                  <c:v>0.762395001000034</c:v>
                </c:pt>
                <c:pt idx="3063">
                  <c:v>0.762458901000034</c:v>
                </c:pt>
                <c:pt idx="3064">
                  <c:v>0.762522801000034</c:v>
                </c:pt>
                <c:pt idx="3065">
                  <c:v>0.762586701000034</c:v>
                </c:pt>
                <c:pt idx="3066">
                  <c:v>0.762650601000034</c:v>
                </c:pt>
                <c:pt idx="3067">
                  <c:v>0.762714501000034</c:v>
                </c:pt>
                <c:pt idx="3068">
                  <c:v>0.762778401000034</c:v>
                </c:pt>
                <c:pt idx="3069">
                  <c:v>0.762842301000034</c:v>
                </c:pt>
                <c:pt idx="3070">
                  <c:v>0.762906201000034</c:v>
                </c:pt>
                <c:pt idx="3071">
                  <c:v>0.762970101000034</c:v>
                </c:pt>
                <c:pt idx="3072">
                  <c:v>0.763034001000034</c:v>
                </c:pt>
                <c:pt idx="3073">
                  <c:v>0.763097901000034</c:v>
                </c:pt>
                <c:pt idx="3074">
                  <c:v>0.763161801000035</c:v>
                </c:pt>
                <c:pt idx="3075">
                  <c:v>0.763225701000034</c:v>
                </c:pt>
                <c:pt idx="3076">
                  <c:v>0.763289601000034</c:v>
                </c:pt>
                <c:pt idx="3077">
                  <c:v>0.763353501000034</c:v>
                </c:pt>
                <c:pt idx="3078">
                  <c:v>0.763417401000034</c:v>
                </c:pt>
                <c:pt idx="3079">
                  <c:v>0.763481301000034</c:v>
                </c:pt>
                <c:pt idx="3080">
                  <c:v>0.763545201000034</c:v>
                </c:pt>
                <c:pt idx="3081">
                  <c:v>0.763609101000034</c:v>
                </c:pt>
                <c:pt idx="3082">
                  <c:v>0.763673001000034</c:v>
                </c:pt>
                <c:pt idx="3083">
                  <c:v>0.763736901000034</c:v>
                </c:pt>
                <c:pt idx="3084">
                  <c:v>0.763800801000034</c:v>
                </c:pt>
                <c:pt idx="3085">
                  <c:v>0.763864701000034</c:v>
                </c:pt>
                <c:pt idx="3086">
                  <c:v>0.763928601000034</c:v>
                </c:pt>
                <c:pt idx="3087">
                  <c:v>0.763992501000034</c:v>
                </c:pt>
                <c:pt idx="3088">
                  <c:v>0.764056401000034</c:v>
                </c:pt>
                <c:pt idx="3089">
                  <c:v>0.764120301000034</c:v>
                </c:pt>
                <c:pt idx="3090">
                  <c:v>0.764184201000035</c:v>
                </c:pt>
                <c:pt idx="3091">
                  <c:v>0.764248101000035</c:v>
                </c:pt>
                <c:pt idx="3092">
                  <c:v>0.764312001000035</c:v>
                </c:pt>
                <c:pt idx="3093">
                  <c:v>0.764375901000035</c:v>
                </c:pt>
                <c:pt idx="3094">
                  <c:v>0.764439801000034</c:v>
                </c:pt>
                <c:pt idx="3095">
                  <c:v>0.764503701000035</c:v>
                </c:pt>
                <c:pt idx="3096">
                  <c:v>0.764567601000035</c:v>
                </c:pt>
                <c:pt idx="3097">
                  <c:v>0.764631501000035</c:v>
                </c:pt>
                <c:pt idx="3098">
                  <c:v>0.764695401000035</c:v>
                </c:pt>
                <c:pt idx="3099">
                  <c:v>0.764759301000035</c:v>
                </c:pt>
                <c:pt idx="3100">
                  <c:v>0.764823201000035</c:v>
                </c:pt>
                <c:pt idx="3101">
                  <c:v>0.764887101000035</c:v>
                </c:pt>
                <c:pt idx="3102">
                  <c:v>0.764951001000035</c:v>
                </c:pt>
                <c:pt idx="3103">
                  <c:v>0.765014901000035</c:v>
                </c:pt>
                <c:pt idx="3104">
                  <c:v>0.765078801000035</c:v>
                </c:pt>
                <c:pt idx="3105">
                  <c:v>0.765142701000035</c:v>
                </c:pt>
                <c:pt idx="3106">
                  <c:v>0.765206601000035</c:v>
                </c:pt>
                <c:pt idx="3107">
                  <c:v>0.765270501000035</c:v>
                </c:pt>
                <c:pt idx="3108">
                  <c:v>0.765334401000035</c:v>
                </c:pt>
                <c:pt idx="3109">
                  <c:v>0.765398301000035</c:v>
                </c:pt>
                <c:pt idx="3110">
                  <c:v>0.765462201000035</c:v>
                </c:pt>
                <c:pt idx="3111">
                  <c:v>0.765526101000035</c:v>
                </c:pt>
                <c:pt idx="3112">
                  <c:v>0.765590001000035</c:v>
                </c:pt>
                <c:pt idx="3113">
                  <c:v>0.765653901000035</c:v>
                </c:pt>
                <c:pt idx="3114">
                  <c:v>0.765717801000035</c:v>
                </c:pt>
                <c:pt idx="3115">
                  <c:v>0.765781701000035</c:v>
                </c:pt>
                <c:pt idx="3116">
                  <c:v>0.765845601000035</c:v>
                </c:pt>
                <c:pt idx="3117">
                  <c:v>0.765909501000035</c:v>
                </c:pt>
                <c:pt idx="3118">
                  <c:v>0.765973401000035</c:v>
                </c:pt>
                <c:pt idx="3119">
                  <c:v>0.766037301000035</c:v>
                </c:pt>
                <c:pt idx="3120">
                  <c:v>0.766101201000035</c:v>
                </c:pt>
                <c:pt idx="3121">
                  <c:v>0.766165101000035</c:v>
                </c:pt>
                <c:pt idx="3122">
                  <c:v>0.766229001000035</c:v>
                </c:pt>
                <c:pt idx="3123">
                  <c:v>0.766292901000035</c:v>
                </c:pt>
                <c:pt idx="3124">
                  <c:v>0.766356801000035</c:v>
                </c:pt>
                <c:pt idx="3125">
                  <c:v>0.766420701000035</c:v>
                </c:pt>
                <c:pt idx="3126">
                  <c:v>0.766484601000035</c:v>
                </c:pt>
                <c:pt idx="3127">
                  <c:v>0.766548501000035</c:v>
                </c:pt>
                <c:pt idx="3128">
                  <c:v>0.766612401000035</c:v>
                </c:pt>
                <c:pt idx="3129">
                  <c:v>0.766676301000035</c:v>
                </c:pt>
                <c:pt idx="3130">
                  <c:v>0.766740201000035</c:v>
                </c:pt>
                <c:pt idx="3131">
                  <c:v>0.766804101000035</c:v>
                </c:pt>
                <c:pt idx="3132">
                  <c:v>0.766868001000035</c:v>
                </c:pt>
                <c:pt idx="3133">
                  <c:v>0.766931901000035</c:v>
                </c:pt>
                <c:pt idx="3134">
                  <c:v>0.766995801000035</c:v>
                </c:pt>
                <c:pt idx="3135">
                  <c:v>0.767059701000035</c:v>
                </c:pt>
                <c:pt idx="3136">
                  <c:v>0.767123601000035</c:v>
                </c:pt>
                <c:pt idx="3137">
                  <c:v>0.767187501000035</c:v>
                </c:pt>
                <c:pt idx="3138">
                  <c:v>0.767251401000035</c:v>
                </c:pt>
                <c:pt idx="3139">
                  <c:v>0.767315301000035</c:v>
                </c:pt>
                <c:pt idx="3140">
                  <c:v>0.767379201000035</c:v>
                </c:pt>
                <c:pt idx="3141">
                  <c:v>0.767443101000035</c:v>
                </c:pt>
                <c:pt idx="3142">
                  <c:v>0.767507001000035</c:v>
                </c:pt>
                <c:pt idx="3143">
                  <c:v>0.767570901000035</c:v>
                </c:pt>
                <c:pt idx="3144">
                  <c:v>0.767634801000035</c:v>
                </c:pt>
                <c:pt idx="3145">
                  <c:v>0.767698701000035</c:v>
                </c:pt>
                <c:pt idx="3146">
                  <c:v>0.767762601000035</c:v>
                </c:pt>
                <c:pt idx="3147">
                  <c:v>0.767826501000035</c:v>
                </c:pt>
                <c:pt idx="3148">
                  <c:v>0.767890401000035</c:v>
                </c:pt>
                <c:pt idx="3149">
                  <c:v>0.767954301000035</c:v>
                </c:pt>
                <c:pt idx="3150">
                  <c:v>0.768018201000035</c:v>
                </c:pt>
                <c:pt idx="3151">
                  <c:v>0.768082101000035</c:v>
                </c:pt>
                <c:pt idx="3152">
                  <c:v>0.768146001000035</c:v>
                </c:pt>
                <c:pt idx="3153">
                  <c:v>0.768209901000035</c:v>
                </c:pt>
                <c:pt idx="3154">
                  <c:v>0.768273801000035</c:v>
                </c:pt>
                <c:pt idx="3155">
                  <c:v>0.768337701000035</c:v>
                </c:pt>
                <c:pt idx="3156">
                  <c:v>0.768401601000035</c:v>
                </c:pt>
                <c:pt idx="3157">
                  <c:v>0.768465501000035</c:v>
                </c:pt>
                <c:pt idx="3158">
                  <c:v>0.768529401000035</c:v>
                </c:pt>
                <c:pt idx="3159">
                  <c:v>0.768593301000035</c:v>
                </c:pt>
                <c:pt idx="3160">
                  <c:v>0.768657201000035</c:v>
                </c:pt>
                <c:pt idx="3161">
                  <c:v>0.768721101000035</c:v>
                </c:pt>
                <c:pt idx="3162">
                  <c:v>0.768785001000035</c:v>
                </c:pt>
                <c:pt idx="3163">
                  <c:v>0.768848901000035</c:v>
                </c:pt>
                <c:pt idx="3164">
                  <c:v>0.768912801000035</c:v>
                </c:pt>
                <c:pt idx="3165">
                  <c:v>0.768976701000035</c:v>
                </c:pt>
                <c:pt idx="3166">
                  <c:v>0.769040601000035</c:v>
                </c:pt>
                <c:pt idx="3167">
                  <c:v>0.769104501000035</c:v>
                </c:pt>
                <c:pt idx="3168">
                  <c:v>0.769168401000035</c:v>
                </c:pt>
                <c:pt idx="3169">
                  <c:v>0.769232301000035</c:v>
                </c:pt>
                <c:pt idx="3170">
                  <c:v>0.769296201000035</c:v>
                </c:pt>
                <c:pt idx="3171">
                  <c:v>0.769360101000035</c:v>
                </c:pt>
                <c:pt idx="3172">
                  <c:v>0.769424001000035</c:v>
                </c:pt>
                <c:pt idx="3173">
                  <c:v>0.769487901000035</c:v>
                </c:pt>
                <c:pt idx="3174">
                  <c:v>0.769551801000035</c:v>
                </c:pt>
                <c:pt idx="3175">
                  <c:v>0.769615701000035</c:v>
                </c:pt>
                <c:pt idx="3176">
                  <c:v>0.769679601000035</c:v>
                </c:pt>
                <c:pt idx="3177">
                  <c:v>0.769743501000035</c:v>
                </c:pt>
                <c:pt idx="3178">
                  <c:v>0.769807401000035</c:v>
                </c:pt>
                <c:pt idx="3179">
                  <c:v>0.769871301000035</c:v>
                </c:pt>
                <c:pt idx="3180">
                  <c:v>0.769935201000035</c:v>
                </c:pt>
                <c:pt idx="3181">
                  <c:v>0.769999101000035</c:v>
                </c:pt>
                <c:pt idx="3182">
                  <c:v>0.770063001000035</c:v>
                </c:pt>
                <c:pt idx="3183">
                  <c:v>0.770126901000035</c:v>
                </c:pt>
                <c:pt idx="3184">
                  <c:v>0.770190801000035</c:v>
                </c:pt>
                <c:pt idx="3185">
                  <c:v>0.770254701000035</c:v>
                </c:pt>
                <c:pt idx="3186">
                  <c:v>0.770318601000035</c:v>
                </c:pt>
                <c:pt idx="3187">
                  <c:v>0.770382501000035</c:v>
                </c:pt>
                <c:pt idx="3188">
                  <c:v>0.770446401000035</c:v>
                </c:pt>
                <c:pt idx="3189">
                  <c:v>0.770510301000035</c:v>
                </c:pt>
                <c:pt idx="3190">
                  <c:v>0.770574201000035</c:v>
                </c:pt>
                <c:pt idx="3191">
                  <c:v>0.770638101000035</c:v>
                </c:pt>
                <c:pt idx="3192">
                  <c:v>0.770702001000035</c:v>
                </c:pt>
                <c:pt idx="3193">
                  <c:v>0.770765901000035</c:v>
                </c:pt>
                <c:pt idx="3194">
                  <c:v>0.770829801000035</c:v>
                </c:pt>
                <c:pt idx="3195">
                  <c:v>0.770893701000035</c:v>
                </c:pt>
                <c:pt idx="3196">
                  <c:v>0.770957601000035</c:v>
                </c:pt>
                <c:pt idx="3197">
                  <c:v>0.771021501000035</c:v>
                </c:pt>
                <c:pt idx="3198">
                  <c:v>0.771085401000035</c:v>
                </c:pt>
                <c:pt idx="3199">
                  <c:v>0.771149301000035</c:v>
                </c:pt>
                <c:pt idx="3200">
                  <c:v>0.771213201000035</c:v>
                </c:pt>
                <c:pt idx="3201">
                  <c:v>0.771277101000035</c:v>
                </c:pt>
                <c:pt idx="3202">
                  <c:v>0.771341001000035</c:v>
                </c:pt>
                <c:pt idx="3203">
                  <c:v>0.771404901000035</c:v>
                </c:pt>
                <c:pt idx="3204">
                  <c:v>0.771468801000035</c:v>
                </c:pt>
                <c:pt idx="3205">
                  <c:v>0.771532701000035</c:v>
                </c:pt>
                <c:pt idx="3206">
                  <c:v>0.771596601000035</c:v>
                </c:pt>
                <c:pt idx="3207">
                  <c:v>0.771660501000035</c:v>
                </c:pt>
                <c:pt idx="3208">
                  <c:v>0.771724401000035</c:v>
                </c:pt>
                <c:pt idx="3209">
                  <c:v>0.771788301000035</c:v>
                </c:pt>
                <c:pt idx="3210">
                  <c:v>0.771852201000035</c:v>
                </c:pt>
                <c:pt idx="3211">
                  <c:v>0.771916101000035</c:v>
                </c:pt>
                <c:pt idx="3212">
                  <c:v>0.771980001000035</c:v>
                </c:pt>
                <c:pt idx="3213">
                  <c:v>0.772043901000035</c:v>
                </c:pt>
                <c:pt idx="3214">
                  <c:v>0.772107801000035</c:v>
                </c:pt>
                <c:pt idx="3215">
                  <c:v>0.772171701000035</c:v>
                </c:pt>
                <c:pt idx="3216">
                  <c:v>0.772235601000035</c:v>
                </c:pt>
                <c:pt idx="3217">
                  <c:v>0.772299501000035</c:v>
                </c:pt>
                <c:pt idx="3218">
                  <c:v>0.772363401000035</c:v>
                </c:pt>
                <c:pt idx="3219">
                  <c:v>0.772427301000035</c:v>
                </c:pt>
                <c:pt idx="3220">
                  <c:v>0.772491201000035</c:v>
                </c:pt>
                <c:pt idx="3221">
                  <c:v>0.772555101000035</c:v>
                </c:pt>
                <c:pt idx="3222">
                  <c:v>0.772619001000035</c:v>
                </c:pt>
                <c:pt idx="3223">
                  <c:v>0.772682901000035</c:v>
                </c:pt>
                <c:pt idx="3224">
                  <c:v>0.772746801000035</c:v>
                </c:pt>
                <c:pt idx="3225">
                  <c:v>0.772810701000035</c:v>
                </c:pt>
                <c:pt idx="3226">
                  <c:v>0.772874601000035</c:v>
                </c:pt>
                <c:pt idx="3227">
                  <c:v>0.772938501000035</c:v>
                </c:pt>
                <c:pt idx="3228">
                  <c:v>0.773002401000035</c:v>
                </c:pt>
                <c:pt idx="3229">
                  <c:v>0.773066301000035</c:v>
                </c:pt>
                <c:pt idx="3230">
                  <c:v>0.773130201000035</c:v>
                </c:pt>
                <c:pt idx="3231">
                  <c:v>0.773194101000035</c:v>
                </c:pt>
                <c:pt idx="3232">
                  <c:v>0.773258001000035</c:v>
                </c:pt>
                <c:pt idx="3233">
                  <c:v>0.773321901000035</c:v>
                </c:pt>
                <c:pt idx="3234">
                  <c:v>0.773385801000035</c:v>
                </c:pt>
                <c:pt idx="3235">
                  <c:v>0.773449701000035</c:v>
                </c:pt>
                <c:pt idx="3236">
                  <c:v>0.773513601000035</c:v>
                </c:pt>
                <c:pt idx="3237">
                  <c:v>0.773577501000035</c:v>
                </c:pt>
                <c:pt idx="3238">
                  <c:v>0.773641401000035</c:v>
                </c:pt>
                <c:pt idx="3239">
                  <c:v>0.773705301000035</c:v>
                </c:pt>
                <c:pt idx="3240">
                  <c:v>0.773769201000035</c:v>
                </c:pt>
                <c:pt idx="3241">
                  <c:v>0.773833101000035</c:v>
                </c:pt>
                <c:pt idx="3242">
                  <c:v>0.773897001000035</c:v>
                </c:pt>
                <c:pt idx="3243">
                  <c:v>0.773960901000035</c:v>
                </c:pt>
                <c:pt idx="3244">
                  <c:v>0.774024801000035</c:v>
                </c:pt>
                <c:pt idx="3245">
                  <c:v>0.774088701000035</c:v>
                </c:pt>
                <c:pt idx="3246">
                  <c:v>0.774152601000036</c:v>
                </c:pt>
                <c:pt idx="3247">
                  <c:v>0.774216501000035</c:v>
                </c:pt>
                <c:pt idx="3248">
                  <c:v>0.774280401000035</c:v>
                </c:pt>
                <c:pt idx="3249">
                  <c:v>0.774344301000035</c:v>
                </c:pt>
                <c:pt idx="3250">
                  <c:v>0.774408201000036</c:v>
                </c:pt>
                <c:pt idx="3251">
                  <c:v>0.774472101000036</c:v>
                </c:pt>
                <c:pt idx="3252">
                  <c:v>0.774536001000036</c:v>
                </c:pt>
                <c:pt idx="3253">
                  <c:v>0.774599901000035</c:v>
                </c:pt>
                <c:pt idx="3254">
                  <c:v>0.774663801000035</c:v>
                </c:pt>
                <c:pt idx="3255">
                  <c:v>0.774727701000035</c:v>
                </c:pt>
                <c:pt idx="3256">
                  <c:v>0.774791601000035</c:v>
                </c:pt>
                <c:pt idx="3257">
                  <c:v>0.774855501000035</c:v>
                </c:pt>
                <c:pt idx="3258">
                  <c:v>0.774919401000035</c:v>
                </c:pt>
                <c:pt idx="3259">
                  <c:v>0.774983301000035</c:v>
                </c:pt>
                <c:pt idx="3260">
                  <c:v>0.775047201000035</c:v>
                </c:pt>
                <c:pt idx="3261">
                  <c:v>0.775111101000035</c:v>
                </c:pt>
                <c:pt idx="3262">
                  <c:v>0.775175001000035</c:v>
                </c:pt>
                <c:pt idx="3263">
                  <c:v>0.775238901000035</c:v>
                </c:pt>
                <c:pt idx="3264">
                  <c:v>0.775302801000035</c:v>
                </c:pt>
                <c:pt idx="3265">
                  <c:v>0.775366701000035</c:v>
                </c:pt>
                <c:pt idx="3266">
                  <c:v>0.775430601000035</c:v>
                </c:pt>
                <c:pt idx="3267">
                  <c:v>0.775494501000035</c:v>
                </c:pt>
                <c:pt idx="3268">
                  <c:v>0.775558401000036</c:v>
                </c:pt>
                <c:pt idx="3269">
                  <c:v>0.775622301000036</c:v>
                </c:pt>
                <c:pt idx="3270">
                  <c:v>0.775686201000036</c:v>
                </c:pt>
                <c:pt idx="3271">
                  <c:v>0.775750101000036</c:v>
                </c:pt>
                <c:pt idx="3272">
                  <c:v>0.775814001000035</c:v>
                </c:pt>
                <c:pt idx="3273">
                  <c:v>0.775877901000036</c:v>
                </c:pt>
                <c:pt idx="3274">
                  <c:v>0.775941801000036</c:v>
                </c:pt>
                <c:pt idx="3275">
                  <c:v>0.776005701000036</c:v>
                </c:pt>
                <c:pt idx="3276">
                  <c:v>0.776069601000035</c:v>
                </c:pt>
                <c:pt idx="3277">
                  <c:v>0.776133501000036</c:v>
                </c:pt>
                <c:pt idx="3278">
                  <c:v>0.776197401000036</c:v>
                </c:pt>
                <c:pt idx="3279">
                  <c:v>0.776261301000036</c:v>
                </c:pt>
                <c:pt idx="3280">
                  <c:v>0.776325201000036</c:v>
                </c:pt>
                <c:pt idx="3281">
                  <c:v>0.776389101000036</c:v>
                </c:pt>
                <c:pt idx="3282">
                  <c:v>0.776453001000036</c:v>
                </c:pt>
                <c:pt idx="3283">
                  <c:v>0.776516901000036</c:v>
                </c:pt>
                <c:pt idx="3284">
                  <c:v>0.776580801000036</c:v>
                </c:pt>
                <c:pt idx="3285">
                  <c:v>0.776644701000036</c:v>
                </c:pt>
                <c:pt idx="3286">
                  <c:v>0.776708601000036</c:v>
                </c:pt>
                <c:pt idx="3287">
                  <c:v>0.776772501000036</c:v>
                </c:pt>
                <c:pt idx="3288">
                  <c:v>0.776836401000036</c:v>
                </c:pt>
                <c:pt idx="3289">
                  <c:v>0.776900301000036</c:v>
                </c:pt>
                <c:pt idx="3290">
                  <c:v>0.776964201000036</c:v>
                </c:pt>
                <c:pt idx="3291">
                  <c:v>0.777028101000036</c:v>
                </c:pt>
                <c:pt idx="3292">
                  <c:v>0.777092001000036</c:v>
                </c:pt>
                <c:pt idx="3293">
                  <c:v>0.777155901000036</c:v>
                </c:pt>
                <c:pt idx="3294">
                  <c:v>0.777219801000036</c:v>
                </c:pt>
                <c:pt idx="3295">
                  <c:v>0.777283701000036</c:v>
                </c:pt>
                <c:pt idx="3296">
                  <c:v>0.777347601000036</c:v>
                </c:pt>
                <c:pt idx="3297">
                  <c:v>0.777411501000036</c:v>
                </c:pt>
                <c:pt idx="3298">
                  <c:v>0.777475401000036</c:v>
                </c:pt>
                <c:pt idx="3299">
                  <c:v>0.777539301000036</c:v>
                </c:pt>
                <c:pt idx="3300">
                  <c:v>0.777603201000036</c:v>
                </c:pt>
                <c:pt idx="3301">
                  <c:v>0.777667101000036</c:v>
                </c:pt>
                <c:pt idx="3302">
                  <c:v>0.777731001000036</c:v>
                </c:pt>
                <c:pt idx="3303">
                  <c:v>0.777794901000036</c:v>
                </c:pt>
                <c:pt idx="3304">
                  <c:v>0.777858801000036</c:v>
                </c:pt>
                <c:pt idx="3305">
                  <c:v>0.777922701000036</c:v>
                </c:pt>
                <c:pt idx="3306">
                  <c:v>0.777986601000036</c:v>
                </c:pt>
                <c:pt idx="3307">
                  <c:v>0.778050501000036</c:v>
                </c:pt>
                <c:pt idx="3308">
                  <c:v>0.778109901000036</c:v>
                </c:pt>
                <c:pt idx="3309">
                  <c:v>0.778169301000036</c:v>
                </c:pt>
                <c:pt idx="3310">
                  <c:v>0.778228701000036</c:v>
                </c:pt>
                <c:pt idx="3311">
                  <c:v>0.778288101000036</c:v>
                </c:pt>
                <c:pt idx="3312">
                  <c:v>0.778347501000036</c:v>
                </c:pt>
                <c:pt idx="3313">
                  <c:v>0.778406901000036</c:v>
                </c:pt>
                <c:pt idx="3314">
                  <c:v>0.778466301000036</c:v>
                </c:pt>
                <c:pt idx="3315">
                  <c:v>0.778525701000036</c:v>
                </c:pt>
                <c:pt idx="3316">
                  <c:v>0.778585101000036</c:v>
                </c:pt>
                <c:pt idx="3317">
                  <c:v>0.778644501000036</c:v>
                </c:pt>
                <c:pt idx="3318">
                  <c:v>0.778703901000036</c:v>
                </c:pt>
                <c:pt idx="3319">
                  <c:v>0.778763301000036</c:v>
                </c:pt>
                <c:pt idx="3320">
                  <c:v>0.778822701000036</c:v>
                </c:pt>
                <c:pt idx="3321">
                  <c:v>0.778882101000036</c:v>
                </c:pt>
                <c:pt idx="3322">
                  <c:v>0.778941501000036</c:v>
                </c:pt>
                <c:pt idx="3323">
                  <c:v>0.779000901000036</c:v>
                </c:pt>
                <c:pt idx="3324">
                  <c:v>0.779060301000037</c:v>
                </c:pt>
                <c:pt idx="3325">
                  <c:v>0.779119701000037</c:v>
                </c:pt>
                <c:pt idx="3326">
                  <c:v>0.779179101000037</c:v>
                </c:pt>
                <c:pt idx="3327">
                  <c:v>0.779238501000037</c:v>
                </c:pt>
                <c:pt idx="3328">
                  <c:v>0.779297901000037</c:v>
                </c:pt>
                <c:pt idx="3329">
                  <c:v>0.779357301000037</c:v>
                </c:pt>
                <c:pt idx="3330">
                  <c:v>0.779416701000037</c:v>
                </c:pt>
                <c:pt idx="3331">
                  <c:v>0.779476101000037</c:v>
                </c:pt>
                <c:pt idx="3332">
                  <c:v>0.779535501000037</c:v>
                </c:pt>
                <c:pt idx="3333">
                  <c:v>0.779594901000037</c:v>
                </c:pt>
                <c:pt idx="3334">
                  <c:v>0.779654301000037</c:v>
                </c:pt>
                <c:pt idx="3335">
                  <c:v>0.779713701000037</c:v>
                </c:pt>
                <c:pt idx="3336">
                  <c:v>0.779773101000037</c:v>
                </c:pt>
                <c:pt idx="3337">
                  <c:v>0.779832501000037</c:v>
                </c:pt>
                <c:pt idx="3338">
                  <c:v>0.779891901000037</c:v>
                </c:pt>
                <c:pt idx="3339">
                  <c:v>0.779951301000037</c:v>
                </c:pt>
                <c:pt idx="3340">
                  <c:v>0.780010701000037</c:v>
                </c:pt>
                <c:pt idx="3341">
                  <c:v>0.780070101000037</c:v>
                </c:pt>
                <c:pt idx="3342">
                  <c:v>0.780129501000037</c:v>
                </c:pt>
                <c:pt idx="3343">
                  <c:v>0.780188901000037</c:v>
                </c:pt>
                <c:pt idx="3344">
                  <c:v>0.780248301000037</c:v>
                </c:pt>
                <c:pt idx="3345">
                  <c:v>0.780307701000037</c:v>
                </c:pt>
                <c:pt idx="3346">
                  <c:v>0.780367101000037</c:v>
                </c:pt>
                <c:pt idx="3347">
                  <c:v>0.780426501000038</c:v>
                </c:pt>
                <c:pt idx="3348">
                  <c:v>0.780485901000037</c:v>
                </c:pt>
                <c:pt idx="3349">
                  <c:v>0.780545301000038</c:v>
                </c:pt>
                <c:pt idx="3350">
                  <c:v>0.780604701000038</c:v>
                </c:pt>
                <c:pt idx="3351">
                  <c:v>0.780664101000038</c:v>
                </c:pt>
                <c:pt idx="3352">
                  <c:v>0.780723501000038</c:v>
                </c:pt>
                <c:pt idx="3353">
                  <c:v>0.780782901000038</c:v>
                </c:pt>
                <c:pt idx="3354">
                  <c:v>0.780842301000038</c:v>
                </c:pt>
                <c:pt idx="3355">
                  <c:v>0.780901701000038</c:v>
                </c:pt>
                <c:pt idx="3356">
                  <c:v>0.780961101000038</c:v>
                </c:pt>
                <c:pt idx="3357">
                  <c:v>0.781020501000038</c:v>
                </c:pt>
                <c:pt idx="3358">
                  <c:v>0.781079901000038</c:v>
                </c:pt>
                <c:pt idx="3359">
                  <c:v>0.781139301000038</c:v>
                </c:pt>
                <c:pt idx="3360">
                  <c:v>0.781198701000038</c:v>
                </c:pt>
                <c:pt idx="3361">
                  <c:v>0.781258101000038</c:v>
                </c:pt>
                <c:pt idx="3362">
                  <c:v>0.781317501000038</c:v>
                </c:pt>
                <c:pt idx="3363">
                  <c:v>0.781376901000038</c:v>
                </c:pt>
                <c:pt idx="3364">
                  <c:v>0.781436301000038</c:v>
                </c:pt>
                <c:pt idx="3365">
                  <c:v>0.781495701000038</c:v>
                </c:pt>
                <c:pt idx="3366">
                  <c:v>0.781555101000038</c:v>
                </c:pt>
                <c:pt idx="3367">
                  <c:v>0.781614501000038</c:v>
                </c:pt>
                <c:pt idx="3368">
                  <c:v>0.781673901000038</c:v>
                </c:pt>
                <c:pt idx="3369">
                  <c:v>0.781733301000038</c:v>
                </c:pt>
                <c:pt idx="3370">
                  <c:v>0.781792701000038</c:v>
                </c:pt>
                <c:pt idx="3371">
                  <c:v>0.781852101000038</c:v>
                </c:pt>
                <c:pt idx="3372">
                  <c:v>0.781911501000038</c:v>
                </c:pt>
                <c:pt idx="3373">
                  <c:v>0.781970901000039</c:v>
                </c:pt>
                <c:pt idx="3374">
                  <c:v>0.782030301000039</c:v>
                </c:pt>
                <c:pt idx="3375">
                  <c:v>0.782089701000039</c:v>
                </c:pt>
                <c:pt idx="3376">
                  <c:v>0.782149101000039</c:v>
                </c:pt>
                <c:pt idx="3377">
                  <c:v>0.782208501000039</c:v>
                </c:pt>
                <c:pt idx="3378">
                  <c:v>0.782267901000039</c:v>
                </c:pt>
                <c:pt idx="3379">
                  <c:v>0.782327301000039</c:v>
                </c:pt>
                <c:pt idx="3380">
                  <c:v>0.782386701000039</c:v>
                </c:pt>
                <c:pt idx="3381">
                  <c:v>0.782446101000039</c:v>
                </c:pt>
                <c:pt idx="3382">
                  <c:v>0.782505501000039</c:v>
                </c:pt>
                <c:pt idx="3383">
                  <c:v>0.782564901000039</c:v>
                </c:pt>
                <c:pt idx="3384">
                  <c:v>0.782624301000039</c:v>
                </c:pt>
                <c:pt idx="3385">
                  <c:v>0.782683701000039</c:v>
                </c:pt>
                <c:pt idx="3386">
                  <c:v>0.782743101000039</c:v>
                </c:pt>
                <c:pt idx="3387">
                  <c:v>0.782802501000039</c:v>
                </c:pt>
                <c:pt idx="3388">
                  <c:v>0.782861901000039</c:v>
                </c:pt>
                <c:pt idx="3389">
                  <c:v>0.782921301000039</c:v>
                </c:pt>
                <c:pt idx="3390">
                  <c:v>0.782980701000039</c:v>
                </c:pt>
                <c:pt idx="3391">
                  <c:v>0.783040101000039</c:v>
                </c:pt>
                <c:pt idx="3392">
                  <c:v>0.783099501000039</c:v>
                </c:pt>
                <c:pt idx="3393">
                  <c:v>0.783158901000039</c:v>
                </c:pt>
                <c:pt idx="3394">
                  <c:v>0.783218301000039</c:v>
                </c:pt>
                <c:pt idx="3395">
                  <c:v>0.783277701000039</c:v>
                </c:pt>
                <c:pt idx="3396">
                  <c:v>0.78333710100004</c:v>
                </c:pt>
                <c:pt idx="3397">
                  <c:v>0.78339650100004</c:v>
                </c:pt>
                <c:pt idx="3398">
                  <c:v>0.78345590100004</c:v>
                </c:pt>
                <c:pt idx="3399">
                  <c:v>0.78351530100004</c:v>
                </c:pt>
                <c:pt idx="3400">
                  <c:v>0.78357470100004</c:v>
                </c:pt>
                <c:pt idx="3401">
                  <c:v>0.78363410100004</c:v>
                </c:pt>
                <c:pt idx="3402">
                  <c:v>0.78369350100004</c:v>
                </c:pt>
                <c:pt idx="3403">
                  <c:v>0.78375290100004</c:v>
                </c:pt>
                <c:pt idx="3404">
                  <c:v>0.78381230100004</c:v>
                </c:pt>
                <c:pt idx="3405">
                  <c:v>0.78387170100004</c:v>
                </c:pt>
                <c:pt idx="3406">
                  <c:v>0.78393110100004</c:v>
                </c:pt>
                <c:pt idx="3407">
                  <c:v>0.78399050100004</c:v>
                </c:pt>
                <c:pt idx="3408">
                  <c:v>0.78404990100004</c:v>
                </c:pt>
                <c:pt idx="3409">
                  <c:v>0.78410930100004</c:v>
                </c:pt>
                <c:pt idx="3410">
                  <c:v>0.78416870100004</c:v>
                </c:pt>
                <c:pt idx="3411">
                  <c:v>0.78422810100004</c:v>
                </c:pt>
                <c:pt idx="3412">
                  <c:v>0.78428750100004</c:v>
                </c:pt>
                <c:pt idx="3413">
                  <c:v>0.78434690100004</c:v>
                </c:pt>
                <c:pt idx="3414">
                  <c:v>0.78440630100004</c:v>
                </c:pt>
                <c:pt idx="3415">
                  <c:v>0.78446570100004</c:v>
                </c:pt>
                <c:pt idx="3416">
                  <c:v>0.78452510100004</c:v>
                </c:pt>
                <c:pt idx="3417">
                  <c:v>0.78458450100004</c:v>
                </c:pt>
                <c:pt idx="3418">
                  <c:v>0.78464390100004</c:v>
                </c:pt>
                <c:pt idx="3419">
                  <c:v>0.78470330100004</c:v>
                </c:pt>
                <c:pt idx="3420">
                  <c:v>0.784762701000041</c:v>
                </c:pt>
                <c:pt idx="3421">
                  <c:v>0.784822101000041</c:v>
                </c:pt>
                <c:pt idx="3422">
                  <c:v>0.784881501000041</c:v>
                </c:pt>
                <c:pt idx="3423">
                  <c:v>0.784940901000041</c:v>
                </c:pt>
                <c:pt idx="3424">
                  <c:v>0.785000301000041</c:v>
                </c:pt>
                <c:pt idx="3425">
                  <c:v>0.785059701000041</c:v>
                </c:pt>
                <c:pt idx="3426">
                  <c:v>0.785119101000041</c:v>
                </c:pt>
                <c:pt idx="3427">
                  <c:v>0.785178501000041</c:v>
                </c:pt>
                <c:pt idx="3428">
                  <c:v>0.785237901000041</c:v>
                </c:pt>
                <c:pt idx="3429">
                  <c:v>0.785297301000041</c:v>
                </c:pt>
                <c:pt idx="3430">
                  <c:v>0.785356701000041</c:v>
                </c:pt>
                <c:pt idx="3431">
                  <c:v>0.785416101000041</c:v>
                </c:pt>
                <c:pt idx="3432">
                  <c:v>0.785475501000041</c:v>
                </c:pt>
                <c:pt idx="3433">
                  <c:v>0.785534901000041</c:v>
                </c:pt>
                <c:pt idx="3434">
                  <c:v>0.785594301000041</c:v>
                </c:pt>
                <c:pt idx="3435">
                  <c:v>0.785653701000041</c:v>
                </c:pt>
                <c:pt idx="3436">
                  <c:v>0.785713101000041</c:v>
                </c:pt>
                <c:pt idx="3437">
                  <c:v>0.785772501000041</c:v>
                </c:pt>
                <c:pt idx="3438">
                  <c:v>0.785831901000041</c:v>
                </c:pt>
                <c:pt idx="3439">
                  <c:v>0.785891301000041</c:v>
                </c:pt>
                <c:pt idx="3440">
                  <c:v>0.785950701000041</c:v>
                </c:pt>
                <c:pt idx="3441">
                  <c:v>0.786010101000042</c:v>
                </c:pt>
                <c:pt idx="3442">
                  <c:v>0.786069501000041</c:v>
                </c:pt>
                <c:pt idx="3443">
                  <c:v>0.786128901000042</c:v>
                </c:pt>
                <c:pt idx="3444">
                  <c:v>0.786188301000041</c:v>
                </c:pt>
                <c:pt idx="3445">
                  <c:v>0.786247701000042</c:v>
                </c:pt>
                <c:pt idx="3446">
                  <c:v>0.786307101000042</c:v>
                </c:pt>
                <c:pt idx="3447">
                  <c:v>0.786366501000042</c:v>
                </c:pt>
                <c:pt idx="3448">
                  <c:v>0.786425901000042</c:v>
                </c:pt>
                <c:pt idx="3449">
                  <c:v>0.786485301000042</c:v>
                </c:pt>
                <c:pt idx="3450">
                  <c:v>0.786544701000042</c:v>
                </c:pt>
                <c:pt idx="3451">
                  <c:v>0.786604101000042</c:v>
                </c:pt>
                <c:pt idx="3452">
                  <c:v>0.786663501000042</c:v>
                </c:pt>
                <c:pt idx="3453">
                  <c:v>0.786722901000042</c:v>
                </c:pt>
                <c:pt idx="3454">
                  <c:v>0.786782301000042</c:v>
                </c:pt>
                <c:pt idx="3455">
                  <c:v>0.786841701000042</c:v>
                </c:pt>
                <c:pt idx="3456">
                  <c:v>0.786901101000042</c:v>
                </c:pt>
                <c:pt idx="3457">
                  <c:v>0.786960501000042</c:v>
                </c:pt>
                <c:pt idx="3458">
                  <c:v>0.787019901000042</c:v>
                </c:pt>
                <c:pt idx="3459">
                  <c:v>0.787079301000042</c:v>
                </c:pt>
                <c:pt idx="3460">
                  <c:v>0.787138701000042</c:v>
                </c:pt>
                <c:pt idx="3461">
                  <c:v>0.787198101000042</c:v>
                </c:pt>
                <c:pt idx="3462">
                  <c:v>0.787257501000042</c:v>
                </c:pt>
                <c:pt idx="3463">
                  <c:v>0.787316901000042</c:v>
                </c:pt>
                <c:pt idx="3464">
                  <c:v>0.787376301000042</c:v>
                </c:pt>
                <c:pt idx="3465">
                  <c:v>0.787435701000042</c:v>
                </c:pt>
                <c:pt idx="3466">
                  <c:v>0.787495101000043</c:v>
                </c:pt>
                <c:pt idx="3467">
                  <c:v>0.787554501000043</c:v>
                </c:pt>
                <c:pt idx="3468">
                  <c:v>0.787613901000043</c:v>
                </c:pt>
                <c:pt idx="3469">
                  <c:v>0.787673301000043</c:v>
                </c:pt>
                <c:pt idx="3470">
                  <c:v>0.787732701000043</c:v>
                </c:pt>
                <c:pt idx="3471">
                  <c:v>0.787792101000043</c:v>
                </c:pt>
                <c:pt idx="3472">
                  <c:v>0.787851501000043</c:v>
                </c:pt>
                <c:pt idx="3473">
                  <c:v>0.787910901000043</c:v>
                </c:pt>
                <c:pt idx="3474">
                  <c:v>0.787970301000043</c:v>
                </c:pt>
                <c:pt idx="3475">
                  <c:v>0.788029701000043</c:v>
                </c:pt>
                <c:pt idx="3476">
                  <c:v>0.788089101000043</c:v>
                </c:pt>
                <c:pt idx="3477">
                  <c:v>0.788148501000043</c:v>
                </c:pt>
                <c:pt idx="3478">
                  <c:v>0.788207901000043</c:v>
                </c:pt>
                <c:pt idx="3479">
                  <c:v>0.788267301000043</c:v>
                </c:pt>
                <c:pt idx="3480">
                  <c:v>0.788326701000043</c:v>
                </c:pt>
                <c:pt idx="3481">
                  <c:v>0.788386101000043</c:v>
                </c:pt>
                <c:pt idx="3482">
                  <c:v>0.788445501000043</c:v>
                </c:pt>
                <c:pt idx="3483">
                  <c:v>0.788504901000043</c:v>
                </c:pt>
                <c:pt idx="3484">
                  <c:v>0.788564301000043</c:v>
                </c:pt>
                <c:pt idx="3485">
                  <c:v>0.788623701000043</c:v>
                </c:pt>
                <c:pt idx="3486">
                  <c:v>0.788683101000043</c:v>
                </c:pt>
                <c:pt idx="3487">
                  <c:v>0.788742501000044</c:v>
                </c:pt>
                <c:pt idx="3488">
                  <c:v>0.788801901000043</c:v>
                </c:pt>
                <c:pt idx="3489">
                  <c:v>0.788861301000044</c:v>
                </c:pt>
                <c:pt idx="3490">
                  <c:v>0.788920701000044</c:v>
                </c:pt>
                <c:pt idx="3491">
                  <c:v>0.788980101000044</c:v>
                </c:pt>
                <c:pt idx="3492">
                  <c:v>0.789039501000044</c:v>
                </c:pt>
                <c:pt idx="3493">
                  <c:v>0.789098901000044</c:v>
                </c:pt>
                <c:pt idx="3494">
                  <c:v>0.789158301000044</c:v>
                </c:pt>
                <c:pt idx="3495">
                  <c:v>0.789217701000044</c:v>
                </c:pt>
                <c:pt idx="3496">
                  <c:v>0.789277101000044</c:v>
                </c:pt>
                <c:pt idx="3497">
                  <c:v>0.789336501000044</c:v>
                </c:pt>
                <c:pt idx="3498">
                  <c:v>0.789395901000044</c:v>
                </c:pt>
                <c:pt idx="3499">
                  <c:v>0.789455301000044</c:v>
                </c:pt>
                <c:pt idx="3500">
                  <c:v>0.789514701000044</c:v>
                </c:pt>
                <c:pt idx="3501">
                  <c:v>0.789574101000044</c:v>
                </c:pt>
                <c:pt idx="3502">
                  <c:v>0.789633501000044</c:v>
                </c:pt>
                <c:pt idx="3503">
                  <c:v>0.789692901000044</c:v>
                </c:pt>
                <c:pt idx="3504">
                  <c:v>0.789752301000044</c:v>
                </c:pt>
                <c:pt idx="3505">
                  <c:v>0.789811701000044</c:v>
                </c:pt>
                <c:pt idx="3506">
                  <c:v>0.789871101000044</c:v>
                </c:pt>
                <c:pt idx="3507">
                  <c:v>0.789930501000044</c:v>
                </c:pt>
                <c:pt idx="3508">
                  <c:v>0.789989901000044</c:v>
                </c:pt>
                <c:pt idx="3509">
                  <c:v>0.790049301000044</c:v>
                </c:pt>
                <c:pt idx="3510">
                  <c:v>0.790108701000044</c:v>
                </c:pt>
                <c:pt idx="3511">
                  <c:v>0.790168101000045</c:v>
                </c:pt>
                <c:pt idx="3512">
                  <c:v>0.790227501000045</c:v>
                </c:pt>
                <c:pt idx="3513">
                  <c:v>0.790286901000045</c:v>
                </c:pt>
                <c:pt idx="3514">
                  <c:v>0.790346301000045</c:v>
                </c:pt>
                <c:pt idx="3515">
                  <c:v>0.790405701000045</c:v>
                </c:pt>
                <c:pt idx="3516">
                  <c:v>0.790465101000045</c:v>
                </c:pt>
                <c:pt idx="3517">
                  <c:v>0.790524501000045</c:v>
                </c:pt>
                <c:pt idx="3518">
                  <c:v>0.790583901000045</c:v>
                </c:pt>
                <c:pt idx="3519">
                  <c:v>0.790643301000045</c:v>
                </c:pt>
                <c:pt idx="3520">
                  <c:v>0.790702701000045</c:v>
                </c:pt>
                <c:pt idx="3521">
                  <c:v>0.790762101000045</c:v>
                </c:pt>
                <c:pt idx="3522">
                  <c:v>0.790821501000045</c:v>
                </c:pt>
                <c:pt idx="3523">
                  <c:v>0.790880901000045</c:v>
                </c:pt>
                <c:pt idx="3524">
                  <c:v>0.790940301000045</c:v>
                </c:pt>
                <c:pt idx="3525">
                  <c:v>0.790999701000045</c:v>
                </c:pt>
                <c:pt idx="3526">
                  <c:v>0.791059101000045</c:v>
                </c:pt>
                <c:pt idx="3527">
                  <c:v>0.791118501000045</c:v>
                </c:pt>
                <c:pt idx="3528">
                  <c:v>0.791177901000045</c:v>
                </c:pt>
                <c:pt idx="3529">
                  <c:v>0.791237301000045</c:v>
                </c:pt>
                <c:pt idx="3530">
                  <c:v>0.791296701000045</c:v>
                </c:pt>
                <c:pt idx="3531">
                  <c:v>0.791356101000045</c:v>
                </c:pt>
                <c:pt idx="3532">
                  <c:v>0.791415501000045</c:v>
                </c:pt>
                <c:pt idx="3533">
                  <c:v>0.791474901000045</c:v>
                </c:pt>
                <c:pt idx="3534">
                  <c:v>0.791534301000045</c:v>
                </c:pt>
                <c:pt idx="3535">
                  <c:v>0.791593701000045</c:v>
                </c:pt>
                <c:pt idx="3536">
                  <c:v>0.791653101000046</c:v>
                </c:pt>
                <c:pt idx="3537">
                  <c:v>0.791712501000046</c:v>
                </c:pt>
                <c:pt idx="3538">
                  <c:v>0.791771901000045</c:v>
                </c:pt>
                <c:pt idx="3539">
                  <c:v>0.791831301000046</c:v>
                </c:pt>
                <c:pt idx="3540">
                  <c:v>0.791890701000046</c:v>
                </c:pt>
                <c:pt idx="3541">
                  <c:v>0.791950101000046</c:v>
                </c:pt>
                <c:pt idx="3542">
                  <c:v>0.792009501000046</c:v>
                </c:pt>
                <c:pt idx="3543">
                  <c:v>0.792068901000046</c:v>
                </c:pt>
                <c:pt idx="3544">
                  <c:v>0.792128301000046</c:v>
                </c:pt>
                <c:pt idx="3545">
                  <c:v>0.792187701000046</c:v>
                </c:pt>
                <c:pt idx="3546">
                  <c:v>0.792247101000046</c:v>
                </c:pt>
                <c:pt idx="3547">
                  <c:v>0.792306501000046</c:v>
                </c:pt>
                <c:pt idx="3548">
                  <c:v>0.792365901000046</c:v>
                </c:pt>
                <c:pt idx="3549">
                  <c:v>0.792425301000046</c:v>
                </c:pt>
                <c:pt idx="3550">
                  <c:v>0.792484701000046</c:v>
                </c:pt>
                <c:pt idx="3551">
                  <c:v>0.792544101000046</c:v>
                </c:pt>
                <c:pt idx="3552">
                  <c:v>0.792603501000046</c:v>
                </c:pt>
                <c:pt idx="3553">
                  <c:v>0.792662901000046</c:v>
                </c:pt>
                <c:pt idx="3554">
                  <c:v>0.792722301000046</c:v>
                </c:pt>
                <c:pt idx="3555">
                  <c:v>0.792781701000046</c:v>
                </c:pt>
                <c:pt idx="3556">
                  <c:v>0.792841101000046</c:v>
                </c:pt>
                <c:pt idx="3557">
                  <c:v>0.792900501000046</c:v>
                </c:pt>
                <c:pt idx="3558">
                  <c:v>0.792959901000046</c:v>
                </c:pt>
                <c:pt idx="3559">
                  <c:v>0.793019301000046</c:v>
                </c:pt>
                <c:pt idx="3560">
                  <c:v>0.793078701000047</c:v>
                </c:pt>
                <c:pt idx="3561">
                  <c:v>0.793138101000047</c:v>
                </c:pt>
                <c:pt idx="3562">
                  <c:v>0.793197501000047</c:v>
                </c:pt>
                <c:pt idx="3563">
                  <c:v>0.793256901000047</c:v>
                </c:pt>
                <c:pt idx="3564">
                  <c:v>0.793316301000047</c:v>
                </c:pt>
                <c:pt idx="3565">
                  <c:v>0.793375701000047</c:v>
                </c:pt>
                <c:pt idx="3566">
                  <c:v>0.793435101000047</c:v>
                </c:pt>
                <c:pt idx="3567">
                  <c:v>0.793494501000047</c:v>
                </c:pt>
                <c:pt idx="3568">
                  <c:v>0.793553901000047</c:v>
                </c:pt>
                <c:pt idx="3569">
                  <c:v>0.793613301000047</c:v>
                </c:pt>
                <c:pt idx="3570">
                  <c:v>0.793672701000047</c:v>
                </c:pt>
                <c:pt idx="3571">
                  <c:v>0.793732101000047</c:v>
                </c:pt>
                <c:pt idx="3572">
                  <c:v>0.793791501000047</c:v>
                </c:pt>
                <c:pt idx="3573">
                  <c:v>0.793850901000047</c:v>
                </c:pt>
                <c:pt idx="3574">
                  <c:v>0.793910301000047</c:v>
                </c:pt>
                <c:pt idx="3575">
                  <c:v>0.793969701000047</c:v>
                </c:pt>
                <c:pt idx="3576">
                  <c:v>0.794029101000047</c:v>
                </c:pt>
                <c:pt idx="3577">
                  <c:v>0.794088501000047</c:v>
                </c:pt>
                <c:pt idx="3578">
                  <c:v>0.794147901000047</c:v>
                </c:pt>
                <c:pt idx="3579">
                  <c:v>0.794207301000047</c:v>
                </c:pt>
                <c:pt idx="3580">
                  <c:v>0.794266701000047</c:v>
                </c:pt>
                <c:pt idx="3581">
                  <c:v>0.794326101000047</c:v>
                </c:pt>
                <c:pt idx="3582">
                  <c:v>0.794385501000047</c:v>
                </c:pt>
                <c:pt idx="3583">
                  <c:v>0.794444901000048</c:v>
                </c:pt>
                <c:pt idx="3584">
                  <c:v>0.794504301000048</c:v>
                </c:pt>
                <c:pt idx="3585">
                  <c:v>0.794563701000048</c:v>
                </c:pt>
                <c:pt idx="3586">
                  <c:v>0.794623101000048</c:v>
                </c:pt>
                <c:pt idx="3587">
                  <c:v>0.794682501000048</c:v>
                </c:pt>
                <c:pt idx="3588">
                  <c:v>0.794741901000048</c:v>
                </c:pt>
                <c:pt idx="3589">
                  <c:v>0.794801301000048</c:v>
                </c:pt>
                <c:pt idx="3590">
                  <c:v>0.794860701000048</c:v>
                </c:pt>
                <c:pt idx="3591">
                  <c:v>0.794920101000048</c:v>
                </c:pt>
                <c:pt idx="3592">
                  <c:v>0.794979501000048</c:v>
                </c:pt>
                <c:pt idx="3593">
                  <c:v>0.795038901000048</c:v>
                </c:pt>
                <c:pt idx="3594">
                  <c:v>0.795098301000048</c:v>
                </c:pt>
                <c:pt idx="3595">
                  <c:v>0.795157701000048</c:v>
                </c:pt>
                <c:pt idx="3596">
                  <c:v>0.795217101000048</c:v>
                </c:pt>
                <c:pt idx="3597">
                  <c:v>0.795276501000048</c:v>
                </c:pt>
                <c:pt idx="3598">
                  <c:v>0.795335901000048</c:v>
                </c:pt>
                <c:pt idx="3599">
                  <c:v>0.795395301000048</c:v>
                </c:pt>
                <c:pt idx="3600">
                  <c:v>0.795454701000048</c:v>
                </c:pt>
                <c:pt idx="3601">
                  <c:v>0.795514101000048</c:v>
                </c:pt>
                <c:pt idx="3602">
                  <c:v>0.795573501000048</c:v>
                </c:pt>
                <c:pt idx="3603">
                  <c:v>0.795632901000048</c:v>
                </c:pt>
                <c:pt idx="3604">
                  <c:v>0.795692301000048</c:v>
                </c:pt>
                <c:pt idx="3605">
                  <c:v>0.795751701000048</c:v>
                </c:pt>
                <c:pt idx="3606">
                  <c:v>0.795811101000048</c:v>
                </c:pt>
                <c:pt idx="3607">
                  <c:v>0.795870501000049</c:v>
                </c:pt>
                <c:pt idx="3608">
                  <c:v>0.795929901000049</c:v>
                </c:pt>
                <c:pt idx="3609">
                  <c:v>0.795989301000049</c:v>
                </c:pt>
                <c:pt idx="3610">
                  <c:v>0.796048701000049</c:v>
                </c:pt>
                <c:pt idx="3611">
                  <c:v>0.796108101000049</c:v>
                </c:pt>
                <c:pt idx="3612">
                  <c:v>0.796167501000049</c:v>
                </c:pt>
                <c:pt idx="3613">
                  <c:v>0.796226901000049</c:v>
                </c:pt>
                <c:pt idx="3614">
                  <c:v>0.796286301000049</c:v>
                </c:pt>
                <c:pt idx="3615">
                  <c:v>0.796345701000049</c:v>
                </c:pt>
                <c:pt idx="3616">
                  <c:v>0.796405101000049</c:v>
                </c:pt>
                <c:pt idx="3617">
                  <c:v>0.796464501000049</c:v>
                </c:pt>
                <c:pt idx="3618">
                  <c:v>0.796523901000049</c:v>
                </c:pt>
                <c:pt idx="3619">
                  <c:v>0.796583301000049</c:v>
                </c:pt>
                <c:pt idx="3620">
                  <c:v>0.796642701000049</c:v>
                </c:pt>
                <c:pt idx="3621">
                  <c:v>0.796702101000049</c:v>
                </c:pt>
                <c:pt idx="3622">
                  <c:v>0.796761501000049</c:v>
                </c:pt>
                <c:pt idx="3623">
                  <c:v>0.796820901000049</c:v>
                </c:pt>
                <c:pt idx="3624">
                  <c:v>0.796880301000049</c:v>
                </c:pt>
                <c:pt idx="3625">
                  <c:v>0.796939701000049</c:v>
                </c:pt>
                <c:pt idx="3626">
                  <c:v>0.796999101000049</c:v>
                </c:pt>
                <c:pt idx="3627">
                  <c:v>0.797058501000049</c:v>
                </c:pt>
                <c:pt idx="3628">
                  <c:v>0.79711790100005</c:v>
                </c:pt>
                <c:pt idx="3629">
                  <c:v>0.797177301000049</c:v>
                </c:pt>
                <c:pt idx="3630">
                  <c:v>0.79723670100005</c:v>
                </c:pt>
                <c:pt idx="3631">
                  <c:v>0.79729610100005</c:v>
                </c:pt>
                <c:pt idx="3632">
                  <c:v>0.79735550100005</c:v>
                </c:pt>
                <c:pt idx="3633">
                  <c:v>0.79741490100005</c:v>
                </c:pt>
                <c:pt idx="3634">
                  <c:v>0.79747430100005</c:v>
                </c:pt>
                <c:pt idx="3635">
                  <c:v>0.79753370100005</c:v>
                </c:pt>
                <c:pt idx="3636">
                  <c:v>0.79759310100005</c:v>
                </c:pt>
                <c:pt idx="3637">
                  <c:v>0.79765250100005</c:v>
                </c:pt>
                <c:pt idx="3638">
                  <c:v>0.79771190100005</c:v>
                </c:pt>
                <c:pt idx="3639">
                  <c:v>0.79777130100005</c:v>
                </c:pt>
                <c:pt idx="3640">
                  <c:v>0.79783070100005</c:v>
                </c:pt>
                <c:pt idx="3641">
                  <c:v>0.79789010100005</c:v>
                </c:pt>
                <c:pt idx="3642">
                  <c:v>0.79794950100005</c:v>
                </c:pt>
                <c:pt idx="3643">
                  <c:v>0.79800890100005</c:v>
                </c:pt>
                <c:pt idx="3644">
                  <c:v>0.79806830100005</c:v>
                </c:pt>
                <c:pt idx="3645">
                  <c:v>0.79812770100005</c:v>
                </c:pt>
                <c:pt idx="3646">
                  <c:v>0.79818710100005</c:v>
                </c:pt>
                <c:pt idx="3647">
                  <c:v>0.79824650100005</c:v>
                </c:pt>
                <c:pt idx="3648">
                  <c:v>0.79830590100005</c:v>
                </c:pt>
                <c:pt idx="3649">
                  <c:v>0.79836530100005</c:v>
                </c:pt>
                <c:pt idx="3650">
                  <c:v>0.79842470100005</c:v>
                </c:pt>
                <c:pt idx="3651">
                  <c:v>0.79848410100005</c:v>
                </c:pt>
                <c:pt idx="3652">
                  <c:v>0.79854350100005</c:v>
                </c:pt>
                <c:pt idx="3653">
                  <c:v>0.798602901000051</c:v>
                </c:pt>
                <c:pt idx="3654">
                  <c:v>0.798662301000051</c:v>
                </c:pt>
                <c:pt idx="3655">
                  <c:v>0.798721701000051</c:v>
                </c:pt>
                <c:pt idx="3656">
                  <c:v>0.798781101000051</c:v>
                </c:pt>
                <c:pt idx="3657">
                  <c:v>0.798840501000051</c:v>
                </c:pt>
                <c:pt idx="3658">
                  <c:v>0.798899901000051</c:v>
                </c:pt>
                <c:pt idx="3659">
                  <c:v>0.798959301000051</c:v>
                </c:pt>
                <c:pt idx="3660">
                  <c:v>0.799018701000051</c:v>
                </c:pt>
                <c:pt idx="3661">
                  <c:v>0.799078101000051</c:v>
                </c:pt>
                <c:pt idx="3662">
                  <c:v>0.799137501000051</c:v>
                </c:pt>
                <c:pt idx="3663">
                  <c:v>0.799196901000051</c:v>
                </c:pt>
                <c:pt idx="3664">
                  <c:v>0.799256301000051</c:v>
                </c:pt>
                <c:pt idx="3665">
                  <c:v>0.799315701000051</c:v>
                </c:pt>
                <c:pt idx="3666">
                  <c:v>0.799375101000051</c:v>
                </c:pt>
                <c:pt idx="3667">
                  <c:v>0.799434501000051</c:v>
                </c:pt>
                <c:pt idx="3668">
                  <c:v>0.799493901000051</c:v>
                </c:pt>
                <c:pt idx="3669">
                  <c:v>0.799553301000051</c:v>
                </c:pt>
                <c:pt idx="3670">
                  <c:v>0.799612701000051</c:v>
                </c:pt>
                <c:pt idx="3671">
                  <c:v>0.799672101000051</c:v>
                </c:pt>
                <c:pt idx="3672">
                  <c:v>0.799731501000051</c:v>
                </c:pt>
                <c:pt idx="3673">
                  <c:v>0.799790901000051</c:v>
                </c:pt>
                <c:pt idx="3674">
                  <c:v>0.799850301000052</c:v>
                </c:pt>
                <c:pt idx="3675">
                  <c:v>0.799909701000051</c:v>
                </c:pt>
                <c:pt idx="3676">
                  <c:v>0.799969101000051</c:v>
                </c:pt>
                <c:pt idx="3677">
                  <c:v>0.800028501000052</c:v>
                </c:pt>
                <c:pt idx="3678">
                  <c:v>0.800083301000051</c:v>
                </c:pt>
                <c:pt idx="3679">
                  <c:v>0.800138101000051</c:v>
                </c:pt>
                <c:pt idx="3680">
                  <c:v>0.800192901000052</c:v>
                </c:pt>
                <c:pt idx="3681">
                  <c:v>0.800247701000052</c:v>
                </c:pt>
                <c:pt idx="3682">
                  <c:v>0.800302501000052</c:v>
                </c:pt>
                <c:pt idx="3683">
                  <c:v>0.800357301000052</c:v>
                </c:pt>
                <c:pt idx="3684">
                  <c:v>0.800412101000052</c:v>
                </c:pt>
                <c:pt idx="3685">
                  <c:v>0.800466901000052</c:v>
                </c:pt>
                <c:pt idx="3686">
                  <c:v>0.800521701000052</c:v>
                </c:pt>
                <c:pt idx="3687">
                  <c:v>0.800576501000052</c:v>
                </c:pt>
                <c:pt idx="3688">
                  <c:v>0.800631301000052</c:v>
                </c:pt>
                <c:pt idx="3689">
                  <c:v>0.800686101000052</c:v>
                </c:pt>
                <c:pt idx="3690">
                  <c:v>0.800740901000052</c:v>
                </c:pt>
                <c:pt idx="3691">
                  <c:v>0.800795701000052</c:v>
                </c:pt>
                <c:pt idx="3692">
                  <c:v>0.800850501000052</c:v>
                </c:pt>
                <c:pt idx="3693">
                  <c:v>0.800905301000052</c:v>
                </c:pt>
                <c:pt idx="3694">
                  <c:v>0.800960101000052</c:v>
                </c:pt>
                <c:pt idx="3695">
                  <c:v>0.801014901000052</c:v>
                </c:pt>
                <c:pt idx="3696">
                  <c:v>0.801069701000052</c:v>
                </c:pt>
                <c:pt idx="3697">
                  <c:v>0.801124501000052</c:v>
                </c:pt>
                <c:pt idx="3698">
                  <c:v>0.801179301000052</c:v>
                </c:pt>
                <c:pt idx="3699">
                  <c:v>0.801234101000052</c:v>
                </c:pt>
                <c:pt idx="3700">
                  <c:v>0.801288901000052</c:v>
                </c:pt>
                <c:pt idx="3701">
                  <c:v>0.801343701000052</c:v>
                </c:pt>
                <c:pt idx="3702">
                  <c:v>0.801398501000052</c:v>
                </c:pt>
                <c:pt idx="3703">
                  <c:v>0.801453301000052</c:v>
                </c:pt>
                <c:pt idx="3704">
                  <c:v>0.801508101000052</c:v>
                </c:pt>
                <c:pt idx="3705">
                  <c:v>0.801562901000052</c:v>
                </c:pt>
                <c:pt idx="3706">
                  <c:v>0.801617701000052</c:v>
                </c:pt>
                <c:pt idx="3707">
                  <c:v>0.801672501000052</c:v>
                </c:pt>
                <c:pt idx="3708">
                  <c:v>0.801727301000052</c:v>
                </c:pt>
                <c:pt idx="3709">
                  <c:v>0.801782101000052</c:v>
                </c:pt>
                <c:pt idx="3710">
                  <c:v>0.801836901000052</c:v>
                </c:pt>
                <c:pt idx="3711">
                  <c:v>0.801891701000052</c:v>
                </c:pt>
                <c:pt idx="3712">
                  <c:v>0.801946501000052</c:v>
                </c:pt>
                <c:pt idx="3713">
                  <c:v>0.802001301000052</c:v>
                </c:pt>
                <c:pt idx="3714">
                  <c:v>0.802056101000052</c:v>
                </c:pt>
                <c:pt idx="3715">
                  <c:v>0.802110901000052</c:v>
                </c:pt>
                <c:pt idx="3716">
                  <c:v>0.802165701000052</c:v>
                </c:pt>
                <c:pt idx="3717">
                  <c:v>0.802220501000052</c:v>
                </c:pt>
                <c:pt idx="3718">
                  <c:v>0.802275301000052</c:v>
                </c:pt>
                <c:pt idx="3719">
                  <c:v>0.802330101000053</c:v>
                </c:pt>
                <c:pt idx="3720">
                  <c:v>0.802384901000053</c:v>
                </c:pt>
                <c:pt idx="3721">
                  <c:v>0.802439701000053</c:v>
                </c:pt>
                <c:pt idx="3722">
                  <c:v>0.802494501000052</c:v>
                </c:pt>
                <c:pt idx="3723">
                  <c:v>0.802549301000052</c:v>
                </c:pt>
                <c:pt idx="3724">
                  <c:v>0.802604101000052</c:v>
                </c:pt>
                <c:pt idx="3725">
                  <c:v>0.802658901000052</c:v>
                </c:pt>
                <c:pt idx="3726">
                  <c:v>0.802713701000052</c:v>
                </c:pt>
                <c:pt idx="3727">
                  <c:v>0.802768501000053</c:v>
                </c:pt>
                <c:pt idx="3728">
                  <c:v>0.802823301000053</c:v>
                </c:pt>
                <c:pt idx="3729">
                  <c:v>0.802878101000053</c:v>
                </c:pt>
                <c:pt idx="3730">
                  <c:v>0.802932901000053</c:v>
                </c:pt>
                <c:pt idx="3731">
                  <c:v>0.802987701000053</c:v>
                </c:pt>
                <c:pt idx="3732">
                  <c:v>0.803042501000053</c:v>
                </c:pt>
                <c:pt idx="3733">
                  <c:v>0.803097301000053</c:v>
                </c:pt>
                <c:pt idx="3734">
                  <c:v>0.803152101000053</c:v>
                </c:pt>
                <c:pt idx="3735">
                  <c:v>0.803206901000053</c:v>
                </c:pt>
                <c:pt idx="3736">
                  <c:v>0.803261701000053</c:v>
                </c:pt>
                <c:pt idx="3737">
                  <c:v>0.803316501000053</c:v>
                </c:pt>
                <c:pt idx="3738">
                  <c:v>0.803371301000053</c:v>
                </c:pt>
                <c:pt idx="3739">
                  <c:v>0.803426101000053</c:v>
                </c:pt>
                <c:pt idx="3740">
                  <c:v>0.803480901000053</c:v>
                </c:pt>
                <c:pt idx="3741">
                  <c:v>0.803535701000053</c:v>
                </c:pt>
                <c:pt idx="3742">
                  <c:v>0.803590501000053</c:v>
                </c:pt>
                <c:pt idx="3743">
                  <c:v>0.803645301000053</c:v>
                </c:pt>
                <c:pt idx="3744">
                  <c:v>0.803700101000053</c:v>
                </c:pt>
                <c:pt idx="3745">
                  <c:v>0.803754901000053</c:v>
                </c:pt>
                <c:pt idx="3746">
                  <c:v>0.803809701000053</c:v>
                </c:pt>
                <c:pt idx="3747">
                  <c:v>0.803864501000053</c:v>
                </c:pt>
                <c:pt idx="3748">
                  <c:v>0.803919301000053</c:v>
                </c:pt>
                <c:pt idx="3749">
                  <c:v>0.803974101000053</c:v>
                </c:pt>
                <c:pt idx="3750">
                  <c:v>0.804028901000053</c:v>
                </c:pt>
                <c:pt idx="3751">
                  <c:v>0.804083701000053</c:v>
                </c:pt>
                <c:pt idx="3752">
                  <c:v>0.804138501000053</c:v>
                </c:pt>
                <c:pt idx="3753">
                  <c:v>0.804193301000053</c:v>
                </c:pt>
                <c:pt idx="3754">
                  <c:v>0.804248101000053</c:v>
                </c:pt>
                <c:pt idx="3755">
                  <c:v>0.804302901000053</c:v>
                </c:pt>
                <c:pt idx="3756">
                  <c:v>0.804357701000053</c:v>
                </c:pt>
                <c:pt idx="3757">
                  <c:v>0.804412501000053</c:v>
                </c:pt>
                <c:pt idx="3758">
                  <c:v>0.804467301000053</c:v>
                </c:pt>
                <c:pt idx="3759">
                  <c:v>0.804522101000053</c:v>
                </c:pt>
                <c:pt idx="3760">
                  <c:v>0.804576901000053</c:v>
                </c:pt>
                <c:pt idx="3761">
                  <c:v>0.804631701000053</c:v>
                </c:pt>
                <c:pt idx="3762">
                  <c:v>0.804686501000053</c:v>
                </c:pt>
                <c:pt idx="3763">
                  <c:v>0.804741301000053</c:v>
                </c:pt>
                <c:pt idx="3764">
                  <c:v>0.804796101000053</c:v>
                </c:pt>
                <c:pt idx="3765">
                  <c:v>0.804850901000054</c:v>
                </c:pt>
                <c:pt idx="3766">
                  <c:v>0.804905701000054</c:v>
                </c:pt>
                <c:pt idx="3767">
                  <c:v>0.804960501000053</c:v>
                </c:pt>
                <c:pt idx="3768">
                  <c:v>0.805015301000053</c:v>
                </c:pt>
                <c:pt idx="3769">
                  <c:v>0.805070101000053</c:v>
                </c:pt>
                <c:pt idx="3770">
                  <c:v>0.805124901000053</c:v>
                </c:pt>
                <c:pt idx="3771">
                  <c:v>0.805179701000053</c:v>
                </c:pt>
                <c:pt idx="3772">
                  <c:v>0.805234501000053</c:v>
                </c:pt>
                <c:pt idx="3773">
                  <c:v>0.805289301000054</c:v>
                </c:pt>
                <c:pt idx="3774">
                  <c:v>0.805344101000054</c:v>
                </c:pt>
                <c:pt idx="3775">
                  <c:v>0.805398901000054</c:v>
                </c:pt>
                <c:pt idx="3776">
                  <c:v>0.805453701000054</c:v>
                </c:pt>
                <c:pt idx="3777">
                  <c:v>0.805508501000054</c:v>
                </c:pt>
                <c:pt idx="3778">
                  <c:v>0.805563301000054</c:v>
                </c:pt>
                <c:pt idx="3779">
                  <c:v>0.805618101000054</c:v>
                </c:pt>
                <c:pt idx="3780">
                  <c:v>0.805672901000054</c:v>
                </c:pt>
                <c:pt idx="3781">
                  <c:v>0.805727701000054</c:v>
                </c:pt>
                <c:pt idx="3782">
                  <c:v>0.805782501000054</c:v>
                </c:pt>
                <c:pt idx="3783">
                  <c:v>0.805837301000054</c:v>
                </c:pt>
                <c:pt idx="3784">
                  <c:v>0.805892101000054</c:v>
                </c:pt>
                <c:pt idx="3785">
                  <c:v>0.805946901000054</c:v>
                </c:pt>
                <c:pt idx="3786">
                  <c:v>0.806001701000054</c:v>
                </c:pt>
                <c:pt idx="3787">
                  <c:v>0.806056501000054</c:v>
                </c:pt>
                <c:pt idx="3788">
                  <c:v>0.806111301000054</c:v>
                </c:pt>
                <c:pt idx="3789">
                  <c:v>0.806166101000054</c:v>
                </c:pt>
                <c:pt idx="3790">
                  <c:v>0.806220901000054</c:v>
                </c:pt>
                <c:pt idx="3791">
                  <c:v>0.806275701000054</c:v>
                </c:pt>
                <c:pt idx="3792">
                  <c:v>0.806330501000054</c:v>
                </c:pt>
                <c:pt idx="3793">
                  <c:v>0.806385301000054</c:v>
                </c:pt>
                <c:pt idx="3794">
                  <c:v>0.806440101000054</c:v>
                </c:pt>
                <c:pt idx="3795">
                  <c:v>0.806494901000054</c:v>
                </c:pt>
                <c:pt idx="3796">
                  <c:v>0.806549701000054</c:v>
                </c:pt>
                <c:pt idx="3797">
                  <c:v>0.806604501000054</c:v>
                </c:pt>
                <c:pt idx="3798">
                  <c:v>0.806659301000054</c:v>
                </c:pt>
                <c:pt idx="3799">
                  <c:v>0.806714101000054</c:v>
                </c:pt>
                <c:pt idx="3800">
                  <c:v>0.806768901000054</c:v>
                </c:pt>
                <c:pt idx="3801">
                  <c:v>0.806823701000054</c:v>
                </c:pt>
                <c:pt idx="3802">
                  <c:v>0.806878501000054</c:v>
                </c:pt>
                <c:pt idx="3803">
                  <c:v>0.806933301000054</c:v>
                </c:pt>
                <c:pt idx="3804">
                  <c:v>0.806988101000054</c:v>
                </c:pt>
                <c:pt idx="3805">
                  <c:v>0.807042901000054</c:v>
                </c:pt>
                <c:pt idx="3806">
                  <c:v>0.807097701000055</c:v>
                </c:pt>
                <c:pt idx="3807">
                  <c:v>0.807152501000054</c:v>
                </c:pt>
                <c:pt idx="3808">
                  <c:v>0.807207301000054</c:v>
                </c:pt>
                <c:pt idx="3809">
                  <c:v>0.807262101000054</c:v>
                </c:pt>
                <c:pt idx="3810">
                  <c:v>0.807316901000054</c:v>
                </c:pt>
                <c:pt idx="3811">
                  <c:v>0.807371701000054</c:v>
                </c:pt>
                <c:pt idx="3812">
                  <c:v>0.807426501000054</c:v>
                </c:pt>
                <c:pt idx="3813">
                  <c:v>0.807481301000054</c:v>
                </c:pt>
                <c:pt idx="3814">
                  <c:v>0.807536101000054</c:v>
                </c:pt>
                <c:pt idx="3815">
                  <c:v>0.807590901000054</c:v>
                </c:pt>
                <c:pt idx="3816">
                  <c:v>0.807645701000055</c:v>
                </c:pt>
                <c:pt idx="3817">
                  <c:v>0.807700501000055</c:v>
                </c:pt>
                <c:pt idx="3818">
                  <c:v>0.807755301000055</c:v>
                </c:pt>
                <c:pt idx="3819">
                  <c:v>0.807810101000054</c:v>
                </c:pt>
                <c:pt idx="3820">
                  <c:v>0.807864901000055</c:v>
                </c:pt>
                <c:pt idx="3821">
                  <c:v>0.807919701000055</c:v>
                </c:pt>
                <c:pt idx="3822">
                  <c:v>0.807974501000055</c:v>
                </c:pt>
                <c:pt idx="3823">
                  <c:v>0.808029301000055</c:v>
                </c:pt>
                <c:pt idx="3824">
                  <c:v>0.808084101000055</c:v>
                </c:pt>
                <c:pt idx="3825">
                  <c:v>0.808138901000055</c:v>
                </c:pt>
                <c:pt idx="3826">
                  <c:v>0.808193701000055</c:v>
                </c:pt>
                <c:pt idx="3827">
                  <c:v>0.808248501000055</c:v>
                </c:pt>
                <c:pt idx="3828">
                  <c:v>0.808303301000055</c:v>
                </c:pt>
                <c:pt idx="3829">
                  <c:v>0.808358101000055</c:v>
                </c:pt>
                <c:pt idx="3830">
                  <c:v>0.808412901000055</c:v>
                </c:pt>
                <c:pt idx="3831">
                  <c:v>0.808467701000055</c:v>
                </c:pt>
                <c:pt idx="3832">
                  <c:v>0.808522501000055</c:v>
                </c:pt>
                <c:pt idx="3833">
                  <c:v>0.808577301000055</c:v>
                </c:pt>
                <c:pt idx="3834">
                  <c:v>0.808632101000055</c:v>
                </c:pt>
                <c:pt idx="3835">
                  <c:v>0.808686901000055</c:v>
                </c:pt>
                <c:pt idx="3836">
                  <c:v>0.808741701000055</c:v>
                </c:pt>
                <c:pt idx="3837">
                  <c:v>0.808796501000055</c:v>
                </c:pt>
                <c:pt idx="3838">
                  <c:v>0.808851301000055</c:v>
                </c:pt>
                <c:pt idx="3839">
                  <c:v>0.808906101000055</c:v>
                </c:pt>
                <c:pt idx="3840">
                  <c:v>0.808960901000055</c:v>
                </c:pt>
                <c:pt idx="3841">
                  <c:v>0.809015701000055</c:v>
                </c:pt>
                <c:pt idx="3842">
                  <c:v>0.809070501000055</c:v>
                </c:pt>
                <c:pt idx="3843">
                  <c:v>0.809125301000055</c:v>
                </c:pt>
                <c:pt idx="3844">
                  <c:v>0.809180101000055</c:v>
                </c:pt>
                <c:pt idx="3845">
                  <c:v>0.809234901000055</c:v>
                </c:pt>
                <c:pt idx="3846">
                  <c:v>0.809289701000055</c:v>
                </c:pt>
                <c:pt idx="3847">
                  <c:v>0.809344501000055</c:v>
                </c:pt>
                <c:pt idx="3848">
                  <c:v>0.809399301000055</c:v>
                </c:pt>
                <c:pt idx="3849">
                  <c:v>0.809454101000055</c:v>
                </c:pt>
                <c:pt idx="3850">
                  <c:v>0.809508901000055</c:v>
                </c:pt>
                <c:pt idx="3851">
                  <c:v>0.809563701000055</c:v>
                </c:pt>
                <c:pt idx="3852">
                  <c:v>0.809618501000055</c:v>
                </c:pt>
                <c:pt idx="3853">
                  <c:v>0.809673301000055</c:v>
                </c:pt>
                <c:pt idx="3854">
                  <c:v>0.809728101000055</c:v>
                </c:pt>
                <c:pt idx="3855">
                  <c:v>0.809782901000055</c:v>
                </c:pt>
                <c:pt idx="3856">
                  <c:v>0.809837701000055</c:v>
                </c:pt>
                <c:pt idx="3857">
                  <c:v>0.809892501000056</c:v>
                </c:pt>
                <c:pt idx="3858">
                  <c:v>0.809947301000055</c:v>
                </c:pt>
                <c:pt idx="3859">
                  <c:v>0.810002101000055</c:v>
                </c:pt>
                <c:pt idx="3860">
                  <c:v>0.810056901000055</c:v>
                </c:pt>
                <c:pt idx="3861">
                  <c:v>0.810111701000055</c:v>
                </c:pt>
                <c:pt idx="3862">
                  <c:v>0.810166501000056</c:v>
                </c:pt>
                <c:pt idx="3863">
                  <c:v>0.810221301000056</c:v>
                </c:pt>
                <c:pt idx="3864">
                  <c:v>0.810276101000055</c:v>
                </c:pt>
                <c:pt idx="3865">
                  <c:v>0.810330901000055</c:v>
                </c:pt>
                <c:pt idx="3866">
                  <c:v>0.810385701000056</c:v>
                </c:pt>
                <c:pt idx="3867">
                  <c:v>0.810440501000056</c:v>
                </c:pt>
                <c:pt idx="3868">
                  <c:v>0.810495301000056</c:v>
                </c:pt>
                <c:pt idx="3869">
                  <c:v>0.810550101000056</c:v>
                </c:pt>
                <c:pt idx="3870">
                  <c:v>0.810604901000056</c:v>
                </c:pt>
                <c:pt idx="3871">
                  <c:v>0.810659701000056</c:v>
                </c:pt>
                <c:pt idx="3872">
                  <c:v>0.810714501000056</c:v>
                </c:pt>
                <c:pt idx="3873">
                  <c:v>0.810769301000056</c:v>
                </c:pt>
                <c:pt idx="3874">
                  <c:v>0.810824101000056</c:v>
                </c:pt>
                <c:pt idx="3875">
                  <c:v>0.810878901000056</c:v>
                </c:pt>
                <c:pt idx="3876">
                  <c:v>0.810933701000056</c:v>
                </c:pt>
                <c:pt idx="3877">
                  <c:v>0.810988501000056</c:v>
                </c:pt>
                <c:pt idx="3878">
                  <c:v>0.811043301000056</c:v>
                </c:pt>
                <c:pt idx="3879">
                  <c:v>0.811098101000056</c:v>
                </c:pt>
                <c:pt idx="3880">
                  <c:v>0.811152901000056</c:v>
                </c:pt>
                <c:pt idx="3881">
                  <c:v>0.811207701000056</c:v>
                </c:pt>
                <c:pt idx="3882">
                  <c:v>0.811262501000056</c:v>
                </c:pt>
                <c:pt idx="3883">
                  <c:v>0.811317301000056</c:v>
                </c:pt>
                <c:pt idx="3884">
                  <c:v>0.811372101000056</c:v>
                </c:pt>
                <c:pt idx="3885">
                  <c:v>0.811426901000056</c:v>
                </c:pt>
                <c:pt idx="3886">
                  <c:v>0.811481701000056</c:v>
                </c:pt>
                <c:pt idx="3887">
                  <c:v>0.811536501000056</c:v>
                </c:pt>
                <c:pt idx="3888">
                  <c:v>0.811591301000056</c:v>
                </c:pt>
                <c:pt idx="3889">
                  <c:v>0.811646101000056</c:v>
                </c:pt>
                <c:pt idx="3890">
                  <c:v>0.811700901000056</c:v>
                </c:pt>
                <c:pt idx="3891">
                  <c:v>0.811755701000056</c:v>
                </c:pt>
                <c:pt idx="3892">
                  <c:v>0.811810501000056</c:v>
                </c:pt>
                <c:pt idx="3893">
                  <c:v>0.811865301000056</c:v>
                </c:pt>
                <c:pt idx="3894">
                  <c:v>0.811920101000056</c:v>
                </c:pt>
                <c:pt idx="3895">
                  <c:v>0.811974901000056</c:v>
                </c:pt>
                <c:pt idx="3896">
                  <c:v>0.812029701000056</c:v>
                </c:pt>
                <c:pt idx="3897">
                  <c:v>0.812084501000056</c:v>
                </c:pt>
                <c:pt idx="3898">
                  <c:v>0.812139301000056</c:v>
                </c:pt>
                <c:pt idx="3899">
                  <c:v>0.812194101000056</c:v>
                </c:pt>
                <c:pt idx="3900">
                  <c:v>0.812248901000056</c:v>
                </c:pt>
                <c:pt idx="3901">
                  <c:v>0.812303701000056</c:v>
                </c:pt>
                <c:pt idx="3902">
                  <c:v>0.812358501000056</c:v>
                </c:pt>
                <c:pt idx="3903">
                  <c:v>0.812413301000056</c:v>
                </c:pt>
                <c:pt idx="3904">
                  <c:v>0.812468101000056</c:v>
                </c:pt>
                <c:pt idx="3905">
                  <c:v>0.812522901000056</c:v>
                </c:pt>
                <c:pt idx="3906">
                  <c:v>0.812577701000056</c:v>
                </c:pt>
                <c:pt idx="3907">
                  <c:v>0.812632501000056</c:v>
                </c:pt>
                <c:pt idx="3908">
                  <c:v>0.812687301000056</c:v>
                </c:pt>
                <c:pt idx="3909">
                  <c:v>0.812742101000056</c:v>
                </c:pt>
                <c:pt idx="3910">
                  <c:v>0.812796901000056</c:v>
                </c:pt>
                <c:pt idx="3911">
                  <c:v>0.812851701000056</c:v>
                </c:pt>
                <c:pt idx="3912">
                  <c:v>0.812906501000056</c:v>
                </c:pt>
                <c:pt idx="3913">
                  <c:v>0.812961301000057</c:v>
                </c:pt>
                <c:pt idx="3914">
                  <c:v>0.813016101000057</c:v>
                </c:pt>
                <c:pt idx="3915">
                  <c:v>0.813070901000057</c:v>
                </c:pt>
                <c:pt idx="3916">
                  <c:v>0.813125701000057</c:v>
                </c:pt>
                <c:pt idx="3917">
                  <c:v>0.813180501000057</c:v>
                </c:pt>
                <c:pt idx="3918">
                  <c:v>0.813235301000057</c:v>
                </c:pt>
                <c:pt idx="3919">
                  <c:v>0.813290101000057</c:v>
                </c:pt>
                <c:pt idx="3920">
                  <c:v>0.813344901000057</c:v>
                </c:pt>
                <c:pt idx="3921">
                  <c:v>0.813399701000057</c:v>
                </c:pt>
                <c:pt idx="3922">
                  <c:v>0.813454501000057</c:v>
                </c:pt>
                <c:pt idx="3923">
                  <c:v>0.813509301000057</c:v>
                </c:pt>
                <c:pt idx="3924">
                  <c:v>0.813564101000057</c:v>
                </c:pt>
                <c:pt idx="3925">
                  <c:v>0.813618901000057</c:v>
                </c:pt>
                <c:pt idx="3926">
                  <c:v>0.813673701000057</c:v>
                </c:pt>
                <c:pt idx="3927">
                  <c:v>0.813728501000057</c:v>
                </c:pt>
                <c:pt idx="3928">
                  <c:v>0.813783301000057</c:v>
                </c:pt>
                <c:pt idx="3929">
                  <c:v>0.813838101000057</c:v>
                </c:pt>
                <c:pt idx="3930">
                  <c:v>0.813892901000057</c:v>
                </c:pt>
                <c:pt idx="3931">
                  <c:v>0.813947701000057</c:v>
                </c:pt>
                <c:pt idx="3932">
                  <c:v>0.814002501000057</c:v>
                </c:pt>
                <c:pt idx="3933">
                  <c:v>0.814057301000057</c:v>
                </c:pt>
                <c:pt idx="3934">
                  <c:v>0.814112101000057</c:v>
                </c:pt>
                <c:pt idx="3935">
                  <c:v>0.814166901000057</c:v>
                </c:pt>
                <c:pt idx="3936">
                  <c:v>0.814221701000057</c:v>
                </c:pt>
                <c:pt idx="3937">
                  <c:v>0.814276501000057</c:v>
                </c:pt>
                <c:pt idx="3938">
                  <c:v>0.814331301000057</c:v>
                </c:pt>
                <c:pt idx="3939">
                  <c:v>0.814386101000057</c:v>
                </c:pt>
                <c:pt idx="3940">
                  <c:v>0.814440901000057</c:v>
                </c:pt>
                <c:pt idx="3941">
                  <c:v>0.814495701000057</c:v>
                </c:pt>
                <c:pt idx="3942">
                  <c:v>0.814550501000057</c:v>
                </c:pt>
                <c:pt idx="3943">
                  <c:v>0.814605301000057</c:v>
                </c:pt>
                <c:pt idx="3944">
                  <c:v>0.814660101000057</c:v>
                </c:pt>
                <c:pt idx="3945">
                  <c:v>0.814714901000057</c:v>
                </c:pt>
                <c:pt idx="3946">
                  <c:v>0.814769701000057</c:v>
                </c:pt>
                <c:pt idx="3947">
                  <c:v>0.814824501000057</c:v>
                </c:pt>
                <c:pt idx="3948">
                  <c:v>0.814879301000057</c:v>
                </c:pt>
                <c:pt idx="3949">
                  <c:v>0.814934101000057</c:v>
                </c:pt>
                <c:pt idx="3950">
                  <c:v>0.814988901000057</c:v>
                </c:pt>
                <c:pt idx="3951">
                  <c:v>0.815043701000058</c:v>
                </c:pt>
                <c:pt idx="3952">
                  <c:v>0.815098501000058</c:v>
                </c:pt>
                <c:pt idx="3953">
                  <c:v>0.815153301000057</c:v>
                </c:pt>
                <c:pt idx="3954">
                  <c:v>0.815208101000057</c:v>
                </c:pt>
                <c:pt idx="3955">
                  <c:v>0.815262901000058</c:v>
                </c:pt>
                <c:pt idx="3956">
                  <c:v>0.815317701000057</c:v>
                </c:pt>
                <c:pt idx="3957">
                  <c:v>0.815372501000057</c:v>
                </c:pt>
                <c:pt idx="3958">
                  <c:v>0.815427301000057</c:v>
                </c:pt>
                <c:pt idx="3959">
                  <c:v>0.815482101000058</c:v>
                </c:pt>
                <c:pt idx="3960">
                  <c:v>0.815536901000058</c:v>
                </c:pt>
                <c:pt idx="3961">
                  <c:v>0.815591701000058</c:v>
                </c:pt>
                <c:pt idx="3962">
                  <c:v>0.815646501000058</c:v>
                </c:pt>
                <c:pt idx="3963">
                  <c:v>0.815701301000058</c:v>
                </c:pt>
                <c:pt idx="3964">
                  <c:v>0.815756101000058</c:v>
                </c:pt>
                <c:pt idx="3965">
                  <c:v>0.815810901000058</c:v>
                </c:pt>
                <c:pt idx="3966">
                  <c:v>0.815865701000058</c:v>
                </c:pt>
                <c:pt idx="3967">
                  <c:v>0.815920501000058</c:v>
                </c:pt>
                <c:pt idx="3968">
                  <c:v>0.815975301000058</c:v>
                </c:pt>
                <c:pt idx="3969">
                  <c:v>0.816030101000058</c:v>
                </c:pt>
                <c:pt idx="3970">
                  <c:v>0.816084901000058</c:v>
                </c:pt>
                <c:pt idx="3971">
                  <c:v>0.816139701000058</c:v>
                </c:pt>
                <c:pt idx="3972">
                  <c:v>0.816194501000058</c:v>
                </c:pt>
                <c:pt idx="3973">
                  <c:v>0.816249301000058</c:v>
                </c:pt>
                <c:pt idx="3974">
                  <c:v>0.816304101000058</c:v>
                </c:pt>
                <c:pt idx="3975">
                  <c:v>0.816358901000058</c:v>
                </c:pt>
                <c:pt idx="3976">
                  <c:v>0.816413701000058</c:v>
                </c:pt>
                <c:pt idx="3977">
                  <c:v>0.816468501000058</c:v>
                </c:pt>
                <c:pt idx="3978">
                  <c:v>0.816523301000058</c:v>
                </c:pt>
                <c:pt idx="3979">
                  <c:v>0.816578101000058</c:v>
                </c:pt>
                <c:pt idx="3980">
                  <c:v>0.816632901000058</c:v>
                </c:pt>
                <c:pt idx="3981">
                  <c:v>0.816687701000058</c:v>
                </c:pt>
                <c:pt idx="3982">
                  <c:v>0.816742501000058</c:v>
                </c:pt>
                <c:pt idx="3983">
                  <c:v>0.816797301000058</c:v>
                </c:pt>
                <c:pt idx="3984">
                  <c:v>0.816852101000058</c:v>
                </c:pt>
                <c:pt idx="3985">
                  <c:v>0.816906901000058</c:v>
                </c:pt>
                <c:pt idx="3986">
                  <c:v>0.816961701000058</c:v>
                </c:pt>
                <c:pt idx="3987">
                  <c:v>0.817016501000058</c:v>
                </c:pt>
                <c:pt idx="3988">
                  <c:v>0.817071301000058</c:v>
                </c:pt>
                <c:pt idx="3989">
                  <c:v>0.817126101000058</c:v>
                </c:pt>
                <c:pt idx="3990">
                  <c:v>0.817180901000058</c:v>
                </c:pt>
                <c:pt idx="3991">
                  <c:v>0.817235701000058</c:v>
                </c:pt>
                <c:pt idx="3992">
                  <c:v>0.817290501000059</c:v>
                </c:pt>
                <c:pt idx="3993">
                  <c:v>0.817345301000058</c:v>
                </c:pt>
                <c:pt idx="3994">
                  <c:v>0.817400101000058</c:v>
                </c:pt>
                <c:pt idx="3995">
                  <c:v>0.817454901000058</c:v>
                </c:pt>
                <c:pt idx="3996">
                  <c:v>0.817509701000058</c:v>
                </c:pt>
                <c:pt idx="3997">
                  <c:v>0.817564501000058</c:v>
                </c:pt>
                <c:pt idx="3998">
                  <c:v>0.817619301000058</c:v>
                </c:pt>
                <c:pt idx="3999">
                  <c:v>0.817674101000058</c:v>
                </c:pt>
                <c:pt idx="4000">
                  <c:v>0.817728901000058</c:v>
                </c:pt>
                <c:pt idx="4001">
                  <c:v>0.817783701000059</c:v>
                </c:pt>
                <c:pt idx="4002">
                  <c:v>0.817838501000058</c:v>
                </c:pt>
                <c:pt idx="4003">
                  <c:v>0.817893301000059</c:v>
                </c:pt>
                <c:pt idx="4004">
                  <c:v>0.817948101000059</c:v>
                </c:pt>
                <c:pt idx="4005">
                  <c:v>0.818002901000058</c:v>
                </c:pt>
                <c:pt idx="4006">
                  <c:v>0.818057701000059</c:v>
                </c:pt>
                <c:pt idx="4007">
                  <c:v>0.818112501000059</c:v>
                </c:pt>
                <c:pt idx="4008">
                  <c:v>0.818167301000059</c:v>
                </c:pt>
                <c:pt idx="4009">
                  <c:v>0.818222101000059</c:v>
                </c:pt>
                <c:pt idx="4010">
                  <c:v>0.818276901000059</c:v>
                </c:pt>
                <c:pt idx="4011">
                  <c:v>0.818331701000059</c:v>
                </c:pt>
                <c:pt idx="4012">
                  <c:v>0.818386501000059</c:v>
                </c:pt>
                <c:pt idx="4013">
                  <c:v>0.818441301000059</c:v>
                </c:pt>
                <c:pt idx="4014">
                  <c:v>0.818496101000059</c:v>
                </c:pt>
                <c:pt idx="4015">
                  <c:v>0.818550901000059</c:v>
                </c:pt>
                <c:pt idx="4016">
                  <c:v>0.818605701000059</c:v>
                </c:pt>
                <c:pt idx="4017">
                  <c:v>0.818660501000059</c:v>
                </c:pt>
                <c:pt idx="4018">
                  <c:v>0.818715301000059</c:v>
                </c:pt>
                <c:pt idx="4019">
                  <c:v>0.818770101000059</c:v>
                </c:pt>
                <c:pt idx="4020">
                  <c:v>0.818824901000059</c:v>
                </c:pt>
                <c:pt idx="4021">
                  <c:v>0.818879701000059</c:v>
                </c:pt>
                <c:pt idx="4022">
                  <c:v>0.818934501000059</c:v>
                </c:pt>
                <c:pt idx="4023">
                  <c:v>0.818989301000059</c:v>
                </c:pt>
                <c:pt idx="4024">
                  <c:v>0.819044101000059</c:v>
                </c:pt>
                <c:pt idx="4025">
                  <c:v>0.819098901000059</c:v>
                </c:pt>
                <c:pt idx="4026">
                  <c:v>0.819153701000059</c:v>
                </c:pt>
                <c:pt idx="4027">
                  <c:v>0.819208501000059</c:v>
                </c:pt>
                <c:pt idx="4028">
                  <c:v>0.819263301000059</c:v>
                </c:pt>
                <c:pt idx="4029">
                  <c:v>0.819318101000059</c:v>
                </c:pt>
                <c:pt idx="4030">
                  <c:v>0.819372901000059</c:v>
                </c:pt>
                <c:pt idx="4031">
                  <c:v>0.819427701000059</c:v>
                </c:pt>
                <c:pt idx="4032">
                  <c:v>0.819482501000059</c:v>
                </c:pt>
                <c:pt idx="4033">
                  <c:v>0.819537301000059</c:v>
                </c:pt>
                <c:pt idx="4034">
                  <c:v>0.819592101000059</c:v>
                </c:pt>
                <c:pt idx="4035">
                  <c:v>0.819646901000059</c:v>
                </c:pt>
                <c:pt idx="4036">
                  <c:v>0.819701701000059</c:v>
                </c:pt>
                <c:pt idx="4037">
                  <c:v>0.819756501000059</c:v>
                </c:pt>
                <c:pt idx="4038">
                  <c:v>0.819811301000059</c:v>
                </c:pt>
                <c:pt idx="4039">
                  <c:v>0.819866101000059</c:v>
                </c:pt>
                <c:pt idx="4040">
                  <c:v>0.819920901000059</c:v>
                </c:pt>
                <c:pt idx="4041">
                  <c:v>0.819975701000059</c:v>
                </c:pt>
                <c:pt idx="4042">
                  <c:v>0.820030501000059</c:v>
                </c:pt>
                <c:pt idx="4043">
                  <c:v>0.82008530100006</c:v>
                </c:pt>
                <c:pt idx="4044">
                  <c:v>0.820140101000059</c:v>
                </c:pt>
                <c:pt idx="4045">
                  <c:v>0.820194901000059</c:v>
                </c:pt>
                <c:pt idx="4046">
                  <c:v>0.820249701000059</c:v>
                </c:pt>
                <c:pt idx="4047">
                  <c:v>0.820304501000059</c:v>
                </c:pt>
                <c:pt idx="4048">
                  <c:v>0.82035930100006</c:v>
                </c:pt>
                <c:pt idx="4049">
                  <c:v>0.82041410100006</c:v>
                </c:pt>
                <c:pt idx="4050">
                  <c:v>0.820468901000059</c:v>
                </c:pt>
                <c:pt idx="4051">
                  <c:v>0.820523701000059</c:v>
                </c:pt>
                <c:pt idx="4052">
                  <c:v>0.82057850100006</c:v>
                </c:pt>
                <c:pt idx="4053">
                  <c:v>0.82063330100006</c:v>
                </c:pt>
                <c:pt idx="4054">
                  <c:v>0.82068810100006</c:v>
                </c:pt>
                <c:pt idx="4055">
                  <c:v>0.82074290100006</c:v>
                </c:pt>
                <c:pt idx="4056">
                  <c:v>0.82079770100006</c:v>
                </c:pt>
                <c:pt idx="4057">
                  <c:v>0.82085250100006</c:v>
                </c:pt>
                <c:pt idx="4058">
                  <c:v>0.82090730100006</c:v>
                </c:pt>
                <c:pt idx="4059">
                  <c:v>0.82095750100006</c:v>
                </c:pt>
                <c:pt idx="4060">
                  <c:v>0.82100770100006</c:v>
                </c:pt>
                <c:pt idx="4061">
                  <c:v>0.82105790100006</c:v>
                </c:pt>
                <c:pt idx="4062">
                  <c:v>0.82110810100006</c:v>
                </c:pt>
                <c:pt idx="4063">
                  <c:v>0.82115830100006</c:v>
                </c:pt>
                <c:pt idx="4064">
                  <c:v>0.82120850100006</c:v>
                </c:pt>
                <c:pt idx="4065">
                  <c:v>0.82125870100006</c:v>
                </c:pt>
                <c:pt idx="4066">
                  <c:v>0.82130890100006</c:v>
                </c:pt>
                <c:pt idx="4067">
                  <c:v>0.82135910100006</c:v>
                </c:pt>
                <c:pt idx="4068">
                  <c:v>0.82140930100006</c:v>
                </c:pt>
                <c:pt idx="4069">
                  <c:v>0.82145950100006</c:v>
                </c:pt>
                <c:pt idx="4070">
                  <c:v>0.82150970100006</c:v>
                </c:pt>
                <c:pt idx="4071">
                  <c:v>0.82155990100006</c:v>
                </c:pt>
                <c:pt idx="4072">
                  <c:v>0.82161010100006</c:v>
                </c:pt>
                <c:pt idx="4073">
                  <c:v>0.82166030100006</c:v>
                </c:pt>
                <c:pt idx="4074">
                  <c:v>0.82171050100006</c:v>
                </c:pt>
                <c:pt idx="4075">
                  <c:v>0.82176070100006</c:v>
                </c:pt>
                <c:pt idx="4076">
                  <c:v>0.82181090100006</c:v>
                </c:pt>
                <c:pt idx="4077">
                  <c:v>0.82186110100006</c:v>
                </c:pt>
                <c:pt idx="4078">
                  <c:v>0.82191130100006</c:v>
                </c:pt>
                <c:pt idx="4079">
                  <c:v>0.82196150100006</c:v>
                </c:pt>
                <c:pt idx="4080">
                  <c:v>0.82201170100006</c:v>
                </c:pt>
                <c:pt idx="4081">
                  <c:v>0.82206190100006</c:v>
                </c:pt>
                <c:pt idx="4082">
                  <c:v>0.82211210100006</c:v>
                </c:pt>
                <c:pt idx="4083">
                  <c:v>0.82216230100006</c:v>
                </c:pt>
                <c:pt idx="4084">
                  <c:v>0.82221250100006</c:v>
                </c:pt>
                <c:pt idx="4085">
                  <c:v>0.82226270100006</c:v>
                </c:pt>
                <c:pt idx="4086">
                  <c:v>0.82231290100006</c:v>
                </c:pt>
                <c:pt idx="4087">
                  <c:v>0.82236310100006</c:v>
                </c:pt>
                <c:pt idx="4088">
                  <c:v>0.82241330100006</c:v>
                </c:pt>
                <c:pt idx="4089">
                  <c:v>0.82246350100006</c:v>
                </c:pt>
                <c:pt idx="4090">
                  <c:v>0.82251370100006</c:v>
                </c:pt>
                <c:pt idx="4091">
                  <c:v>0.82256390100006</c:v>
                </c:pt>
                <c:pt idx="4092">
                  <c:v>0.82261410100006</c:v>
                </c:pt>
                <c:pt idx="4093">
                  <c:v>0.82266430100006</c:v>
                </c:pt>
                <c:pt idx="4094">
                  <c:v>0.82271450100006</c:v>
                </c:pt>
                <c:pt idx="4095">
                  <c:v>0.82276470100006</c:v>
                </c:pt>
                <c:pt idx="4096">
                  <c:v>0.82281490100006</c:v>
                </c:pt>
                <c:pt idx="4097">
                  <c:v>0.82286510100006</c:v>
                </c:pt>
                <c:pt idx="4098">
                  <c:v>0.82291530100006</c:v>
                </c:pt>
                <c:pt idx="4099">
                  <c:v>0.82296550100006</c:v>
                </c:pt>
                <c:pt idx="4100">
                  <c:v>0.82301570100006</c:v>
                </c:pt>
                <c:pt idx="4101">
                  <c:v>0.82306590100006</c:v>
                </c:pt>
                <c:pt idx="4102">
                  <c:v>0.82311610100006</c:v>
                </c:pt>
                <c:pt idx="4103">
                  <c:v>0.82316630100006</c:v>
                </c:pt>
                <c:pt idx="4104">
                  <c:v>0.82321650100006</c:v>
                </c:pt>
                <c:pt idx="4105">
                  <c:v>0.82326670100006</c:v>
                </c:pt>
                <c:pt idx="4106">
                  <c:v>0.82331690100006</c:v>
                </c:pt>
                <c:pt idx="4107">
                  <c:v>0.82336710100006</c:v>
                </c:pt>
                <c:pt idx="4108">
                  <c:v>0.82341730100006</c:v>
                </c:pt>
                <c:pt idx="4109">
                  <c:v>0.82346750100006</c:v>
                </c:pt>
                <c:pt idx="4110">
                  <c:v>0.82351770100006</c:v>
                </c:pt>
                <c:pt idx="4111">
                  <c:v>0.82356790100006</c:v>
                </c:pt>
                <c:pt idx="4112">
                  <c:v>0.82361810100006</c:v>
                </c:pt>
                <c:pt idx="4113">
                  <c:v>0.82366830100006</c:v>
                </c:pt>
                <c:pt idx="4114">
                  <c:v>0.82371850100006</c:v>
                </c:pt>
                <c:pt idx="4115">
                  <c:v>0.82376870100006</c:v>
                </c:pt>
                <c:pt idx="4116">
                  <c:v>0.82381890100006</c:v>
                </c:pt>
                <c:pt idx="4117">
                  <c:v>0.82386910100006</c:v>
                </c:pt>
                <c:pt idx="4118">
                  <c:v>0.82391930100006</c:v>
                </c:pt>
                <c:pt idx="4119">
                  <c:v>0.82396950100006</c:v>
                </c:pt>
                <c:pt idx="4120">
                  <c:v>0.82401970100006</c:v>
                </c:pt>
                <c:pt idx="4121">
                  <c:v>0.82406990100006</c:v>
                </c:pt>
                <c:pt idx="4122">
                  <c:v>0.82412010100006</c:v>
                </c:pt>
                <c:pt idx="4123">
                  <c:v>0.82417030100006</c:v>
                </c:pt>
                <c:pt idx="4124">
                  <c:v>0.82422050100006</c:v>
                </c:pt>
                <c:pt idx="4125">
                  <c:v>0.82427070100006</c:v>
                </c:pt>
                <c:pt idx="4126">
                  <c:v>0.82432090100006</c:v>
                </c:pt>
                <c:pt idx="4127">
                  <c:v>0.82437110100006</c:v>
                </c:pt>
                <c:pt idx="4128">
                  <c:v>0.82442130100006</c:v>
                </c:pt>
                <c:pt idx="4129">
                  <c:v>0.82447150100006</c:v>
                </c:pt>
                <c:pt idx="4130">
                  <c:v>0.82452170100006</c:v>
                </c:pt>
                <c:pt idx="4131">
                  <c:v>0.82457190100006</c:v>
                </c:pt>
                <c:pt idx="4132">
                  <c:v>0.82462210100006</c:v>
                </c:pt>
                <c:pt idx="4133">
                  <c:v>0.82467230100006</c:v>
                </c:pt>
                <c:pt idx="4134">
                  <c:v>0.82472250100006</c:v>
                </c:pt>
                <c:pt idx="4135">
                  <c:v>0.82477270100006</c:v>
                </c:pt>
                <c:pt idx="4136">
                  <c:v>0.82482290100006</c:v>
                </c:pt>
                <c:pt idx="4137">
                  <c:v>0.82487310100006</c:v>
                </c:pt>
                <c:pt idx="4138">
                  <c:v>0.82492330100006</c:v>
                </c:pt>
                <c:pt idx="4139">
                  <c:v>0.82497350100006</c:v>
                </c:pt>
                <c:pt idx="4140">
                  <c:v>0.82502370100006</c:v>
                </c:pt>
                <c:pt idx="4141">
                  <c:v>0.82507390100006</c:v>
                </c:pt>
                <c:pt idx="4142">
                  <c:v>0.82512410100006</c:v>
                </c:pt>
                <c:pt idx="4143">
                  <c:v>0.82517430100006</c:v>
                </c:pt>
                <c:pt idx="4144">
                  <c:v>0.82522450100006</c:v>
                </c:pt>
                <c:pt idx="4145">
                  <c:v>0.82527470100006</c:v>
                </c:pt>
                <c:pt idx="4146">
                  <c:v>0.82532490100006</c:v>
                </c:pt>
                <c:pt idx="4147">
                  <c:v>0.82537510100006</c:v>
                </c:pt>
                <c:pt idx="4148">
                  <c:v>0.82542530100006</c:v>
                </c:pt>
                <c:pt idx="4149">
                  <c:v>0.82547550100006</c:v>
                </c:pt>
                <c:pt idx="4150">
                  <c:v>0.82552570100006</c:v>
                </c:pt>
                <c:pt idx="4151">
                  <c:v>0.82557590100006</c:v>
                </c:pt>
                <c:pt idx="4152">
                  <c:v>0.82562610100006</c:v>
                </c:pt>
                <c:pt idx="4153">
                  <c:v>0.82567630100006</c:v>
                </c:pt>
                <c:pt idx="4154">
                  <c:v>0.82572650100006</c:v>
                </c:pt>
                <c:pt idx="4155">
                  <c:v>0.82577670100006</c:v>
                </c:pt>
                <c:pt idx="4156">
                  <c:v>0.82582690100006</c:v>
                </c:pt>
                <c:pt idx="4157">
                  <c:v>0.82587710100006</c:v>
                </c:pt>
                <c:pt idx="4158">
                  <c:v>0.82592730100006</c:v>
                </c:pt>
                <c:pt idx="4159">
                  <c:v>0.82597750100006</c:v>
                </c:pt>
                <c:pt idx="4160">
                  <c:v>0.82602770100006</c:v>
                </c:pt>
                <c:pt idx="4161">
                  <c:v>0.82607790100006</c:v>
                </c:pt>
                <c:pt idx="4162">
                  <c:v>0.82612810100006</c:v>
                </c:pt>
                <c:pt idx="4163">
                  <c:v>0.82617830100006</c:v>
                </c:pt>
                <c:pt idx="4164">
                  <c:v>0.82622850100006</c:v>
                </c:pt>
                <c:pt idx="4165">
                  <c:v>0.82627870100006</c:v>
                </c:pt>
                <c:pt idx="4166">
                  <c:v>0.82632890100006</c:v>
                </c:pt>
                <c:pt idx="4167">
                  <c:v>0.82637910100006</c:v>
                </c:pt>
                <c:pt idx="4168">
                  <c:v>0.82642930100006</c:v>
                </c:pt>
                <c:pt idx="4169">
                  <c:v>0.82647950100006</c:v>
                </c:pt>
                <c:pt idx="4170">
                  <c:v>0.82652970100006</c:v>
                </c:pt>
                <c:pt idx="4171">
                  <c:v>0.82657990100006</c:v>
                </c:pt>
                <c:pt idx="4172">
                  <c:v>0.82663010100006</c:v>
                </c:pt>
                <c:pt idx="4173">
                  <c:v>0.82668030100006</c:v>
                </c:pt>
                <c:pt idx="4174">
                  <c:v>0.82673050100006</c:v>
                </c:pt>
                <c:pt idx="4175">
                  <c:v>0.82678070100006</c:v>
                </c:pt>
                <c:pt idx="4176">
                  <c:v>0.82683090100006</c:v>
                </c:pt>
                <c:pt idx="4177">
                  <c:v>0.82688110100006</c:v>
                </c:pt>
                <c:pt idx="4178">
                  <c:v>0.82693130100006</c:v>
                </c:pt>
                <c:pt idx="4179">
                  <c:v>0.82698150100006</c:v>
                </c:pt>
                <c:pt idx="4180">
                  <c:v>0.82703170100006</c:v>
                </c:pt>
                <c:pt idx="4181">
                  <c:v>0.82708190100006</c:v>
                </c:pt>
                <c:pt idx="4182">
                  <c:v>0.82713210100006</c:v>
                </c:pt>
                <c:pt idx="4183">
                  <c:v>0.82718230100006</c:v>
                </c:pt>
                <c:pt idx="4184">
                  <c:v>0.82723250100006</c:v>
                </c:pt>
                <c:pt idx="4185">
                  <c:v>0.82728270100006</c:v>
                </c:pt>
                <c:pt idx="4186">
                  <c:v>0.82733290100006</c:v>
                </c:pt>
                <c:pt idx="4187">
                  <c:v>0.82738310100006</c:v>
                </c:pt>
                <c:pt idx="4188">
                  <c:v>0.82743330100006</c:v>
                </c:pt>
                <c:pt idx="4189">
                  <c:v>0.82748350100006</c:v>
                </c:pt>
                <c:pt idx="4190">
                  <c:v>0.82753370100006</c:v>
                </c:pt>
                <c:pt idx="4191">
                  <c:v>0.82758390100006</c:v>
                </c:pt>
                <c:pt idx="4192">
                  <c:v>0.82763410100006</c:v>
                </c:pt>
                <c:pt idx="4193">
                  <c:v>0.82768430100006</c:v>
                </c:pt>
                <c:pt idx="4194">
                  <c:v>0.82773450100006</c:v>
                </c:pt>
                <c:pt idx="4195">
                  <c:v>0.82778470100006</c:v>
                </c:pt>
                <c:pt idx="4196">
                  <c:v>0.82783490100006</c:v>
                </c:pt>
                <c:pt idx="4197">
                  <c:v>0.82788510100006</c:v>
                </c:pt>
                <c:pt idx="4198">
                  <c:v>0.82793530100006</c:v>
                </c:pt>
                <c:pt idx="4199">
                  <c:v>0.82798550100006</c:v>
                </c:pt>
                <c:pt idx="4200">
                  <c:v>0.82803570100006</c:v>
                </c:pt>
                <c:pt idx="4201">
                  <c:v>0.82808590100006</c:v>
                </c:pt>
                <c:pt idx="4202">
                  <c:v>0.82813610100006</c:v>
                </c:pt>
                <c:pt idx="4203">
                  <c:v>0.82818630100006</c:v>
                </c:pt>
                <c:pt idx="4204">
                  <c:v>0.82823650100006</c:v>
                </c:pt>
                <c:pt idx="4205">
                  <c:v>0.82828670100006</c:v>
                </c:pt>
                <c:pt idx="4206">
                  <c:v>0.82833690100006</c:v>
                </c:pt>
                <c:pt idx="4207">
                  <c:v>0.82838710100006</c:v>
                </c:pt>
                <c:pt idx="4208">
                  <c:v>0.82843730100006</c:v>
                </c:pt>
                <c:pt idx="4209">
                  <c:v>0.82848750100006</c:v>
                </c:pt>
                <c:pt idx="4210">
                  <c:v>0.82853770100006</c:v>
                </c:pt>
                <c:pt idx="4211">
                  <c:v>0.82858790100006</c:v>
                </c:pt>
                <c:pt idx="4212">
                  <c:v>0.82863810100006</c:v>
                </c:pt>
                <c:pt idx="4213">
                  <c:v>0.82868830100006</c:v>
                </c:pt>
                <c:pt idx="4214">
                  <c:v>0.82873850100006</c:v>
                </c:pt>
                <c:pt idx="4215">
                  <c:v>0.82878870100006</c:v>
                </c:pt>
                <c:pt idx="4216">
                  <c:v>0.82883890100006</c:v>
                </c:pt>
                <c:pt idx="4217">
                  <c:v>0.82888910100006</c:v>
                </c:pt>
                <c:pt idx="4218">
                  <c:v>0.82893930100006</c:v>
                </c:pt>
                <c:pt idx="4219">
                  <c:v>0.82898950100006</c:v>
                </c:pt>
                <c:pt idx="4220">
                  <c:v>0.82903970100006</c:v>
                </c:pt>
                <c:pt idx="4221">
                  <c:v>0.82908990100006</c:v>
                </c:pt>
                <c:pt idx="4222">
                  <c:v>0.82914010100006</c:v>
                </c:pt>
                <c:pt idx="4223">
                  <c:v>0.82919030100006</c:v>
                </c:pt>
                <c:pt idx="4224">
                  <c:v>0.82924050100006</c:v>
                </c:pt>
                <c:pt idx="4225">
                  <c:v>0.82929070100006</c:v>
                </c:pt>
                <c:pt idx="4226">
                  <c:v>0.82934090100006</c:v>
                </c:pt>
                <c:pt idx="4227">
                  <c:v>0.82939110100006</c:v>
                </c:pt>
                <c:pt idx="4228">
                  <c:v>0.82944130100006</c:v>
                </c:pt>
                <c:pt idx="4229">
                  <c:v>0.82949150100006</c:v>
                </c:pt>
                <c:pt idx="4230">
                  <c:v>0.82954170100006</c:v>
                </c:pt>
                <c:pt idx="4231">
                  <c:v>0.82959190100006</c:v>
                </c:pt>
                <c:pt idx="4232">
                  <c:v>0.82964210100006</c:v>
                </c:pt>
                <c:pt idx="4233">
                  <c:v>0.82969230100006</c:v>
                </c:pt>
                <c:pt idx="4234">
                  <c:v>0.82974250100006</c:v>
                </c:pt>
                <c:pt idx="4235">
                  <c:v>0.82979270100006</c:v>
                </c:pt>
                <c:pt idx="4236">
                  <c:v>0.82984290100006</c:v>
                </c:pt>
                <c:pt idx="4237">
                  <c:v>0.82989310100006</c:v>
                </c:pt>
                <c:pt idx="4238">
                  <c:v>0.82994330100006</c:v>
                </c:pt>
                <c:pt idx="4239">
                  <c:v>0.82999350100006</c:v>
                </c:pt>
                <c:pt idx="4240">
                  <c:v>0.83004370100006</c:v>
                </c:pt>
                <c:pt idx="4241">
                  <c:v>0.83009390100006</c:v>
                </c:pt>
                <c:pt idx="4242">
                  <c:v>0.83014410100006</c:v>
                </c:pt>
                <c:pt idx="4243">
                  <c:v>0.83019430100006</c:v>
                </c:pt>
                <c:pt idx="4244">
                  <c:v>0.83024450100006</c:v>
                </c:pt>
                <c:pt idx="4245">
                  <c:v>0.83029470100006</c:v>
                </c:pt>
                <c:pt idx="4246">
                  <c:v>0.83034490100006</c:v>
                </c:pt>
                <c:pt idx="4247">
                  <c:v>0.83039510100006</c:v>
                </c:pt>
                <c:pt idx="4248">
                  <c:v>0.83044530100006</c:v>
                </c:pt>
                <c:pt idx="4249">
                  <c:v>0.83049550100006</c:v>
                </c:pt>
                <c:pt idx="4250">
                  <c:v>0.83054570100006</c:v>
                </c:pt>
                <c:pt idx="4251">
                  <c:v>0.83059590100006</c:v>
                </c:pt>
                <c:pt idx="4252">
                  <c:v>0.83064610100006</c:v>
                </c:pt>
                <c:pt idx="4253">
                  <c:v>0.83069630100006</c:v>
                </c:pt>
                <c:pt idx="4254">
                  <c:v>0.83074650100006</c:v>
                </c:pt>
                <c:pt idx="4255">
                  <c:v>0.83079670100006</c:v>
                </c:pt>
                <c:pt idx="4256">
                  <c:v>0.83084690100006</c:v>
                </c:pt>
                <c:pt idx="4257">
                  <c:v>0.83089710100006</c:v>
                </c:pt>
                <c:pt idx="4258">
                  <c:v>0.83094730100006</c:v>
                </c:pt>
                <c:pt idx="4259">
                  <c:v>0.83099750100006</c:v>
                </c:pt>
                <c:pt idx="4260">
                  <c:v>0.83104770100006</c:v>
                </c:pt>
                <c:pt idx="4261">
                  <c:v>0.83109790100006</c:v>
                </c:pt>
                <c:pt idx="4262">
                  <c:v>0.83114810100006</c:v>
                </c:pt>
                <c:pt idx="4263">
                  <c:v>0.83119830100006</c:v>
                </c:pt>
                <c:pt idx="4264">
                  <c:v>0.83124850100006</c:v>
                </c:pt>
                <c:pt idx="4265">
                  <c:v>0.83129870100006</c:v>
                </c:pt>
                <c:pt idx="4266">
                  <c:v>0.83134890100006</c:v>
                </c:pt>
                <c:pt idx="4267">
                  <c:v>0.83139910100006</c:v>
                </c:pt>
                <c:pt idx="4268">
                  <c:v>0.83144930100006</c:v>
                </c:pt>
                <c:pt idx="4269">
                  <c:v>0.83149950100006</c:v>
                </c:pt>
                <c:pt idx="4270">
                  <c:v>0.83154970100006</c:v>
                </c:pt>
                <c:pt idx="4271">
                  <c:v>0.83159990100006</c:v>
                </c:pt>
                <c:pt idx="4272">
                  <c:v>0.83165010100006</c:v>
                </c:pt>
                <c:pt idx="4273">
                  <c:v>0.83170030100006</c:v>
                </c:pt>
                <c:pt idx="4274">
                  <c:v>0.83175050100006</c:v>
                </c:pt>
                <c:pt idx="4275">
                  <c:v>0.83180070100006</c:v>
                </c:pt>
                <c:pt idx="4276">
                  <c:v>0.83185090100006</c:v>
                </c:pt>
                <c:pt idx="4277">
                  <c:v>0.83190110100006</c:v>
                </c:pt>
                <c:pt idx="4278">
                  <c:v>0.83195130100006</c:v>
                </c:pt>
                <c:pt idx="4279">
                  <c:v>0.83200150100006</c:v>
                </c:pt>
                <c:pt idx="4280">
                  <c:v>0.83205170100006</c:v>
                </c:pt>
                <c:pt idx="4281">
                  <c:v>0.83210190100006</c:v>
                </c:pt>
                <c:pt idx="4282">
                  <c:v>0.83215210100006</c:v>
                </c:pt>
                <c:pt idx="4283">
                  <c:v>0.83220230100006</c:v>
                </c:pt>
                <c:pt idx="4284">
                  <c:v>0.83225250100006</c:v>
                </c:pt>
                <c:pt idx="4285">
                  <c:v>0.83230270100006</c:v>
                </c:pt>
                <c:pt idx="4286">
                  <c:v>0.83235290100006</c:v>
                </c:pt>
                <c:pt idx="4287">
                  <c:v>0.83240310100006</c:v>
                </c:pt>
                <c:pt idx="4288">
                  <c:v>0.83245330100006</c:v>
                </c:pt>
                <c:pt idx="4289">
                  <c:v>0.83250350100006</c:v>
                </c:pt>
                <c:pt idx="4290">
                  <c:v>0.83255370100006</c:v>
                </c:pt>
                <c:pt idx="4291">
                  <c:v>0.83260390100006</c:v>
                </c:pt>
                <c:pt idx="4292">
                  <c:v>0.83265410100006</c:v>
                </c:pt>
                <c:pt idx="4293">
                  <c:v>0.83270430100006</c:v>
                </c:pt>
                <c:pt idx="4294">
                  <c:v>0.83275450100006</c:v>
                </c:pt>
                <c:pt idx="4295">
                  <c:v>0.83280470100006</c:v>
                </c:pt>
                <c:pt idx="4296">
                  <c:v>0.83285490100006</c:v>
                </c:pt>
                <c:pt idx="4297">
                  <c:v>0.83290510100006</c:v>
                </c:pt>
                <c:pt idx="4298">
                  <c:v>0.83295530100006</c:v>
                </c:pt>
                <c:pt idx="4299">
                  <c:v>0.83300550100006</c:v>
                </c:pt>
                <c:pt idx="4300">
                  <c:v>0.83305570100006</c:v>
                </c:pt>
                <c:pt idx="4301">
                  <c:v>0.83310590100006</c:v>
                </c:pt>
                <c:pt idx="4302">
                  <c:v>0.83315610100006</c:v>
                </c:pt>
                <c:pt idx="4303">
                  <c:v>0.83320630100006</c:v>
                </c:pt>
                <c:pt idx="4304">
                  <c:v>0.83325650100006</c:v>
                </c:pt>
                <c:pt idx="4305">
                  <c:v>0.83330670100006</c:v>
                </c:pt>
                <c:pt idx="4306">
                  <c:v>0.83335690100006</c:v>
                </c:pt>
                <c:pt idx="4307">
                  <c:v>0.83340710100006</c:v>
                </c:pt>
                <c:pt idx="4308">
                  <c:v>0.83345730100006</c:v>
                </c:pt>
                <c:pt idx="4309">
                  <c:v>0.83350750100006</c:v>
                </c:pt>
                <c:pt idx="4310">
                  <c:v>0.83355770100006</c:v>
                </c:pt>
                <c:pt idx="4311">
                  <c:v>0.83360790100006</c:v>
                </c:pt>
                <c:pt idx="4312">
                  <c:v>0.83365810100006</c:v>
                </c:pt>
                <c:pt idx="4313">
                  <c:v>0.83370830100006</c:v>
                </c:pt>
                <c:pt idx="4314">
                  <c:v>0.83375850100006</c:v>
                </c:pt>
                <c:pt idx="4315">
                  <c:v>0.83380870100006</c:v>
                </c:pt>
                <c:pt idx="4316">
                  <c:v>0.83385890100006</c:v>
                </c:pt>
                <c:pt idx="4317">
                  <c:v>0.83390910100006</c:v>
                </c:pt>
                <c:pt idx="4318">
                  <c:v>0.83395930100006</c:v>
                </c:pt>
                <c:pt idx="4319">
                  <c:v>0.83400950100006</c:v>
                </c:pt>
                <c:pt idx="4320">
                  <c:v>0.83405970100006</c:v>
                </c:pt>
                <c:pt idx="4321">
                  <c:v>0.83410990100006</c:v>
                </c:pt>
                <c:pt idx="4322">
                  <c:v>0.83416010100006</c:v>
                </c:pt>
                <c:pt idx="4323">
                  <c:v>0.83421030100006</c:v>
                </c:pt>
                <c:pt idx="4324">
                  <c:v>0.83426050100006</c:v>
                </c:pt>
                <c:pt idx="4325">
                  <c:v>0.83431070100006</c:v>
                </c:pt>
                <c:pt idx="4326">
                  <c:v>0.83436090100006</c:v>
                </c:pt>
                <c:pt idx="4327">
                  <c:v>0.83441110100006</c:v>
                </c:pt>
                <c:pt idx="4328">
                  <c:v>0.83446130100006</c:v>
                </c:pt>
                <c:pt idx="4329">
                  <c:v>0.83451150100006</c:v>
                </c:pt>
                <c:pt idx="4330">
                  <c:v>0.83456170100006</c:v>
                </c:pt>
                <c:pt idx="4331">
                  <c:v>0.83461190100006</c:v>
                </c:pt>
                <c:pt idx="4332">
                  <c:v>0.83466210100006</c:v>
                </c:pt>
                <c:pt idx="4333">
                  <c:v>0.83471230100006</c:v>
                </c:pt>
                <c:pt idx="4334">
                  <c:v>0.83476250100006</c:v>
                </c:pt>
                <c:pt idx="4335">
                  <c:v>0.83481270100006</c:v>
                </c:pt>
                <c:pt idx="4336">
                  <c:v>0.83486290100006</c:v>
                </c:pt>
                <c:pt idx="4337">
                  <c:v>0.83491310100006</c:v>
                </c:pt>
                <c:pt idx="4338">
                  <c:v>0.83496330100006</c:v>
                </c:pt>
                <c:pt idx="4339">
                  <c:v>0.83501350100006</c:v>
                </c:pt>
                <c:pt idx="4340">
                  <c:v>0.83506370100006</c:v>
                </c:pt>
                <c:pt idx="4341">
                  <c:v>0.83511390100006</c:v>
                </c:pt>
                <c:pt idx="4342">
                  <c:v>0.83516410100006</c:v>
                </c:pt>
                <c:pt idx="4343">
                  <c:v>0.83521430100006</c:v>
                </c:pt>
                <c:pt idx="4344">
                  <c:v>0.83526450100006</c:v>
                </c:pt>
                <c:pt idx="4345">
                  <c:v>0.83531470100006</c:v>
                </c:pt>
                <c:pt idx="4346">
                  <c:v>0.83536490100006</c:v>
                </c:pt>
                <c:pt idx="4347">
                  <c:v>0.83541510100006</c:v>
                </c:pt>
                <c:pt idx="4348">
                  <c:v>0.83546530100006</c:v>
                </c:pt>
                <c:pt idx="4349">
                  <c:v>0.83551550100006</c:v>
                </c:pt>
                <c:pt idx="4350">
                  <c:v>0.83556570100006</c:v>
                </c:pt>
                <c:pt idx="4351">
                  <c:v>0.83561590100006</c:v>
                </c:pt>
                <c:pt idx="4352">
                  <c:v>0.83566610100006</c:v>
                </c:pt>
                <c:pt idx="4353">
                  <c:v>0.83571630100006</c:v>
                </c:pt>
                <c:pt idx="4354">
                  <c:v>0.83576650100006</c:v>
                </c:pt>
                <c:pt idx="4355">
                  <c:v>0.83581670100006</c:v>
                </c:pt>
                <c:pt idx="4356">
                  <c:v>0.83586690100006</c:v>
                </c:pt>
                <c:pt idx="4357">
                  <c:v>0.83591710100006</c:v>
                </c:pt>
                <c:pt idx="4358">
                  <c:v>0.83596730100006</c:v>
                </c:pt>
                <c:pt idx="4359">
                  <c:v>0.83601750100006</c:v>
                </c:pt>
                <c:pt idx="4360">
                  <c:v>0.83606770100006</c:v>
                </c:pt>
                <c:pt idx="4361">
                  <c:v>0.83611790100006</c:v>
                </c:pt>
                <c:pt idx="4362">
                  <c:v>0.83616810100006</c:v>
                </c:pt>
                <c:pt idx="4363">
                  <c:v>0.83621830100006</c:v>
                </c:pt>
                <c:pt idx="4364">
                  <c:v>0.83626850100006</c:v>
                </c:pt>
                <c:pt idx="4365">
                  <c:v>0.83631870100006</c:v>
                </c:pt>
                <c:pt idx="4366">
                  <c:v>0.83636890100006</c:v>
                </c:pt>
                <c:pt idx="4367">
                  <c:v>0.83641910100006</c:v>
                </c:pt>
                <c:pt idx="4368">
                  <c:v>0.83646930100006</c:v>
                </c:pt>
                <c:pt idx="4369">
                  <c:v>0.83651950100006</c:v>
                </c:pt>
                <c:pt idx="4370">
                  <c:v>0.83656970100006</c:v>
                </c:pt>
                <c:pt idx="4371">
                  <c:v>0.83661990100006</c:v>
                </c:pt>
                <c:pt idx="4372">
                  <c:v>0.83667010100006</c:v>
                </c:pt>
                <c:pt idx="4373">
                  <c:v>0.83672030100006</c:v>
                </c:pt>
                <c:pt idx="4374">
                  <c:v>0.83677050100006</c:v>
                </c:pt>
                <c:pt idx="4375">
                  <c:v>0.83682070100006</c:v>
                </c:pt>
                <c:pt idx="4376">
                  <c:v>0.83687090100006</c:v>
                </c:pt>
                <c:pt idx="4377">
                  <c:v>0.83692110100006</c:v>
                </c:pt>
                <c:pt idx="4378">
                  <c:v>0.83697130100006</c:v>
                </c:pt>
                <c:pt idx="4379">
                  <c:v>0.83702150100006</c:v>
                </c:pt>
                <c:pt idx="4380">
                  <c:v>0.83707170100006</c:v>
                </c:pt>
                <c:pt idx="4381">
                  <c:v>0.83712190100006</c:v>
                </c:pt>
                <c:pt idx="4382">
                  <c:v>0.83717210100006</c:v>
                </c:pt>
                <c:pt idx="4383">
                  <c:v>0.83722230100006</c:v>
                </c:pt>
                <c:pt idx="4384">
                  <c:v>0.83727250100006</c:v>
                </c:pt>
                <c:pt idx="4385">
                  <c:v>0.83732270100006</c:v>
                </c:pt>
                <c:pt idx="4386">
                  <c:v>0.83737290100006</c:v>
                </c:pt>
                <c:pt idx="4387">
                  <c:v>0.83742310100006</c:v>
                </c:pt>
                <c:pt idx="4388">
                  <c:v>0.83747330100006</c:v>
                </c:pt>
                <c:pt idx="4389">
                  <c:v>0.83752350100006</c:v>
                </c:pt>
                <c:pt idx="4390">
                  <c:v>0.83757370100006</c:v>
                </c:pt>
                <c:pt idx="4391">
                  <c:v>0.83762390100006</c:v>
                </c:pt>
                <c:pt idx="4392">
                  <c:v>0.83767410100006</c:v>
                </c:pt>
                <c:pt idx="4393">
                  <c:v>0.83772430100006</c:v>
                </c:pt>
                <c:pt idx="4394">
                  <c:v>0.83777450100006</c:v>
                </c:pt>
                <c:pt idx="4395">
                  <c:v>0.83782470100006</c:v>
                </c:pt>
                <c:pt idx="4396">
                  <c:v>0.83787490100006</c:v>
                </c:pt>
                <c:pt idx="4397">
                  <c:v>0.83792510100006</c:v>
                </c:pt>
                <c:pt idx="4398">
                  <c:v>0.83797530100006</c:v>
                </c:pt>
                <c:pt idx="4399">
                  <c:v>0.83802550100006</c:v>
                </c:pt>
                <c:pt idx="4400">
                  <c:v>0.83807570100006</c:v>
                </c:pt>
                <c:pt idx="4401">
                  <c:v>0.83812590100006</c:v>
                </c:pt>
                <c:pt idx="4402">
                  <c:v>0.83817610100006</c:v>
                </c:pt>
                <c:pt idx="4403">
                  <c:v>0.83822630100006</c:v>
                </c:pt>
                <c:pt idx="4404">
                  <c:v>0.83827650100006</c:v>
                </c:pt>
                <c:pt idx="4405">
                  <c:v>0.83832670100006</c:v>
                </c:pt>
                <c:pt idx="4406">
                  <c:v>0.83837690100006</c:v>
                </c:pt>
                <c:pt idx="4407">
                  <c:v>0.83842710100006</c:v>
                </c:pt>
                <c:pt idx="4408">
                  <c:v>0.83847730100006</c:v>
                </c:pt>
                <c:pt idx="4409">
                  <c:v>0.83852750100006</c:v>
                </c:pt>
                <c:pt idx="4410">
                  <c:v>0.83857770100006</c:v>
                </c:pt>
                <c:pt idx="4411">
                  <c:v>0.83862790100006</c:v>
                </c:pt>
                <c:pt idx="4412">
                  <c:v>0.83867810100006</c:v>
                </c:pt>
                <c:pt idx="4413">
                  <c:v>0.83872830100006</c:v>
                </c:pt>
                <c:pt idx="4414">
                  <c:v>0.83877850100006</c:v>
                </c:pt>
                <c:pt idx="4415">
                  <c:v>0.83882870100006</c:v>
                </c:pt>
                <c:pt idx="4416">
                  <c:v>0.83887890100006</c:v>
                </c:pt>
                <c:pt idx="4417">
                  <c:v>0.83892910100006</c:v>
                </c:pt>
                <c:pt idx="4418">
                  <c:v>0.83897930100006</c:v>
                </c:pt>
                <c:pt idx="4419">
                  <c:v>0.83902950100006</c:v>
                </c:pt>
                <c:pt idx="4420">
                  <c:v>0.83907970100006</c:v>
                </c:pt>
                <c:pt idx="4421">
                  <c:v>0.83912990100006</c:v>
                </c:pt>
                <c:pt idx="4422">
                  <c:v>0.83918010100006</c:v>
                </c:pt>
                <c:pt idx="4423">
                  <c:v>0.83923030100006</c:v>
                </c:pt>
                <c:pt idx="4424">
                  <c:v>0.83928050100006</c:v>
                </c:pt>
                <c:pt idx="4425">
                  <c:v>0.83933070100006</c:v>
                </c:pt>
                <c:pt idx="4426">
                  <c:v>0.83938090100006</c:v>
                </c:pt>
                <c:pt idx="4427">
                  <c:v>0.83943110100006</c:v>
                </c:pt>
                <c:pt idx="4428">
                  <c:v>0.83948130100006</c:v>
                </c:pt>
                <c:pt idx="4429">
                  <c:v>0.83953150100006</c:v>
                </c:pt>
                <c:pt idx="4430">
                  <c:v>0.83958170100006</c:v>
                </c:pt>
                <c:pt idx="4431">
                  <c:v>0.83963190100006</c:v>
                </c:pt>
                <c:pt idx="4432">
                  <c:v>0.83968210100006</c:v>
                </c:pt>
                <c:pt idx="4433">
                  <c:v>0.83973230100006</c:v>
                </c:pt>
                <c:pt idx="4434">
                  <c:v>0.83978250100006</c:v>
                </c:pt>
                <c:pt idx="4435">
                  <c:v>0.83983270100006</c:v>
                </c:pt>
                <c:pt idx="4436">
                  <c:v>0.83988290100006</c:v>
                </c:pt>
                <c:pt idx="4437">
                  <c:v>0.83993310100006</c:v>
                </c:pt>
                <c:pt idx="4438">
                  <c:v>0.83998330100006</c:v>
                </c:pt>
                <c:pt idx="4439">
                  <c:v>0.84003350100006</c:v>
                </c:pt>
                <c:pt idx="4440">
                  <c:v>0.84008370100006</c:v>
                </c:pt>
                <c:pt idx="4441">
                  <c:v>0.84013390100006</c:v>
                </c:pt>
                <c:pt idx="4442">
                  <c:v>0.84018410100006</c:v>
                </c:pt>
                <c:pt idx="4443">
                  <c:v>0.84023430100006</c:v>
                </c:pt>
                <c:pt idx="4444">
                  <c:v>0.84028450100006</c:v>
                </c:pt>
                <c:pt idx="4445">
                  <c:v>0.84033470100006</c:v>
                </c:pt>
                <c:pt idx="4446">
                  <c:v>0.84038490100006</c:v>
                </c:pt>
                <c:pt idx="4447">
                  <c:v>0.84043510100006</c:v>
                </c:pt>
                <c:pt idx="4448">
                  <c:v>0.84048530100006</c:v>
                </c:pt>
                <c:pt idx="4449">
                  <c:v>0.84053550100006</c:v>
                </c:pt>
                <c:pt idx="4450">
                  <c:v>0.84058570100006</c:v>
                </c:pt>
                <c:pt idx="4451">
                  <c:v>0.84063590100006</c:v>
                </c:pt>
                <c:pt idx="4452">
                  <c:v>0.84068610100006</c:v>
                </c:pt>
                <c:pt idx="4453">
                  <c:v>0.84073630100006</c:v>
                </c:pt>
                <c:pt idx="4454">
                  <c:v>0.84078650100006</c:v>
                </c:pt>
                <c:pt idx="4455">
                  <c:v>0.84083670100006</c:v>
                </c:pt>
                <c:pt idx="4456">
                  <c:v>0.84088690100006</c:v>
                </c:pt>
                <c:pt idx="4457">
                  <c:v>0.84093710100006</c:v>
                </c:pt>
                <c:pt idx="4458">
                  <c:v>0.84098730100006</c:v>
                </c:pt>
                <c:pt idx="4459">
                  <c:v>0.84103750100006</c:v>
                </c:pt>
                <c:pt idx="4460">
                  <c:v>0.84108770100006</c:v>
                </c:pt>
                <c:pt idx="4461">
                  <c:v>0.84113790100006</c:v>
                </c:pt>
                <c:pt idx="4462">
                  <c:v>0.84118810100006</c:v>
                </c:pt>
                <c:pt idx="4463">
                  <c:v>0.84123830100006</c:v>
                </c:pt>
                <c:pt idx="4464">
                  <c:v>0.84128850100006</c:v>
                </c:pt>
                <c:pt idx="4465">
                  <c:v>0.84133870100006</c:v>
                </c:pt>
                <c:pt idx="4466">
                  <c:v>0.84138890100006</c:v>
                </c:pt>
                <c:pt idx="4467">
                  <c:v>0.84143910100006</c:v>
                </c:pt>
                <c:pt idx="4468">
                  <c:v>0.84148930100006</c:v>
                </c:pt>
                <c:pt idx="4469">
                  <c:v>0.84153950100006</c:v>
                </c:pt>
                <c:pt idx="4470">
                  <c:v>0.84158970100006</c:v>
                </c:pt>
                <c:pt idx="4471">
                  <c:v>0.84163990100006</c:v>
                </c:pt>
                <c:pt idx="4472">
                  <c:v>0.84169010100006</c:v>
                </c:pt>
                <c:pt idx="4473">
                  <c:v>0.84174030100006</c:v>
                </c:pt>
                <c:pt idx="4474">
                  <c:v>0.84179050100006</c:v>
                </c:pt>
                <c:pt idx="4475">
                  <c:v>0.84184070100006</c:v>
                </c:pt>
                <c:pt idx="4476">
                  <c:v>0.84189090100006</c:v>
                </c:pt>
                <c:pt idx="4477">
                  <c:v>0.84194110100006</c:v>
                </c:pt>
                <c:pt idx="4478">
                  <c:v>0.84199130100006</c:v>
                </c:pt>
                <c:pt idx="4479">
                  <c:v>0.84204150100006</c:v>
                </c:pt>
                <c:pt idx="4480">
                  <c:v>0.84209170100006</c:v>
                </c:pt>
                <c:pt idx="4481">
                  <c:v>0.84214190100006</c:v>
                </c:pt>
                <c:pt idx="4482">
                  <c:v>0.84219210100006</c:v>
                </c:pt>
                <c:pt idx="4483">
                  <c:v>0.84224230100006</c:v>
                </c:pt>
                <c:pt idx="4484">
                  <c:v>0.84229250100006</c:v>
                </c:pt>
                <c:pt idx="4485">
                  <c:v>0.84234270100006</c:v>
                </c:pt>
                <c:pt idx="4486">
                  <c:v>0.84239290100006</c:v>
                </c:pt>
                <c:pt idx="4487">
                  <c:v>0.84244310100006</c:v>
                </c:pt>
                <c:pt idx="4488">
                  <c:v>0.84249330100006</c:v>
                </c:pt>
                <c:pt idx="4489">
                  <c:v>0.84254350100006</c:v>
                </c:pt>
                <c:pt idx="4490">
                  <c:v>0.84259370100006</c:v>
                </c:pt>
                <c:pt idx="4491">
                  <c:v>0.84264390100006</c:v>
                </c:pt>
                <c:pt idx="4492">
                  <c:v>0.84269410100006</c:v>
                </c:pt>
                <c:pt idx="4493">
                  <c:v>0.84274430100006</c:v>
                </c:pt>
                <c:pt idx="4494">
                  <c:v>0.84279450100006</c:v>
                </c:pt>
                <c:pt idx="4495">
                  <c:v>0.84284470100006</c:v>
                </c:pt>
                <c:pt idx="4496">
                  <c:v>0.84289490100006</c:v>
                </c:pt>
                <c:pt idx="4497">
                  <c:v>0.84294510100006</c:v>
                </c:pt>
                <c:pt idx="4498">
                  <c:v>0.84299530100006</c:v>
                </c:pt>
                <c:pt idx="4499">
                  <c:v>0.84304550100006</c:v>
                </c:pt>
                <c:pt idx="4500">
                  <c:v>0.84309570100006</c:v>
                </c:pt>
                <c:pt idx="4501">
                  <c:v>0.84314590100006</c:v>
                </c:pt>
                <c:pt idx="4502">
                  <c:v>0.84319610100006</c:v>
                </c:pt>
                <c:pt idx="4503">
                  <c:v>0.84324630100006</c:v>
                </c:pt>
                <c:pt idx="4504">
                  <c:v>0.84329650100006</c:v>
                </c:pt>
                <c:pt idx="4505">
                  <c:v>0.84334670100006</c:v>
                </c:pt>
                <c:pt idx="4506">
                  <c:v>0.84339690100006</c:v>
                </c:pt>
                <c:pt idx="4507">
                  <c:v>0.84344710100006</c:v>
                </c:pt>
                <c:pt idx="4508">
                  <c:v>0.84349730100006</c:v>
                </c:pt>
                <c:pt idx="4509">
                  <c:v>0.84354750100006</c:v>
                </c:pt>
                <c:pt idx="4510">
                  <c:v>0.84359770100006</c:v>
                </c:pt>
                <c:pt idx="4511">
                  <c:v>0.84364790100006</c:v>
                </c:pt>
                <c:pt idx="4512">
                  <c:v>0.84369810100006</c:v>
                </c:pt>
                <c:pt idx="4513">
                  <c:v>0.84374830100006</c:v>
                </c:pt>
                <c:pt idx="4514">
                  <c:v>0.84379850100006</c:v>
                </c:pt>
                <c:pt idx="4515">
                  <c:v>0.84384870100006</c:v>
                </c:pt>
                <c:pt idx="4516">
                  <c:v>0.84389890100006</c:v>
                </c:pt>
                <c:pt idx="4517">
                  <c:v>0.84394910100006</c:v>
                </c:pt>
                <c:pt idx="4518">
                  <c:v>0.84399930100006</c:v>
                </c:pt>
                <c:pt idx="4519">
                  <c:v>0.84404950100006</c:v>
                </c:pt>
                <c:pt idx="4520">
                  <c:v>0.84409970100006</c:v>
                </c:pt>
                <c:pt idx="4521">
                  <c:v>0.84414990100006</c:v>
                </c:pt>
                <c:pt idx="4522">
                  <c:v>0.84420010100006</c:v>
                </c:pt>
                <c:pt idx="4523">
                  <c:v>0.84425030100006</c:v>
                </c:pt>
                <c:pt idx="4524">
                  <c:v>0.84430050100006</c:v>
                </c:pt>
                <c:pt idx="4525">
                  <c:v>0.84435070100006</c:v>
                </c:pt>
                <c:pt idx="4526">
                  <c:v>0.84440090100006</c:v>
                </c:pt>
                <c:pt idx="4527">
                  <c:v>0.84445110100006</c:v>
                </c:pt>
                <c:pt idx="4528">
                  <c:v>0.84450130100006</c:v>
                </c:pt>
                <c:pt idx="4529">
                  <c:v>0.84455150100006</c:v>
                </c:pt>
                <c:pt idx="4530">
                  <c:v>0.84460170100006</c:v>
                </c:pt>
                <c:pt idx="4531">
                  <c:v>0.84465190100006</c:v>
                </c:pt>
                <c:pt idx="4532">
                  <c:v>0.84470210100006</c:v>
                </c:pt>
                <c:pt idx="4533">
                  <c:v>0.84475230100006</c:v>
                </c:pt>
                <c:pt idx="4534">
                  <c:v>0.84480250100006</c:v>
                </c:pt>
                <c:pt idx="4535">
                  <c:v>0.84485270100006</c:v>
                </c:pt>
                <c:pt idx="4536">
                  <c:v>0.84490290100006</c:v>
                </c:pt>
                <c:pt idx="4537">
                  <c:v>0.84495310100006</c:v>
                </c:pt>
                <c:pt idx="4538">
                  <c:v>0.84500330100006</c:v>
                </c:pt>
                <c:pt idx="4539">
                  <c:v>0.84505350100006</c:v>
                </c:pt>
                <c:pt idx="4540">
                  <c:v>0.84510370100006</c:v>
                </c:pt>
                <c:pt idx="4541">
                  <c:v>0.84515390100006</c:v>
                </c:pt>
                <c:pt idx="4542">
                  <c:v>0.84520410100006</c:v>
                </c:pt>
                <c:pt idx="4543">
                  <c:v>0.84525430100006</c:v>
                </c:pt>
                <c:pt idx="4544">
                  <c:v>0.84530450100006</c:v>
                </c:pt>
                <c:pt idx="4545">
                  <c:v>0.84535470100006</c:v>
                </c:pt>
                <c:pt idx="4546">
                  <c:v>0.84540490100006</c:v>
                </c:pt>
                <c:pt idx="4547">
                  <c:v>0.84545510100006</c:v>
                </c:pt>
                <c:pt idx="4548">
                  <c:v>0.84550080100006</c:v>
                </c:pt>
                <c:pt idx="4549">
                  <c:v>0.84554650100006</c:v>
                </c:pt>
                <c:pt idx="4550">
                  <c:v>0.84559220100006</c:v>
                </c:pt>
                <c:pt idx="4551">
                  <c:v>0.84563790100006</c:v>
                </c:pt>
                <c:pt idx="4552">
                  <c:v>0.84568360100006</c:v>
                </c:pt>
                <c:pt idx="4553">
                  <c:v>0.84572930100006</c:v>
                </c:pt>
                <c:pt idx="4554">
                  <c:v>0.84577500100006</c:v>
                </c:pt>
                <c:pt idx="4555">
                  <c:v>0.84582070100006</c:v>
                </c:pt>
                <c:pt idx="4556">
                  <c:v>0.84586640100006</c:v>
                </c:pt>
                <c:pt idx="4557">
                  <c:v>0.84591210100006</c:v>
                </c:pt>
                <c:pt idx="4558">
                  <c:v>0.84595780100006</c:v>
                </c:pt>
                <c:pt idx="4559">
                  <c:v>0.84600350100006</c:v>
                </c:pt>
                <c:pt idx="4560">
                  <c:v>0.84604920100006</c:v>
                </c:pt>
                <c:pt idx="4561">
                  <c:v>0.84609490100006</c:v>
                </c:pt>
                <c:pt idx="4562">
                  <c:v>0.846140601000061</c:v>
                </c:pt>
                <c:pt idx="4563">
                  <c:v>0.84618630100006</c:v>
                </c:pt>
                <c:pt idx="4564">
                  <c:v>0.846232001000061</c:v>
                </c:pt>
                <c:pt idx="4565">
                  <c:v>0.84627770100006</c:v>
                </c:pt>
                <c:pt idx="4566">
                  <c:v>0.846323401000061</c:v>
                </c:pt>
                <c:pt idx="4567">
                  <c:v>0.846369101000061</c:v>
                </c:pt>
                <c:pt idx="4568">
                  <c:v>0.846414801000061</c:v>
                </c:pt>
                <c:pt idx="4569">
                  <c:v>0.846460501000061</c:v>
                </c:pt>
                <c:pt idx="4570">
                  <c:v>0.846506201000061</c:v>
                </c:pt>
                <c:pt idx="4571">
                  <c:v>0.846551901000061</c:v>
                </c:pt>
                <c:pt idx="4572">
                  <c:v>0.846597601000061</c:v>
                </c:pt>
                <c:pt idx="4573">
                  <c:v>0.846643301000061</c:v>
                </c:pt>
                <c:pt idx="4574">
                  <c:v>0.846689001000061</c:v>
                </c:pt>
                <c:pt idx="4575">
                  <c:v>0.846734701000061</c:v>
                </c:pt>
                <c:pt idx="4576">
                  <c:v>0.846780401000061</c:v>
                </c:pt>
                <c:pt idx="4577">
                  <c:v>0.846826101000061</c:v>
                </c:pt>
                <c:pt idx="4578">
                  <c:v>0.846871801000061</c:v>
                </c:pt>
                <c:pt idx="4579">
                  <c:v>0.846917501000061</c:v>
                </c:pt>
                <c:pt idx="4580">
                  <c:v>0.846963201000061</c:v>
                </c:pt>
                <c:pt idx="4581">
                  <c:v>0.847008901000061</c:v>
                </c:pt>
                <c:pt idx="4582">
                  <c:v>0.847054601000061</c:v>
                </c:pt>
                <c:pt idx="4583">
                  <c:v>0.847100301000061</c:v>
                </c:pt>
                <c:pt idx="4584">
                  <c:v>0.847146001000061</c:v>
                </c:pt>
                <c:pt idx="4585">
                  <c:v>0.847191701000061</c:v>
                </c:pt>
                <c:pt idx="4586">
                  <c:v>0.847237401000061</c:v>
                </c:pt>
                <c:pt idx="4587">
                  <c:v>0.847283101000061</c:v>
                </c:pt>
                <c:pt idx="4588">
                  <c:v>0.847328801000061</c:v>
                </c:pt>
                <c:pt idx="4589">
                  <c:v>0.847374501000061</c:v>
                </c:pt>
                <c:pt idx="4590">
                  <c:v>0.847420201000062</c:v>
                </c:pt>
                <c:pt idx="4591">
                  <c:v>0.847465901000061</c:v>
                </c:pt>
                <c:pt idx="4592">
                  <c:v>0.847511601000062</c:v>
                </c:pt>
                <c:pt idx="4593">
                  <c:v>0.847557301000061</c:v>
                </c:pt>
                <c:pt idx="4594">
                  <c:v>0.847603001000061</c:v>
                </c:pt>
                <c:pt idx="4595">
                  <c:v>0.847648701000062</c:v>
                </c:pt>
                <c:pt idx="4596">
                  <c:v>0.847694401000062</c:v>
                </c:pt>
                <c:pt idx="4597">
                  <c:v>0.847740101000062</c:v>
                </c:pt>
                <c:pt idx="4598">
                  <c:v>0.847785801000062</c:v>
                </c:pt>
                <c:pt idx="4599">
                  <c:v>0.847831501000062</c:v>
                </c:pt>
                <c:pt idx="4600">
                  <c:v>0.847877201000062</c:v>
                </c:pt>
                <c:pt idx="4601">
                  <c:v>0.847922901000062</c:v>
                </c:pt>
                <c:pt idx="4602">
                  <c:v>0.847968601000062</c:v>
                </c:pt>
                <c:pt idx="4603">
                  <c:v>0.848014301000062</c:v>
                </c:pt>
                <c:pt idx="4604">
                  <c:v>0.848060001000062</c:v>
                </c:pt>
                <c:pt idx="4605">
                  <c:v>0.848105701000062</c:v>
                </c:pt>
                <c:pt idx="4606">
                  <c:v>0.848151401000062</c:v>
                </c:pt>
                <c:pt idx="4607">
                  <c:v>0.848197101000062</c:v>
                </c:pt>
                <c:pt idx="4608">
                  <c:v>0.848242801000062</c:v>
                </c:pt>
                <c:pt idx="4609">
                  <c:v>0.848288501000062</c:v>
                </c:pt>
                <c:pt idx="4610">
                  <c:v>0.848334201000062</c:v>
                </c:pt>
                <c:pt idx="4611">
                  <c:v>0.848379901000062</c:v>
                </c:pt>
                <c:pt idx="4612">
                  <c:v>0.848425601000062</c:v>
                </c:pt>
                <c:pt idx="4613">
                  <c:v>0.848471301000062</c:v>
                </c:pt>
                <c:pt idx="4614">
                  <c:v>0.848517001000062</c:v>
                </c:pt>
                <c:pt idx="4615">
                  <c:v>0.848562701000062</c:v>
                </c:pt>
                <c:pt idx="4616">
                  <c:v>0.848608401000062</c:v>
                </c:pt>
                <c:pt idx="4617">
                  <c:v>0.848654101000062</c:v>
                </c:pt>
                <c:pt idx="4618">
                  <c:v>0.848699801000062</c:v>
                </c:pt>
                <c:pt idx="4619">
                  <c:v>0.848745501000063</c:v>
                </c:pt>
                <c:pt idx="4620">
                  <c:v>0.848791201000063</c:v>
                </c:pt>
                <c:pt idx="4621">
                  <c:v>0.848836901000063</c:v>
                </c:pt>
                <c:pt idx="4622">
                  <c:v>0.848882601000063</c:v>
                </c:pt>
                <c:pt idx="4623">
                  <c:v>0.848928301000063</c:v>
                </c:pt>
                <c:pt idx="4624">
                  <c:v>0.848974001000063</c:v>
                </c:pt>
                <c:pt idx="4625">
                  <c:v>0.849019701000063</c:v>
                </c:pt>
                <c:pt idx="4626">
                  <c:v>0.849065401000063</c:v>
                </c:pt>
                <c:pt idx="4627">
                  <c:v>0.849111101000063</c:v>
                </c:pt>
                <c:pt idx="4628">
                  <c:v>0.849156801000063</c:v>
                </c:pt>
                <c:pt idx="4629">
                  <c:v>0.849202501000063</c:v>
                </c:pt>
                <c:pt idx="4630">
                  <c:v>0.849248201000063</c:v>
                </c:pt>
                <c:pt idx="4631">
                  <c:v>0.849293901000063</c:v>
                </c:pt>
                <c:pt idx="4632">
                  <c:v>0.849339601000063</c:v>
                </c:pt>
                <c:pt idx="4633">
                  <c:v>0.849385301000063</c:v>
                </c:pt>
                <c:pt idx="4634">
                  <c:v>0.849431001000063</c:v>
                </c:pt>
                <c:pt idx="4635">
                  <c:v>0.849476701000063</c:v>
                </c:pt>
                <c:pt idx="4636">
                  <c:v>0.849522401000063</c:v>
                </c:pt>
                <c:pt idx="4637">
                  <c:v>0.849568101000063</c:v>
                </c:pt>
                <c:pt idx="4638">
                  <c:v>0.849613801000063</c:v>
                </c:pt>
                <c:pt idx="4639">
                  <c:v>0.849659501000063</c:v>
                </c:pt>
                <c:pt idx="4640">
                  <c:v>0.849705201000063</c:v>
                </c:pt>
                <c:pt idx="4641">
                  <c:v>0.849750901000063</c:v>
                </c:pt>
                <c:pt idx="4642">
                  <c:v>0.849796601000063</c:v>
                </c:pt>
                <c:pt idx="4643">
                  <c:v>0.849842301000063</c:v>
                </c:pt>
                <c:pt idx="4644">
                  <c:v>0.849888001000064</c:v>
                </c:pt>
                <c:pt idx="4645">
                  <c:v>0.849933701000064</c:v>
                </c:pt>
                <c:pt idx="4646">
                  <c:v>0.849979401000063</c:v>
                </c:pt>
                <c:pt idx="4647">
                  <c:v>0.850025101000064</c:v>
                </c:pt>
                <c:pt idx="4648">
                  <c:v>0.850070801000064</c:v>
                </c:pt>
                <c:pt idx="4649">
                  <c:v>0.850116501000064</c:v>
                </c:pt>
                <c:pt idx="4650">
                  <c:v>0.850162201000064</c:v>
                </c:pt>
                <c:pt idx="4651">
                  <c:v>0.850207901000064</c:v>
                </c:pt>
                <c:pt idx="4652">
                  <c:v>0.850253601000064</c:v>
                </c:pt>
                <c:pt idx="4653">
                  <c:v>0.850299301000064</c:v>
                </c:pt>
                <c:pt idx="4654">
                  <c:v>0.850345001000064</c:v>
                </c:pt>
                <c:pt idx="4655">
                  <c:v>0.850390701000064</c:v>
                </c:pt>
                <c:pt idx="4656">
                  <c:v>0.850436401000064</c:v>
                </c:pt>
                <c:pt idx="4657">
                  <c:v>0.850482101000064</c:v>
                </c:pt>
                <c:pt idx="4658">
                  <c:v>0.850527801000064</c:v>
                </c:pt>
                <c:pt idx="4659">
                  <c:v>0.850573501000064</c:v>
                </c:pt>
                <c:pt idx="4660">
                  <c:v>0.850619201000064</c:v>
                </c:pt>
                <c:pt idx="4661">
                  <c:v>0.850664901000064</c:v>
                </c:pt>
                <c:pt idx="4662">
                  <c:v>0.850710601000064</c:v>
                </c:pt>
                <c:pt idx="4663">
                  <c:v>0.850756301000064</c:v>
                </c:pt>
                <c:pt idx="4664">
                  <c:v>0.850802001000064</c:v>
                </c:pt>
                <c:pt idx="4665">
                  <c:v>0.850847701000064</c:v>
                </c:pt>
                <c:pt idx="4666">
                  <c:v>0.850893401000064</c:v>
                </c:pt>
                <c:pt idx="4667">
                  <c:v>0.850939101000064</c:v>
                </c:pt>
                <c:pt idx="4668">
                  <c:v>0.850984801000064</c:v>
                </c:pt>
                <c:pt idx="4669">
                  <c:v>0.851030501000064</c:v>
                </c:pt>
                <c:pt idx="4670">
                  <c:v>0.851076201000064</c:v>
                </c:pt>
                <c:pt idx="4671">
                  <c:v>0.851121901000064</c:v>
                </c:pt>
                <c:pt idx="4672">
                  <c:v>0.851167601000065</c:v>
                </c:pt>
                <c:pt idx="4673">
                  <c:v>0.851213301000064</c:v>
                </c:pt>
                <c:pt idx="4674">
                  <c:v>0.851259001000065</c:v>
                </c:pt>
                <c:pt idx="4675">
                  <c:v>0.851304701000065</c:v>
                </c:pt>
                <c:pt idx="4676">
                  <c:v>0.851350401000065</c:v>
                </c:pt>
                <c:pt idx="4677">
                  <c:v>0.851396101000065</c:v>
                </c:pt>
                <c:pt idx="4678">
                  <c:v>0.851441801000065</c:v>
                </c:pt>
                <c:pt idx="4679">
                  <c:v>0.851487501000065</c:v>
                </c:pt>
                <c:pt idx="4680">
                  <c:v>0.851533201000065</c:v>
                </c:pt>
                <c:pt idx="4681">
                  <c:v>0.851578901000065</c:v>
                </c:pt>
                <c:pt idx="4682">
                  <c:v>0.851624601000065</c:v>
                </c:pt>
                <c:pt idx="4683">
                  <c:v>0.851670301000065</c:v>
                </c:pt>
                <c:pt idx="4684">
                  <c:v>0.851716001000065</c:v>
                </c:pt>
                <c:pt idx="4685">
                  <c:v>0.851761701000065</c:v>
                </c:pt>
                <c:pt idx="4686">
                  <c:v>0.851807401000065</c:v>
                </c:pt>
                <c:pt idx="4687">
                  <c:v>0.851853101000065</c:v>
                </c:pt>
                <c:pt idx="4688">
                  <c:v>0.851898801000065</c:v>
                </c:pt>
                <c:pt idx="4689">
                  <c:v>0.851944501000065</c:v>
                </c:pt>
                <c:pt idx="4690">
                  <c:v>0.851990201000065</c:v>
                </c:pt>
                <c:pt idx="4691">
                  <c:v>0.852035901000065</c:v>
                </c:pt>
                <c:pt idx="4692">
                  <c:v>0.852081601000065</c:v>
                </c:pt>
                <c:pt idx="4693">
                  <c:v>0.852127301000065</c:v>
                </c:pt>
                <c:pt idx="4694">
                  <c:v>0.852173001000065</c:v>
                </c:pt>
                <c:pt idx="4695">
                  <c:v>0.852218701000065</c:v>
                </c:pt>
                <c:pt idx="4696">
                  <c:v>0.852264401000065</c:v>
                </c:pt>
                <c:pt idx="4697">
                  <c:v>0.852310101000066</c:v>
                </c:pt>
                <c:pt idx="4698">
                  <c:v>0.852355801000065</c:v>
                </c:pt>
                <c:pt idx="4699">
                  <c:v>0.852401501000066</c:v>
                </c:pt>
                <c:pt idx="4700">
                  <c:v>0.852447201000066</c:v>
                </c:pt>
                <c:pt idx="4701">
                  <c:v>0.852492901000066</c:v>
                </c:pt>
                <c:pt idx="4702">
                  <c:v>0.852538601000066</c:v>
                </c:pt>
                <c:pt idx="4703">
                  <c:v>0.852584301000066</c:v>
                </c:pt>
                <c:pt idx="4704">
                  <c:v>0.852630001000066</c:v>
                </c:pt>
                <c:pt idx="4705">
                  <c:v>0.852675701000066</c:v>
                </c:pt>
                <c:pt idx="4706">
                  <c:v>0.852721401000066</c:v>
                </c:pt>
                <c:pt idx="4707">
                  <c:v>0.852767101000066</c:v>
                </c:pt>
                <c:pt idx="4708">
                  <c:v>0.852812801000066</c:v>
                </c:pt>
                <c:pt idx="4709">
                  <c:v>0.852858501000066</c:v>
                </c:pt>
                <c:pt idx="4710">
                  <c:v>0.852904201000066</c:v>
                </c:pt>
                <c:pt idx="4711">
                  <c:v>0.852949901000066</c:v>
                </c:pt>
                <c:pt idx="4712">
                  <c:v>0.852995601000066</c:v>
                </c:pt>
                <c:pt idx="4713">
                  <c:v>0.853041301000066</c:v>
                </c:pt>
                <c:pt idx="4714">
                  <c:v>0.853087001000066</c:v>
                </c:pt>
                <c:pt idx="4715">
                  <c:v>0.853132701000066</c:v>
                </c:pt>
                <c:pt idx="4716">
                  <c:v>0.853178401000066</c:v>
                </c:pt>
                <c:pt idx="4717">
                  <c:v>0.853224101000066</c:v>
                </c:pt>
                <c:pt idx="4718">
                  <c:v>0.853269801000066</c:v>
                </c:pt>
                <c:pt idx="4719">
                  <c:v>0.853315501000066</c:v>
                </c:pt>
                <c:pt idx="4720">
                  <c:v>0.853361201000067</c:v>
                </c:pt>
                <c:pt idx="4721">
                  <c:v>0.853406901000066</c:v>
                </c:pt>
                <c:pt idx="4722">
                  <c:v>0.853452601000066</c:v>
                </c:pt>
                <c:pt idx="4723">
                  <c:v>0.853498301000066</c:v>
                </c:pt>
                <c:pt idx="4724">
                  <c:v>0.853544001000066</c:v>
                </c:pt>
                <c:pt idx="4725">
                  <c:v>0.853589701000067</c:v>
                </c:pt>
                <c:pt idx="4726">
                  <c:v>0.853635401000067</c:v>
                </c:pt>
                <c:pt idx="4727">
                  <c:v>0.853681101000067</c:v>
                </c:pt>
                <c:pt idx="4728">
                  <c:v>0.853726801000067</c:v>
                </c:pt>
                <c:pt idx="4729">
                  <c:v>0.853772501000067</c:v>
                </c:pt>
                <c:pt idx="4730">
                  <c:v>0.853818201000067</c:v>
                </c:pt>
                <c:pt idx="4731">
                  <c:v>0.853863901000067</c:v>
                </c:pt>
                <c:pt idx="4732">
                  <c:v>0.853909601000067</c:v>
                </c:pt>
                <c:pt idx="4733">
                  <c:v>0.853955301000067</c:v>
                </c:pt>
                <c:pt idx="4734">
                  <c:v>0.854001001000067</c:v>
                </c:pt>
                <c:pt idx="4735">
                  <c:v>0.854046701000067</c:v>
                </c:pt>
                <c:pt idx="4736">
                  <c:v>0.854092401000067</c:v>
                </c:pt>
                <c:pt idx="4737">
                  <c:v>0.854138101000067</c:v>
                </c:pt>
                <c:pt idx="4738">
                  <c:v>0.854183801000067</c:v>
                </c:pt>
                <c:pt idx="4739">
                  <c:v>0.854229501000067</c:v>
                </c:pt>
                <c:pt idx="4740">
                  <c:v>0.854275201000067</c:v>
                </c:pt>
                <c:pt idx="4741">
                  <c:v>0.854320901000067</c:v>
                </c:pt>
                <c:pt idx="4742">
                  <c:v>0.854366601000067</c:v>
                </c:pt>
                <c:pt idx="4743">
                  <c:v>0.854412301000067</c:v>
                </c:pt>
                <c:pt idx="4744">
                  <c:v>0.854458001000067</c:v>
                </c:pt>
                <c:pt idx="4745">
                  <c:v>0.854503701000067</c:v>
                </c:pt>
                <c:pt idx="4746">
                  <c:v>0.854549401000067</c:v>
                </c:pt>
                <c:pt idx="4747">
                  <c:v>0.854595101000067</c:v>
                </c:pt>
                <c:pt idx="4748">
                  <c:v>0.854640801000067</c:v>
                </c:pt>
                <c:pt idx="4749">
                  <c:v>0.854686501000068</c:v>
                </c:pt>
                <c:pt idx="4750">
                  <c:v>0.854732201000067</c:v>
                </c:pt>
                <c:pt idx="4751">
                  <c:v>0.854777901000067</c:v>
                </c:pt>
                <c:pt idx="4752">
                  <c:v>0.854823601000068</c:v>
                </c:pt>
                <c:pt idx="4753">
                  <c:v>0.854869301000067</c:v>
                </c:pt>
                <c:pt idx="4754">
                  <c:v>0.854915001000068</c:v>
                </c:pt>
                <c:pt idx="4755">
                  <c:v>0.854960701000068</c:v>
                </c:pt>
                <c:pt idx="4756">
                  <c:v>0.855006401000068</c:v>
                </c:pt>
                <c:pt idx="4757">
                  <c:v>0.855052101000068</c:v>
                </c:pt>
                <c:pt idx="4758">
                  <c:v>0.855097801000068</c:v>
                </c:pt>
                <c:pt idx="4759">
                  <c:v>0.855143501000068</c:v>
                </c:pt>
                <c:pt idx="4760">
                  <c:v>0.855189201000068</c:v>
                </c:pt>
                <c:pt idx="4761">
                  <c:v>0.855234901000068</c:v>
                </c:pt>
                <c:pt idx="4762">
                  <c:v>0.855280601000068</c:v>
                </c:pt>
                <c:pt idx="4763">
                  <c:v>0.855326301000068</c:v>
                </c:pt>
                <c:pt idx="4764">
                  <c:v>0.855372001000068</c:v>
                </c:pt>
                <c:pt idx="4765">
                  <c:v>0.855417701000068</c:v>
                </c:pt>
                <c:pt idx="4766">
                  <c:v>0.855463401000068</c:v>
                </c:pt>
                <c:pt idx="4767">
                  <c:v>0.855509101000068</c:v>
                </c:pt>
                <c:pt idx="4768">
                  <c:v>0.855554801000068</c:v>
                </c:pt>
                <c:pt idx="4769">
                  <c:v>0.855600501000068</c:v>
                </c:pt>
                <c:pt idx="4770">
                  <c:v>0.855646201000068</c:v>
                </c:pt>
                <c:pt idx="4771">
                  <c:v>0.855691901000068</c:v>
                </c:pt>
                <c:pt idx="4772">
                  <c:v>0.855737601000068</c:v>
                </c:pt>
                <c:pt idx="4773">
                  <c:v>0.855783301000068</c:v>
                </c:pt>
                <c:pt idx="4774">
                  <c:v>0.855829001000068</c:v>
                </c:pt>
                <c:pt idx="4775">
                  <c:v>0.855874701000068</c:v>
                </c:pt>
                <c:pt idx="4776">
                  <c:v>0.855920401000068</c:v>
                </c:pt>
                <c:pt idx="4777">
                  <c:v>0.855966101000069</c:v>
                </c:pt>
                <c:pt idx="4778">
                  <c:v>0.856011801000069</c:v>
                </c:pt>
                <c:pt idx="4779">
                  <c:v>0.856057501000069</c:v>
                </c:pt>
                <c:pt idx="4780">
                  <c:v>0.856103201000069</c:v>
                </c:pt>
                <c:pt idx="4781">
                  <c:v>0.856148901000068</c:v>
                </c:pt>
                <c:pt idx="4782">
                  <c:v>0.856194601000069</c:v>
                </c:pt>
                <c:pt idx="4783">
                  <c:v>0.856240301000069</c:v>
                </c:pt>
                <c:pt idx="4784">
                  <c:v>0.856286001000069</c:v>
                </c:pt>
                <c:pt idx="4785">
                  <c:v>0.856331701000069</c:v>
                </c:pt>
                <c:pt idx="4786">
                  <c:v>0.856377401000069</c:v>
                </c:pt>
                <c:pt idx="4787">
                  <c:v>0.856423101000069</c:v>
                </c:pt>
                <c:pt idx="4788">
                  <c:v>0.856468801000069</c:v>
                </c:pt>
                <c:pt idx="4789">
                  <c:v>0.856514501000069</c:v>
                </c:pt>
                <c:pt idx="4790">
                  <c:v>0.856560201000069</c:v>
                </c:pt>
                <c:pt idx="4791">
                  <c:v>0.856605901000069</c:v>
                </c:pt>
                <c:pt idx="4792">
                  <c:v>0.856651601000069</c:v>
                </c:pt>
                <c:pt idx="4793">
                  <c:v>0.856697301000069</c:v>
                </c:pt>
                <c:pt idx="4794">
                  <c:v>0.856743001000069</c:v>
                </c:pt>
                <c:pt idx="4795">
                  <c:v>0.856788701000069</c:v>
                </c:pt>
                <c:pt idx="4796">
                  <c:v>0.856834401000069</c:v>
                </c:pt>
                <c:pt idx="4797">
                  <c:v>0.856880101000069</c:v>
                </c:pt>
                <c:pt idx="4798">
                  <c:v>0.856925801000069</c:v>
                </c:pt>
                <c:pt idx="4799">
                  <c:v>0.856971501000069</c:v>
                </c:pt>
                <c:pt idx="4800">
                  <c:v>0.857017201000069</c:v>
                </c:pt>
                <c:pt idx="4801">
                  <c:v>0.857062901000069</c:v>
                </c:pt>
                <c:pt idx="4802">
                  <c:v>0.857108601000069</c:v>
                </c:pt>
                <c:pt idx="4803">
                  <c:v>0.857154301000069</c:v>
                </c:pt>
                <c:pt idx="4804">
                  <c:v>0.857200001000069</c:v>
                </c:pt>
                <c:pt idx="4805">
                  <c:v>0.857245701000069</c:v>
                </c:pt>
                <c:pt idx="4806">
                  <c:v>0.857291401000069</c:v>
                </c:pt>
                <c:pt idx="4807">
                  <c:v>0.85733710100007</c:v>
                </c:pt>
                <c:pt idx="4808">
                  <c:v>0.857382801000069</c:v>
                </c:pt>
                <c:pt idx="4809">
                  <c:v>0.85742850100007</c:v>
                </c:pt>
                <c:pt idx="4810">
                  <c:v>0.85747420100007</c:v>
                </c:pt>
                <c:pt idx="4811">
                  <c:v>0.85751990100007</c:v>
                </c:pt>
                <c:pt idx="4812">
                  <c:v>0.85756560100007</c:v>
                </c:pt>
                <c:pt idx="4813">
                  <c:v>0.85761130100007</c:v>
                </c:pt>
                <c:pt idx="4814">
                  <c:v>0.85765700100007</c:v>
                </c:pt>
                <c:pt idx="4815">
                  <c:v>0.85770270100007</c:v>
                </c:pt>
                <c:pt idx="4816">
                  <c:v>0.85774840100007</c:v>
                </c:pt>
                <c:pt idx="4817">
                  <c:v>0.85779410100007</c:v>
                </c:pt>
                <c:pt idx="4818">
                  <c:v>0.85783980100007</c:v>
                </c:pt>
                <c:pt idx="4819">
                  <c:v>0.85788550100007</c:v>
                </c:pt>
                <c:pt idx="4820">
                  <c:v>0.85793120100007</c:v>
                </c:pt>
                <c:pt idx="4821">
                  <c:v>0.85797690100007</c:v>
                </c:pt>
                <c:pt idx="4822">
                  <c:v>0.85802260100007</c:v>
                </c:pt>
                <c:pt idx="4823">
                  <c:v>0.85806830100007</c:v>
                </c:pt>
                <c:pt idx="4824">
                  <c:v>0.85811400100007</c:v>
                </c:pt>
                <c:pt idx="4825">
                  <c:v>0.85815970100007</c:v>
                </c:pt>
                <c:pt idx="4826">
                  <c:v>0.85820540100007</c:v>
                </c:pt>
                <c:pt idx="4827">
                  <c:v>0.85825110100007</c:v>
                </c:pt>
                <c:pt idx="4828">
                  <c:v>0.85829680100007</c:v>
                </c:pt>
                <c:pt idx="4829">
                  <c:v>0.85834250100007</c:v>
                </c:pt>
                <c:pt idx="4830">
                  <c:v>0.858388201000071</c:v>
                </c:pt>
                <c:pt idx="4831">
                  <c:v>0.85843390100007</c:v>
                </c:pt>
                <c:pt idx="4832">
                  <c:v>0.858479601000071</c:v>
                </c:pt>
                <c:pt idx="4833">
                  <c:v>0.858525301000071</c:v>
                </c:pt>
                <c:pt idx="4834">
                  <c:v>0.858571001000071</c:v>
                </c:pt>
                <c:pt idx="4835">
                  <c:v>0.858616701000071</c:v>
                </c:pt>
                <c:pt idx="4836">
                  <c:v>0.858662401000071</c:v>
                </c:pt>
                <c:pt idx="4837">
                  <c:v>0.858708101000071</c:v>
                </c:pt>
                <c:pt idx="4838">
                  <c:v>0.858753801000071</c:v>
                </c:pt>
                <c:pt idx="4839">
                  <c:v>0.858799501000071</c:v>
                </c:pt>
                <c:pt idx="4840">
                  <c:v>0.858845201000071</c:v>
                </c:pt>
                <c:pt idx="4841">
                  <c:v>0.858890901000071</c:v>
                </c:pt>
                <c:pt idx="4842">
                  <c:v>0.858936601000071</c:v>
                </c:pt>
                <c:pt idx="4843">
                  <c:v>0.858982301000071</c:v>
                </c:pt>
                <c:pt idx="4844">
                  <c:v>0.859028001000071</c:v>
                </c:pt>
                <c:pt idx="4845">
                  <c:v>0.859073701000071</c:v>
                </c:pt>
                <c:pt idx="4846">
                  <c:v>0.859119401000071</c:v>
                </c:pt>
                <c:pt idx="4847">
                  <c:v>0.859165101000071</c:v>
                </c:pt>
                <c:pt idx="4848">
                  <c:v>0.859210801000071</c:v>
                </c:pt>
                <c:pt idx="4849">
                  <c:v>0.859256501000071</c:v>
                </c:pt>
                <c:pt idx="4850">
                  <c:v>0.859302201000071</c:v>
                </c:pt>
                <c:pt idx="4851">
                  <c:v>0.859347901000071</c:v>
                </c:pt>
                <c:pt idx="4852">
                  <c:v>0.859393601000071</c:v>
                </c:pt>
                <c:pt idx="4853">
                  <c:v>0.859439301000071</c:v>
                </c:pt>
                <c:pt idx="4854">
                  <c:v>0.859485001000071</c:v>
                </c:pt>
                <c:pt idx="4855">
                  <c:v>0.859530701000071</c:v>
                </c:pt>
                <c:pt idx="4856">
                  <c:v>0.859576401000071</c:v>
                </c:pt>
                <c:pt idx="4857">
                  <c:v>0.859622101000071</c:v>
                </c:pt>
                <c:pt idx="4858">
                  <c:v>0.859667801000071</c:v>
                </c:pt>
                <c:pt idx="4859">
                  <c:v>0.859713501000072</c:v>
                </c:pt>
                <c:pt idx="4860">
                  <c:v>0.859759201000072</c:v>
                </c:pt>
                <c:pt idx="4861">
                  <c:v>0.859804901000071</c:v>
                </c:pt>
                <c:pt idx="4862">
                  <c:v>0.859850601000072</c:v>
                </c:pt>
                <c:pt idx="4863">
                  <c:v>0.859896301000072</c:v>
                </c:pt>
                <c:pt idx="4864">
                  <c:v>0.859942001000072</c:v>
                </c:pt>
                <c:pt idx="4865">
                  <c:v>0.859987701000072</c:v>
                </c:pt>
                <c:pt idx="4866">
                  <c:v>0.860033401000072</c:v>
                </c:pt>
                <c:pt idx="4867">
                  <c:v>0.860079101000072</c:v>
                </c:pt>
                <c:pt idx="4868">
                  <c:v>0.860124801000072</c:v>
                </c:pt>
                <c:pt idx="4869">
                  <c:v>0.860170501000072</c:v>
                </c:pt>
                <c:pt idx="4870">
                  <c:v>0.860216201000072</c:v>
                </c:pt>
                <c:pt idx="4871">
                  <c:v>0.860261901000072</c:v>
                </c:pt>
                <c:pt idx="4872">
                  <c:v>0.860307601000072</c:v>
                </c:pt>
                <c:pt idx="4873">
                  <c:v>0.860353301000072</c:v>
                </c:pt>
                <c:pt idx="4874">
                  <c:v>0.860399001000072</c:v>
                </c:pt>
                <c:pt idx="4875">
                  <c:v>0.860444701000072</c:v>
                </c:pt>
                <c:pt idx="4876">
                  <c:v>0.860490401000072</c:v>
                </c:pt>
                <c:pt idx="4877">
                  <c:v>0.860536101000072</c:v>
                </c:pt>
                <c:pt idx="4878">
                  <c:v>0.860581801000072</c:v>
                </c:pt>
                <c:pt idx="4879">
                  <c:v>0.860627501000072</c:v>
                </c:pt>
                <c:pt idx="4880">
                  <c:v>0.860673201000072</c:v>
                </c:pt>
                <c:pt idx="4881">
                  <c:v>0.860718901000072</c:v>
                </c:pt>
                <c:pt idx="4882">
                  <c:v>0.860764601000072</c:v>
                </c:pt>
                <c:pt idx="4883">
                  <c:v>0.860810301000072</c:v>
                </c:pt>
                <c:pt idx="4884">
                  <c:v>0.860856001000072</c:v>
                </c:pt>
                <c:pt idx="4885">
                  <c:v>0.860901701000072</c:v>
                </c:pt>
                <c:pt idx="4886">
                  <c:v>0.860947401000072</c:v>
                </c:pt>
                <c:pt idx="4887">
                  <c:v>0.860993101000073</c:v>
                </c:pt>
                <c:pt idx="4888">
                  <c:v>0.861038801000073</c:v>
                </c:pt>
                <c:pt idx="4889">
                  <c:v>0.861084501000073</c:v>
                </c:pt>
                <c:pt idx="4890">
                  <c:v>0.861130201000073</c:v>
                </c:pt>
                <c:pt idx="4891">
                  <c:v>0.861175901000073</c:v>
                </c:pt>
                <c:pt idx="4892">
                  <c:v>0.861221601000073</c:v>
                </c:pt>
                <c:pt idx="4893">
                  <c:v>0.861267301000073</c:v>
                </c:pt>
                <c:pt idx="4894">
                  <c:v>0.861313001000073</c:v>
                </c:pt>
                <c:pt idx="4895">
                  <c:v>0.861358701000073</c:v>
                </c:pt>
                <c:pt idx="4896">
                  <c:v>0.861404401000073</c:v>
                </c:pt>
                <c:pt idx="4897">
                  <c:v>0.861450101000073</c:v>
                </c:pt>
                <c:pt idx="4898">
                  <c:v>0.861495801000073</c:v>
                </c:pt>
                <c:pt idx="4899">
                  <c:v>0.861541501000073</c:v>
                </c:pt>
                <c:pt idx="4900">
                  <c:v>0.861587201000073</c:v>
                </c:pt>
                <c:pt idx="4901">
                  <c:v>0.861632901000073</c:v>
                </c:pt>
                <c:pt idx="4902">
                  <c:v>0.861678601000073</c:v>
                </c:pt>
                <c:pt idx="4903">
                  <c:v>0.861724301000073</c:v>
                </c:pt>
                <c:pt idx="4904">
                  <c:v>0.861770001000073</c:v>
                </c:pt>
                <c:pt idx="4905">
                  <c:v>0.861815701000073</c:v>
                </c:pt>
                <c:pt idx="4906">
                  <c:v>0.861861401000073</c:v>
                </c:pt>
                <c:pt idx="4907">
                  <c:v>0.861907101000073</c:v>
                </c:pt>
                <c:pt idx="4908">
                  <c:v>0.861952801000073</c:v>
                </c:pt>
                <c:pt idx="4909">
                  <c:v>0.861998501000073</c:v>
                </c:pt>
                <c:pt idx="4910">
                  <c:v>0.862044201000073</c:v>
                </c:pt>
                <c:pt idx="4911">
                  <c:v>0.862089901000073</c:v>
                </c:pt>
                <c:pt idx="4912">
                  <c:v>0.862135601000074</c:v>
                </c:pt>
                <c:pt idx="4913">
                  <c:v>0.862181301000073</c:v>
                </c:pt>
                <c:pt idx="4914">
                  <c:v>0.862227001000074</c:v>
                </c:pt>
                <c:pt idx="4915">
                  <c:v>0.862272701000074</c:v>
                </c:pt>
                <c:pt idx="4916">
                  <c:v>0.862318401000074</c:v>
                </c:pt>
                <c:pt idx="4917">
                  <c:v>0.862364101000074</c:v>
                </c:pt>
                <c:pt idx="4918">
                  <c:v>0.862409801000074</c:v>
                </c:pt>
                <c:pt idx="4919">
                  <c:v>0.862455501000074</c:v>
                </c:pt>
                <c:pt idx="4920">
                  <c:v>0.862501201000074</c:v>
                </c:pt>
                <c:pt idx="4921">
                  <c:v>0.862546901000074</c:v>
                </c:pt>
                <c:pt idx="4922">
                  <c:v>0.862592601000074</c:v>
                </c:pt>
                <c:pt idx="4923">
                  <c:v>0.862638301000074</c:v>
                </c:pt>
                <c:pt idx="4924">
                  <c:v>0.862684001000074</c:v>
                </c:pt>
                <c:pt idx="4925">
                  <c:v>0.862729701000074</c:v>
                </c:pt>
                <c:pt idx="4926">
                  <c:v>0.862775401000074</c:v>
                </c:pt>
                <c:pt idx="4927">
                  <c:v>0.862821101000074</c:v>
                </c:pt>
                <c:pt idx="4928">
                  <c:v>0.862866801000074</c:v>
                </c:pt>
                <c:pt idx="4929">
                  <c:v>0.862912501000074</c:v>
                </c:pt>
                <c:pt idx="4930">
                  <c:v>0.862958201000074</c:v>
                </c:pt>
                <c:pt idx="4931">
                  <c:v>0.863003901000074</c:v>
                </c:pt>
                <c:pt idx="4932">
                  <c:v>0.863049601000074</c:v>
                </c:pt>
                <c:pt idx="4933">
                  <c:v>0.863095301000074</c:v>
                </c:pt>
                <c:pt idx="4934">
                  <c:v>0.863141001000074</c:v>
                </c:pt>
                <c:pt idx="4935">
                  <c:v>0.863186701000074</c:v>
                </c:pt>
                <c:pt idx="4936">
                  <c:v>0.863232401000074</c:v>
                </c:pt>
                <c:pt idx="4937">
                  <c:v>0.863278101000074</c:v>
                </c:pt>
                <c:pt idx="4938">
                  <c:v>0.863323801000074</c:v>
                </c:pt>
                <c:pt idx="4939">
                  <c:v>0.863369501000074</c:v>
                </c:pt>
                <c:pt idx="4940">
                  <c:v>0.863415201000075</c:v>
                </c:pt>
                <c:pt idx="4941">
                  <c:v>0.863460901000075</c:v>
                </c:pt>
                <c:pt idx="4942">
                  <c:v>0.863506601000075</c:v>
                </c:pt>
                <c:pt idx="4943">
                  <c:v>0.863552301000075</c:v>
                </c:pt>
                <c:pt idx="4944">
                  <c:v>0.863598001000075</c:v>
                </c:pt>
                <c:pt idx="4945">
                  <c:v>0.863643701000075</c:v>
                </c:pt>
                <c:pt idx="4946">
                  <c:v>0.863689401000075</c:v>
                </c:pt>
                <c:pt idx="4947">
                  <c:v>0.863735101000075</c:v>
                </c:pt>
                <c:pt idx="4948">
                  <c:v>0.863780801000075</c:v>
                </c:pt>
                <c:pt idx="4949">
                  <c:v>0.863826501000075</c:v>
                </c:pt>
                <c:pt idx="4950">
                  <c:v>0.863872201000075</c:v>
                </c:pt>
                <c:pt idx="4951">
                  <c:v>0.863917901000075</c:v>
                </c:pt>
                <c:pt idx="4952">
                  <c:v>0.863963601000075</c:v>
                </c:pt>
                <c:pt idx="4953">
                  <c:v>0.864009301000075</c:v>
                </c:pt>
                <c:pt idx="4954">
                  <c:v>0.864055001000075</c:v>
                </c:pt>
                <c:pt idx="4955">
                  <c:v>0.864100701000075</c:v>
                </c:pt>
                <c:pt idx="4956">
                  <c:v>0.864146401000075</c:v>
                </c:pt>
                <c:pt idx="4957">
                  <c:v>0.864192101000075</c:v>
                </c:pt>
                <c:pt idx="4958">
                  <c:v>0.864237801000075</c:v>
                </c:pt>
                <c:pt idx="4959">
                  <c:v>0.864283501000075</c:v>
                </c:pt>
                <c:pt idx="4960">
                  <c:v>0.864329201000075</c:v>
                </c:pt>
                <c:pt idx="4961">
                  <c:v>0.864374901000075</c:v>
                </c:pt>
                <c:pt idx="4962">
                  <c:v>0.864420601000075</c:v>
                </c:pt>
                <c:pt idx="4963">
                  <c:v>0.864466301000076</c:v>
                </c:pt>
                <c:pt idx="4964">
                  <c:v>0.864512001000075</c:v>
                </c:pt>
                <c:pt idx="4965">
                  <c:v>0.864557701000075</c:v>
                </c:pt>
                <c:pt idx="4966">
                  <c:v>0.864603401000076</c:v>
                </c:pt>
                <c:pt idx="4967">
                  <c:v>0.864649101000076</c:v>
                </c:pt>
                <c:pt idx="4968">
                  <c:v>0.864694801000076</c:v>
                </c:pt>
                <c:pt idx="4969">
                  <c:v>0.864740501000076</c:v>
                </c:pt>
                <c:pt idx="4970">
                  <c:v>0.864786201000075</c:v>
                </c:pt>
                <c:pt idx="4971">
                  <c:v>0.864831901000076</c:v>
                </c:pt>
                <c:pt idx="4972">
                  <c:v>0.864877601000076</c:v>
                </c:pt>
                <c:pt idx="4973">
                  <c:v>0.864923301000076</c:v>
                </c:pt>
                <c:pt idx="4974">
                  <c:v>0.864969001000076</c:v>
                </c:pt>
                <c:pt idx="4975">
                  <c:v>0.865014701000076</c:v>
                </c:pt>
                <c:pt idx="4976">
                  <c:v>0.865060401000076</c:v>
                </c:pt>
                <c:pt idx="4977">
                  <c:v>0.865106101000076</c:v>
                </c:pt>
                <c:pt idx="4978">
                  <c:v>0.865151801000076</c:v>
                </c:pt>
                <c:pt idx="4979">
                  <c:v>0.865197501000076</c:v>
                </c:pt>
                <c:pt idx="4980">
                  <c:v>0.865243201000076</c:v>
                </c:pt>
                <c:pt idx="4981">
                  <c:v>0.865288901000076</c:v>
                </c:pt>
                <c:pt idx="4982">
                  <c:v>0.865334601000076</c:v>
                </c:pt>
                <c:pt idx="4983">
                  <c:v>0.865380301000076</c:v>
                </c:pt>
                <c:pt idx="4984">
                  <c:v>0.865426001000076</c:v>
                </c:pt>
                <c:pt idx="4985">
                  <c:v>0.865471701000076</c:v>
                </c:pt>
                <c:pt idx="4986">
                  <c:v>0.865517401000076</c:v>
                </c:pt>
                <c:pt idx="4987">
                  <c:v>0.865563101000076</c:v>
                </c:pt>
                <c:pt idx="4988">
                  <c:v>0.865608801000076</c:v>
                </c:pt>
                <c:pt idx="4989">
                  <c:v>0.865654501000076</c:v>
                </c:pt>
                <c:pt idx="4990">
                  <c:v>0.865700201000077</c:v>
                </c:pt>
                <c:pt idx="4991">
                  <c:v>0.865745901000076</c:v>
                </c:pt>
                <c:pt idx="4992">
                  <c:v>0.865791601000077</c:v>
                </c:pt>
                <c:pt idx="4993">
                  <c:v>0.865837301000076</c:v>
                </c:pt>
                <c:pt idx="4994">
                  <c:v>0.865883001000077</c:v>
                </c:pt>
                <c:pt idx="4995">
                  <c:v>0.865928701000077</c:v>
                </c:pt>
                <c:pt idx="4996">
                  <c:v>0.865974401000077</c:v>
                </c:pt>
                <c:pt idx="4997">
                  <c:v>0.866020101000077</c:v>
                </c:pt>
                <c:pt idx="4998">
                  <c:v>0.866065801000077</c:v>
                </c:pt>
                <c:pt idx="4999">
                  <c:v>0.866111501000077</c:v>
                </c:pt>
                <c:pt idx="5000">
                  <c:v>0.866157201000077</c:v>
                </c:pt>
                <c:pt idx="5001">
                  <c:v>0.866202901000077</c:v>
                </c:pt>
                <c:pt idx="5002">
                  <c:v>0.866248601000077</c:v>
                </c:pt>
                <c:pt idx="5003">
                  <c:v>0.866294301000077</c:v>
                </c:pt>
                <c:pt idx="5004">
                  <c:v>0.866340001000077</c:v>
                </c:pt>
                <c:pt idx="5005">
                  <c:v>0.866385701000077</c:v>
                </c:pt>
                <c:pt idx="5006">
                  <c:v>0.866431401000077</c:v>
                </c:pt>
                <c:pt idx="5007">
                  <c:v>0.866477101000077</c:v>
                </c:pt>
                <c:pt idx="5008">
                  <c:v>0.866522801000077</c:v>
                </c:pt>
                <c:pt idx="5009">
                  <c:v>0.866568501000077</c:v>
                </c:pt>
                <c:pt idx="5010">
                  <c:v>0.866614201000077</c:v>
                </c:pt>
                <c:pt idx="5011">
                  <c:v>0.866659901000077</c:v>
                </c:pt>
                <c:pt idx="5012">
                  <c:v>0.866705601000077</c:v>
                </c:pt>
                <c:pt idx="5013">
                  <c:v>0.866751301000077</c:v>
                </c:pt>
                <c:pt idx="5014">
                  <c:v>0.866797001000077</c:v>
                </c:pt>
                <c:pt idx="5015">
                  <c:v>0.866842701000077</c:v>
                </c:pt>
                <c:pt idx="5016">
                  <c:v>0.866888401000077</c:v>
                </c:pt>
                <c:pt idx="5017">
                  <c:v>0.866934101000077</c:v>
                </c:pt>
                <c:pt idx="5018">
                  <c:v>0.866979801000078</c:v>
                </c:pt>
                <c:pt idx="5019">
                  <c:v>0.867025501000077</c:v>
                </c:pt>
                <c:pt idx="5020">
                  <c:v>0.867071201000078</c:v>
                </c:pt>
                <c:pt idx="5021">
                  <c:v>0.867116901000077</c:v>
                </c:pt>
                <c:pt idx="5022">
                  <c:v>0.867162601000077</c:v>
                </c:pt>
                <c:pt idx="5023">
                  <c:v>0.867208301000078</c:v>
                </c:pt>
                <c:pt idx="5024">
                  <c:v>0.867254001000078</c:v>
                </c:pt>
                <c:pt idx="5025">
                  <c:v>0.867299701000078</c:v>
                </c:pt>
                <c:pt idx="5026">
                  <c:v>0.867345401000078</c:v>
                </c:pt>
                <c:pt idx="5027">
                  <c:v>0.867391101000078</c:v>
                </c:pt>
                <c:pt idx="5028">
                  <c:v>0.867436801000078</c:v>
                </c:pt>
                <c:pt idx="5029">
                  <c:v>0.867482501000078</c:v>
                </c:pt>
                <c:pt idx="5030">
                  <c:v>0.867528201000078</c:v>
                </c:pt>
                <c:pt idx="5031">
                  <c:v>0.867573901000078</c:v>
                </c:pt>
                <c:pt idx="5032">
                  <c:v>0.867619601000078</c:v>
                </c:pt>
                <c:pt idx="5033">
                  <c:v>0.867665301000078</c:v>
                </c:pt>
                <c:pt idx="5034">
                  <c:v>0.867711001000078</c:v>
                </c:pt>
                <c:pt idx="5035">
                  <c:v>0.867756701000078</c:v>
                </c:pt>
                <c:pt idx="5036">
                  <c:v>0.867802401000078</c:v>
                </c:pt>
                <c:pt idx="5037">
                  <c:v>0.867848101000078</c:v>
                </c:pt>
                <c:pt idx="5038">
                  <c:v>0.867893801000078</c:v>
                </c:pt>
                <c:pt idx="5039">
                  <c:v>0.867939501000078</c:v>
                </c:pt>
                <c:pt idx="5040">
                  <c:v>0.867985201000078</c:v>
                </c:pt>
                <c:pt idx="5041">
                  <c:v>0.868030901000079</c:v>
                </c:pt>
                <c:pt idx="5042">
                  <c:v>0.868076601000078</c:v>
                </c:pt>
                <c:pt idx="5043">
                  <c:v>0.868122301000078</c:v>
                </c:pt>
                <c:pt idx="5044">
                  <c:v>0.868168001000078</c:v>
                </c:pt>
                <c:pt idx="5045">
                  <c:v>0.868213701000078</c:v>
                </c:pt>
                <c:pt idx="5046">
                  <c:v>0.868259401000078</c:v>
                </c:pt>
                <c:pt idx="5047">
                  <c:v>0.868305101000079</c:v>
                </c:pt>
                <c:pt idx="5048">
                  <c:v>0.868350801000079</c:v>
                </c:pt>
                <c:pt idx="5049">
                  <c:v>0.868396501000079</c:v>
                </c:pt>
                <c:pt idx="5050">
                  <c:v>0.868442201000079</c:v>
                </c:pt>
                <c:pt idx="5051">
                  <c:v>0.868487901000079</c:v>
                </c:pt>
                <c:pt idx="5052">
                  <c:v>0.868533601000079</c:v>
                </c:pt>
                <c:pt idx="5053">
                  <c:v>0.868579301000079</c:v>
                </c:pt>
                <c:pt idx="5054">
                  <c:v>0.868625001000079</c:v>
                </c:pt>
                <c:pt idx="5055">
                  <c:v>0.868670701000079</c:v>
                </c:pt>
                <c:pt idx="5056">
                  <c:v>0.868716401000079</c:v>
                </c:pt>
                <c:pt idx="5057">
                  <c:v>0.868762101000079</c:v>
                </c:pt>
                <c:pt idx="5058">
                  <c:v>0.868807801000079</c:v>
                </c:pt>
                <c:pt idx="5059">
                  <c:v>0.868853501000079</c:v>
                </c:pt>
                <c:pt idx="5060">
                  <c:v>0.868899201000079</c:v>
                </c:pt>
                <c:pt idx="5061">
                  <c:v>0.868944901000079</c:v>
                </c:pt>
                <c:pt idx="5062">
                  <c:v>0.868990601000079</c:v>
                </c:pt>
                <c:pt idx="5063">
                  <c:v>0.869036301000079</c:v>
                </c:pt>
                <c:pt idx="5064">
                  <c:v>0.869082001000079</c:v>
                </c:pt>
                <c:pt idx="5065">
                  <c:v>0.869127701000079</c:v>
                </c:pt>
                <c:pt idx="5066">
                  <c:v>0.869173401000079</c:v>
                </c:pt>
                <c:pt idx="5067">
                  <c:v>0.869219101000079</c:v>
                </c:pt>
                <c:pt idx="5068">
                  <c:v>0.869264801000079</c:v>
                </c:pt>
                <c:pt idx="5069">
                  <c:v>0.869310501000079</c:v>
                </c:pt>
                <c:pt idx="5070">
                  <c:v>0.869356201000079</c:v>
                </c:pt>
                <c:pt idx="5071">
                  <c:v>0.869401901000079</c:v>
                </c:pt>
                <c:pt idx="5072">
                  <c:v>0.86944760100008</c:v>
                </c:pt>
                <c:pt idx="5073">
                  <c:v>0.86949330100008</c:v>
                </c:pt>
                <c:pt idx="5074">
                  <c:v>0.86953900100008</c:v>
                </c:pt>
                <c:pt idx="5075">
                  <c:v>0.86958470100008</c:v>
                </c:pt>
                <c:pt idx="5076">
                  <c:v>0.86962580100008</c:v>
                </c:pt>
                <c:pt idx="5077">
                  <c:v>0.86966690100008</c:v>
                </c:pt>
                <c:pt idx="5078">
                  <c:v>0.86970800100008</c:v>
                </c:pt>
                <c:pt idx="5079">
                  <c:v>0.86974910100008</c:v>
                </c:pt>
                <c:pt idx="5080">
                  <c:v>0.86979020100008</c:v>
                </c:pt>
                <c:pt idx="5081">
                  <c:v>0.86983130100008</c:v>
                </c:pt>
                <c:pt idx="5082">
                  <c:v>0.86987240100008</c:v>
                </c:pt>
                <c:pt idx="5083">
                  <c:v>0.86991350100008</c:v>
                </c:pt>
                <c:pt idx="5084">
                  <c:v>0.86995460100008</c:v>
                </c:pt>
                <c:pt idx="5085">
                  <c:v>0.86999570100008</c:v>
                </c:pt>
                <c:pt idx="5086">
                  <c:v>0.87003680100008</c:v>
                </c:pt>
                <c:pt idx="5087">
                  <c:v>0.87007790100008</c:v>
                </c:pt>
                <c:pt idx="5088">
                  <c:v>0.87011900100008</c:v>
                </c:pt>
                <c:pt idx="5089">
                  <c:v>0.87016010100008</c:v>
                </c:pt>
                <c:pt idx="5090">
                  <c:v>0.87020120100008</c:v>
                </c:pt>
                <c:pt idx="5091">
                  <c:v>0.87024230100008</c:v>
                </c:pt>
                <c:pt idx="5092">
                  <c:v>0.87028340100008</c:v>
                </c:pt>
                <c:pt idx="5093">
                  <c:v>0.87032450100008</c:v>
                </c:pt>
                <c:pt idx="5094">
                  <c:v>0.87036560100008</c:v>
                </c:pt>
                <c:pt idx="5095">
                  <c:v>0.87040670100008</c:v>
                </c:pt>
                <c:pt idx="5096">
                  <c:v>0.87044780100008</c:v>
                </c:pt>
                <c:pt idx="5097">
                  <c:v>0.87048890100008</c:v>
                </c:pt>
                <c:pt idx="5098">
                  <c:v>0.87053000100008</c:v>
                </c:pt>
                <c:pt idx="5099">
                  <c:v>0.87057110100008</c:v>
                </c:pt>
                <c:pt idx="5100">
                  <c:v>0.87061220100008</c:v>
                </c:pt>
                <c:pt idx="5101">
                  <c:v>0.87065330100008</c:v>
                </c:pt>
                <c:pt idx="5102">
                  <c:v>0.87069440100008</c:v>
                </c:pt>
                <c:pt idx="5103">
                  <c:v>0.87073550100008</c:v>
                </c:pt>
                <c:pt idx="5104">
                  <c:v>0.87077660100008</c:v>
                </c:pt>
                <c:pt idx="5105">
                  <c:v>0.87081770100008</c:v>
                </c:pt>
                <c:pt idx="5106">
                  <c:v>0.87085880100008</c:v>
                </c:pt>
                <c:pt idx="5107">
                  <c:v>0.87089990100008</c:v>
                </c:pt>
                <c:pt idx="5108">
                  <c:v>0.87094100100008</c:v>
                </c:pt>
                <c:pt idx="5109">
                  <c:v>0.87098210100008</c:v>
                </c:pt>
                <c:pt idx="5110">
                  <c:v>0.87102320100008</c:v>
                </c:pt>
                <c:pt idx="5111">
                  <c:v>0.87106430100008</c:v>
                </c:pt>
                <c:pt idx="5112">
                  <c:v>0.87110540100008</c:v>
                </c:pt>
                <c:pt idx="5113">
                  <c:v>0.87114650100008</c:v>
                </c:pt>
                <c:pt idx="5114">
                  <c:v>0.87118760100008</c:v>
                </c:pt>
                <c:pt idx="5115">
                  <c:v>0.87122870100008</c:v>
                </c:pt>
                <c:pt idx="5116">
                  <c:v>0.87126980100008</c:v>
                </c:pt>
                <c:pt idx="5117">
                  <c:v>0.87131090100008</c:v>
                </c:pt>
                <c:pt idx="5118">
                  <c:v>0.87135200100008</c:v>
                </c:pt>
                <c:pt idx="5119">
                  <c:v>0.87139310100008</c:v>
                </c:pt>
                <c:pt idx="5120">
                  <c:v>0.87143420100008</c:v>
                </c:pt>
                <c:pt idx="5121">
                  <c:v>0.87147530100008</c:v>
                </c:pt>
                <c:pt idx="5122">
                  <c:v>0.87151640100008</c:v>
                </c:pt>
                <c:pt idx="5123">
                  <c:v>0.87155750100008</c:v>
                </c:pt>
                <c:pt idx="5124">
                  <c:v>0.87159860100008</c:v>
                </c:pt>
                <c:pt idx="5125">
                  <c:v>0.87163970100008</c:v>
                </c:pt>
                <c:pt idx="5126">
                  <c:v>0.87168080100008</c:v>
                </c:pt>
                <c:pt idx="5127">
                  <c:v>0.87172190100008</c:v>
                </c:pt>
                <c:pt idx="5128">
                  <c:v>0.87176300100008</c:v>
                </c:pt>
                <c:pt idx="5129">
                  <c:v>0.87180410100008</c:v>
                </c:pt>
                <c:pt idx="5130">
                  <c:v>0.87184520100008</c:v>
                </c:pt>
                <c:pt idx="5131">
                  <c:v>0.87188630100008</c:v>
                </c:pt>
                <c:pt idx="5132">
                  <c:v>0.87192740100008</c:v>
                </c:pt>
                <c:pt idx="5133">
                  <c:v>0.87196850100008</c:v>
                </c:pt>
                <c:pt idx="5134">
                  <c:v>0.872009601000081</c:v>
                </c:pt>
                <c:pt idx="5135">
                  <c:v>0.872050701000081</c:v>
                </c:pt>
                <c:pt idx="5136">
                  <c:v>0.872091801000081</c:v>
                </c:pt>
                <c:pt idx="5137">
                  <c:v>0.87213290100008</c:v>
                </c:pt>
                <c:pt idx="5138">
                  <c:v>0.872174001000081</c:v>
                </c:pt>
                <c:pt idx="5139">
                  <c:v>0.872215101000081</c:v>
                </c:pt>
                <c:pt idx="5140">
                  <c:v>0.872256201000081</c:v>
                </c:pt>
                <c:pt idx="5141">
                  <c:v>0.872297301000081</c:v>
                </c:pt>
                <c:pt idx="5142">
                  <c:v>0.872338401000081</c:v>
                </c:pt>
                <c:pt idx="5143">
                  <c:v>0.872379501000081</c:v>
                </c:pt>
                <c:pt idx="5144">
                  <c:v>0.872420601000081</c:v>
                </c:pt>
                <c:pt idx="5145">
                  <c:v>0.872461701000081</c:v>
                </c:pt>
                <c:pt idx="5146">
                  <c:v>0.872502801000081</c:v>
                </c:pt>
                <c:pt idx="5147">
                  <c:v>0.872543901000081</c:v>
                </c:pt>
                <c:pt idx="5148">
                  <c:v>0.872585001000081</c:v>
                </c:pt>
                <c:pt idx="5149">
                  <c:v>0.872626101000081</c:v>
                </c:pt>
                <c:pt idx="5150">
                  <c:v>0.872667201000081</c:v>
                </c:pt>
                <c:pt idx="5151">
                  <c:v>0.872708301000081</c:v>
                </c:pt>
                <c:pt idx="5152">
                  <c:v>0.872749401000081</c:v>
                </c:pt>
                <c:pt idx="5153">
                  <c:v>0.872790501000081</c:v>
                </c:pt>
                <c:pt idx="5154">
                  <c:v>0.872831601000081</c:v>
                </c:pt>
                <c:pt idx="5155">
                  <c:v>0.872872701000081</c:v>
                </c:pt>
                <c:pt idx="5156">
                  <c:v>0.872913801000081</c:v>
                </c:pt>
                <c:pt idx="5157">
                  <c:v>0.872954901000081</c:v>
                </c:pt>
                <c:pt idx="5158">
                  <c:v>0.872996001000081</c:v>
                </c:pt>
                <c:pt idx="5159">
                  <c:v>0.873037101000081</c:v>
                </c:pt>
                <c:pt idx="5160">
                  <c:v>0.873078201000081</c:v>
                </c:pt>
                <c:pt idx="5161">
                  <c:v>0.873119301000081</c:v>
                </c:pt>
                <c:pt idx="5162">
                  <c:v>0.873160401000081</c:v>
                </c:pt>
                <c:pt idx="5163">
                  <c:v>0.873201501000081</c:v>
                </c:pt>
                <c:pt idx="5164">
                  <c:v>0.873242601000081</c:v>
                </c:pt>
                <c:pt idx="5165">
                  <c:v>0.873283701000081</c:v>
                </c:pt>
                <c:pt idx="5166">
                  <c:v>0.873324801000081</c:v>
                </c:pt>
                <c:pt idx="5167">
                  <c:v>0.873365901000081</c:v>
                </c:pt>
                <c:pt idx="5168">
                  <c:v>0.873407001000081</c:v>
                </c:pt>
                <c:pt idx="5169">
                  <c:v>0.873448101000081</c:v>
                </c:pt>
                <c:pt idx="5170">
                  <c:v>0.873489201000081</c:v>
                </c:pt>
                <c:pt idx="5171">
                  <c:v>0.873530301000081</c:v>
                </c:pt>
                <c:pt idx="5172">
                  <c:v>0.873571401000081</c:v>
                </c:pt>
                <c:pt idx="5173">
                  <c:v>0.873612501000081</c:v>
                </c:pt>
                <c:pt idx="5174">
                  <c:v>0.873653601000081</c:v>
                </c:pt>
                <c:pt idx="5175">
                  <c:v>0.873694701000081</c:v>
                </c:pt>
                <c:pt idx="5176">
                  <c:v>0.873735801000081</c:v>
                </c:pt>
                <c:pt idx="5177">
                  <c:v>0.873776901000081</c:v>
                </c:pt>
                <c:pt idx="5178">
                  <c:v>0.873818001000081</c:v>
                </c:pt>
                <c:pt idx="5179">
                  <c:v>0.873859101000081</c:v>
                </c:pt>
                <c:pt idx="5180">
                  <c:v>0.873900201000081</c:v>
                </c:pt>
                <c:pt idx="5181">
                  <c:v>0.873941301000081</c:v>
                </c:pt>
                <c:pt idx="5182">
                  <c:v>0.873982401000082</c:v>
                </c:pt>
                <c:pt idx="5183">
                  <c:v>0.874023501000081</c:v>
                </c:pt>
                <c:pt idx="5184">
                  <c:v>0.874064601000081</c:v>
                </c:pt>
                <c:pt idx="5185">
                  <c:v>0.874105701000081</c:v>
                </c:pt>
                <c:pt idx="5186">
                  <c:v>0.874146801000081</c:v>
                </c:pt>
                <c:pt idx="5187">
                  <c:v>0.874187901000081</c:v>
                </c:pt>
                <c:pt idx="5188">
                  <c:v>0.874229001000081</c:v>
                </c:pt>
                <c:pt idx="5189">
                  <c:v>0.874270101000081</c:v>
                </c:pt>
                <c:pt idx="5190">
                  <c:v>0.874311201000081</c:v>
                </c:pt>
                <c:pt idx="5191">
                  <c:v>0.874352301000081</c:v>
                </c:pt>
                <c:pt idx="5192">
                  <c:v>0.874393401000081</c:v>
                </c:pt>
                <c:pt idx="5193">
                  <c:v>0.874434501000081</c:v>
                </c:pt>
                <c:pt idx="5194">
                  <c:v>0.874475601000082</c:v>
                </c:pt>
                <c:pt idx="5195">
                  <c:v>0.874516701000082</c:v>
                </c:pt>
                <c:pt idx="5196">
                  <c:v>0.874557801000081</c:v>
                </c:pt>
                <c:pt idx="5197">
                  <c:v>0.874598901000081</c:v>
                </c:pt>
                <c:pt idx="5198">
                  <c:v>0.874640001000082</c:v>
                </c:pt>
                <c:pt idx="5199">
                  <c:v>0.874681101000081</c:v>
                </c:pt>
                <c:pt idx="5200">
                  <c:v>0.874722201000082</c:v>
                </c:pt>
                <c:pt idx="5201">
                  <c:v>0.874763301000082</c:v>
                </c:pt>
                <c:pt idx="5202">
                  <c:v>0.874804401000082</c:v>
                </c:pt>
                <c:pt idx="5203">
                  <c:v>0.874845501000082</c:v>
                </c:pt>
                <c:pt idx="5204">
                  <c:v>0.874886601000082</c:v>
                </c:pt>
                <c:pt idx="5205">
                  <c:v>0.874927701000082</c:v>
                </c:pt>
                <c:pt idx="5206">
                  <c:v>0.874968801000082</c:v>
                </c:pt>
                <c:pt idx="5207">
                  <c:v>0.875009901000082</c:v>
                </c:pt>
                <c:pt idx="5208">
                  <c:v>0.875051001000082</c:v>
                </c:pt>
                <c:pt idx="5209">
                  <c:v>0.875092101000082</c:v>
                </c:pt>
                <c:pt idx="5210">
                  <c:v>0.875133201000082</c:v>
                </c:pt>
                <c:pt idx="5211">
                  <c:v>0.875174301000082</c:v>
                </c:pt>
                <c:pt idx="5212">
                  <c:v>0.875215401000082</c:v>
                </c:pt>
                <c:pt idx="5213">
                  <c:v>0.875256501000082</c:v>
                </c:pt>
                <c:pt idx="5214">
                  <c:v>0.875297601000082</c:v>
                </c:pt>
                <c:pt idx="5215">
                  <c:v>0.875338701000082</c:v>
                </c:pt>
                <c:pt idx="5216">
                  <c:v>0.875379801000082</c:v>
                </c:pt>
                <c:pt idx="5217">
                  <c:v>0.875420901000082</c:v>
                </c:pt>
                <c:pt idx="5218">
                  <c:v>0.875462001000082</c:v>
                </c:pt>
                <c:pt idx="5219">
                  <c:v>0.875503101000082</c:v>
                </c:pt>
                <c:pt idx="5220">
                  <c:v>0.875544201000082</c:v>
                </c:pt>
                <c:pt idx="5221">
                  <c:v>0.875585301000082</c:v>
                </c:pt>
                <c:pt idx="5222">
                  <c:v>0.875626401000082</c:v>
                </c:pt>
                <c:pt idx="5223">
                  <c:v>0.875667501000082</c:v>
                </c:pt>
                <c:pt idx="5224">
                  <c:v>0.875708601000082</c:v>
                </c:pt>
                <c:pt idx="5225">
                  <c:v>0.875749701000082</c:v>
                </c:pt>
                <c:pt idx="5226">
                  <c:v>0.875790801000082</c:v>
                </c:pt>
                <c:pt idx="5227">
                  <c:v>0.875831901000082</c:v>
                </c:pt>
                <c:pt idx="5228">
                  <c:v>0.875873001000082</c:v>
                </c:pt>
                <c:pt idx="5229">
                  <c:v>0.875914101000082</c:v>
                </c:pt>
                <c:pt idx="5230">
                  <c:v>0.875955201000082</c:v>
                </c:pt>
                <c:pt idx="5231">
                  <c:v>0.875996301000082</c:v>
                </c:pt>
                <c:pt idx="5232">
                  <c:v>0.876037401000082</c:v>
                </c:pt>
                <c:pt idx="5233">
                  <c:v>0.876078501000082</c:v>
                </c:pt>
                <c:pt idx="5234">
                  <c:v>0.876119601000082</c:v>
                </c:pt>
                <c:pt idx="5235">
                  <c:v>0.876160701000082</c:v>
                </c:pt>
                <c:pt idx="5236">
                  <c:v>0.876201801000082</c:v>
                </c:pt>
                <c:pt idx="5237">
                  <c:v>0.876242901000082</c:v>
                </c:pt>
                <c:pt idx="5238">
                  <c:v>0.876284001000082</c:v>
                </c:pt>
                <c:pt idx="5239">
                  <c:v>0.876325101000082</c:v>
                </c:pt>
                <c:pt idx="5240">
                  <c:v>0.876366201000082</c:v>
                </c:pt>
                <c:pt idx="5241">
                  <c:v>0.876407301000082</c:v>
                </c:pt>
                <c:pt idx="5242">
                  <c:v>0.876448401000082</c:v>
                </c:pt>
                <c:pt idx="5243">
                  <c:v>0.876489501000082</c:v>
                </c:pt>
                <c:pt idx="5244">
                  <c:v>0.876530601000082</c:v>
                </c:pt>
                <c:pt idx="5245">
                  <c:v>0.876571701000082</c:v>
                </c:pt>
                <c:pt idx="5246">
                  <c:v>0.876612801000082</c:v>
                </c:pt>
                <c:pt idx="5247">
                  <c:v>0.876653901000082</c:v>
                </c:pt>
                <c:pt idx="5248">
                  <c:v>0.876695001000082</c:v>
                </c:pt>
                <c:pt idx="5249">
                  <c:v>0.876736101000082</c:v>
                </c:pt>
                <c:pt idx="5250">
                  <c:v>0.876777201000082</c:v>
                </c:pt>
                <c:pt idx="5251">
                  <c:v>0.876818301000082</c:v>
                </c:pt>
                <c:pt idx="5252">
                  <c:v>0.876859401000082</c:v>
                </c:pt>
                <c:pt idx="5253">
                  <c:v>0.876900501000082</c:v>
                </c:pt>
                <c:pt idx="5254">
                  <c:v>0.876941601000083</c:v>
                </c:pt>
                <c:pt idx="5255">
                  <c:v>0.876982701000082</c:v>
                </c:pt>
                <c:pt idx="5256">
                  <c:v>0.877023801000083</c:v>
                </c:pt>
                <c:pt idx="5257">
                  <c:v>0.877064901000082</c:v>
                </c:pt>
                <c:pt idx="5258">
                  <c:v>0.877106001000083</c:v>
                </c:pt>
                <c:pt idx="5259">
                  <c:v>0.877147101000083</c:v>
                </c:pt>
                <c:pt idx="5260">
                  <c:v>0.877188201000083</c:v>
                </c:pt>
                <c:pt idx="5261">
                  <c:v>0.877229301000083</c:v>
                </c:pt>
                <c:pt idx="5262">
                  <c:v>0.877270401000083</c:v>
                </c:pt>
                <c:pt idx="5263">
                  <c:v>0.877311501000083</c:v>
                </c:pt>
                <c:pt idx="5264">
                  <c:v>0.877352601000083</c:v>
                </c:pt>
                <c:pt idx="5265">
                  <c:v>0.877393701000083</c:v>
                </c:pt>
                <c:pt idx="5266">
                  <c:v>0.877434801000083</c:v>
                </c:pt>
                <c:pt idx="5267">
                  <c:v>0.877475901000083</c:v>
                </c:pt>
                <c:pt idx="5268">
                  <c:v>0.877517001000083</c:v>
                </c:pt>
                <c:pt idx="5269">
                  <c:v>0.877558101000083</c:v>
                </c:pt>
                <c:pt idx="5270">
                  <c:v>0.877599201000083</c:v>
                </c:pt>
                <c:pt idx="5271">
                  <c:v>0.877640301000083</c:v>
                </c:pt>
                <c:pt idx="5272">
                  <c:v>0.877681401000083</c:v>
                </c:pt>
                <c:pt idx="5273">
                  <c:v>0.877722501000083</c:v>
                </c:pt>
                <c:pt idx="5274">
                  <c:v>0.877763601000083</c:v>
                </c:pt>
                <c:pt idx="5275">
                  <c:v>0.877804701000083</c:v>
                </c:pt>
                <c:pt idx="5276">
                  <c:v>0.877845801000083</c:v>
                </c:pt>
                <c:pt idx="5277">
                  <c:v>0.877886901000083</c:v>
                </c:pt>
                <c:pt idx="5278">
                  <c:v>0.877928001000083</c:v>
                </c:pt>
                <c:pt idx="5279">
                  <c:v>0.877969101000083</c:v>
                </c:pt>
                <c:pt idx="5280">
                  <c:v>0.878010201000083</c:v>
                </c:pt>
                <c:pt idx="5281">
                  <c:v>0.878051301000083</c:v>
                </c:pt>
                <c:pt idx="5282">
                  <c:v>0.878092401000083</c:v>
                </c:pt>
                <c:pt idx="5283">
                  <c:v>0.878133501000083</c:v>
                </c:pt>
                <c:pt idx="5284">
                  <c:v>0.878174601000083</c:v>
                </c:pt>
                <c:pt idx="5285">
                  <c:v>0.878215701000083</c:v>
                </c:pt>
                <c:pt idx="5286">
                  <c:v>0.878256801000083</c:v>
                </c:pt>
                <c:pt idx="5287">
                  <c:v>0.878297901000083</c:v>
                </c:pt>
                <c:pt idx="5288">
                  <c:v>0.878339001000083</c:v>
                </c:pt>
                <c:pt idx="5289">
                  <c:v>0.878380101000083</c:v>
                </c:pt>
                <c:pt idx="5290">
                  <c:v>0.878421201000083</c:v>
                </c:pt>
                <c:pt idx="5291">
                  <c:v>0.878462301000083</c:v>
                </c:pt>
                <c:pt idx="5292">
                  <c:v>0.878503401000083</c:v>
                </c:pt>
                <c:pt idx="5293">
                  <c:v>0.878544501000083</c:v>
                </c:pt>
                <c:pt idx="5294">
                  <c:v>0.878585601000083</c:v>
                </c:pt>
                <c:pt idx="5295">
                  <c:v>0.878626701000083</c:v>
                </c:pt>
                <c:pt idx="5296">
                  <c:v>0.878667801000083</c:v>
                </c:pt>
                <c:pt idx="5297">
                  <c:v>0.878708901000083</c:v>
                </c:pt>
                <c:pt idx="5298">
                  <c:v>0.878750001000083</c:v>
                </c:pt>
                <c:pt idx="5299">
                  <c:v>0.878791101000083</c:v>
                </c:pt>
                <c:pt idx="5300">
                  <c:v>0.878832201000083</c:v>
                </c:pt>
                <c:pt idx="5301">
                  <c:v>0.878873301000083</c:v>
                </c:pt>
                <c:pt idx="5302">
                  <c:v>0.878914401000083</c:v>
                </c:pt>
                <c:pt idx="5303">
                  <c:v>0.878955501000083</c:v>
                </c:pt>
                <c:pt idx="5304">
                  <c:v>0.878996601000083</c:v>
                </c:pt>
                <c:pt idx="5305">
                  <c:v>0.879037701000083</c:v>
                </c:pt>
                <c:pt idx="5306">
                  <c:v>0.879078801000083</c:v>
                </c:pt>
                <c:pt idx="5307">
                  <c:v>0.879119901000083</c:v>
                </c:pt>
                <c:pt idx="5308">
                  <c:v>0.879161001000083</c:v>
                </c:pt>
                <c:pt idx="5309">
                  <c:v>0.879202101000083</c:v>
                </c:pt>
                <c:pt idx="5310">
                  <c:v>0.879243201000083</c:v>
                </c:pt>
                <c:pt idx="5311">
                  <c:v>0.879284301000083</c:v>
                </c:pt>
                <c:pt idx="5312">
                  <c:v>0.879325401000084</c:v>
                </c:pt>
                <c:pt idx="5313">
                  <c:v>0.879366501000083</c:v>
                </c:pt>
                <c:pt idx="5314">
                  <c:v>0.879407601000083</c:v>
                </c:pt>
                <c:pt idx="5315">
                  <c:v>0.879448701000083</c:v>
                </c:pt>
                <c:pt idx="5316">
                  <c:v>0.879489801000083</c:v>
                </c:pt>
                <c:pt idx="5317">
                  <c:v>0.879530901000083</c:v>
                </c:pt>
                <c:pt idx="5318">
                  <c:v>0.879572001000084</c:v>
                </c:pt>
                <c:pt idx="5319">
                  <c:v>0.879613101000084</c:v>
                </c:pt>
                <c:pt idx="5320">
                  <c:v>0.879654201000084</c:v>
                </c:pt>
                <c:pt idx="5321">
                  <c:v>0.879695301000083</c:v>
                </c:pt>
                <c:pt idx="5322">
                  <c:v>0.879736401000084</c:v>
                </c:pt>
                <c:pt idx="5323">
                  <c:v>0.879777501000084</c:v>
                </c:pt>
                <c:pt idx="5324">
                  <c:v>0.879818601000084</c:v>
                </c:pt>
                <c:pt idx="5325">
                  <c:v>0.879859701000084</c:v>
                </c:pt>
                <c:pt idx="5326">
                  <c:v>0.879900801000084</c:v>
                </c:pt>
                <c:pt idx="5327">
                  <c:v>0.879941901000084</c:v>
                </c:pt>
                <c:pt idx="5328">
                  <c:v>0.879983001000083</c:v>
                </c:pt>
                <c:pt idx="5329">
                  <c:v>0.880024101000084</c:v>
                </c:pt>
                <c:pt idx="5330">
                  <c:v>0.880065201000084</c:v>
                </c:pt>
                <c:pt idx="5331">
                  <c:v>0.880106301000084</c:v>
                </c:pt>
                <c:pt idx="5332">
                  <c:v>0.880147401000084</c:v>
                </c:pt>
                <c:pt idx="5333">
                  <c:v>0.880188501000084</c:v>
                </c:pt>
                <c:pt idx="5334">
                  <c:v>0.880229601000084</c:v>
                </c:pt>
                <c:pt idx="5335">
                  <c:v>0.880270701000084</c:v>
                </c:pt>
                <c:pt idx="5336">
                  <c:v>0.880311801000084</c:v>
                </c:pt>
                <c:pt idx="5337">
                  <c:v>0.880352901000084</c:v>
                </c:pt>
                <c:pt idx="5338">
                  <c:v>0.880394001000084</c:v>
                </c:pt>
                <c:pt idx="5339">
                  <c:v>0.880435101000084</c:v>
                </c:pt>
                <c:pt idx="5340">
                  <c:v>0.880476201000084</c:v>
                </c:pt>
                <c:pt idx="5341">
                  <c:v>0.880517301000084</c:v>
                </c:pt>
                <c:pt idx="5342">
                  <c:v>0.880558401000084</c:v>
                </c:pt>
                <c:pt idx="5343">
                  <c:v>0.880599501000084</c:v>
                </c:pt>
                <c:pt idx="5344">
                  <c:v>0.880640601000084</c:v>
                </c:pt>
                <c:pt idx="5345">
                  <c:v>0.880681701000084</c:v>
                </c:pt>
                <c:pt idx="5346">
                  <c:v>0.880722801000084</c:v>
                </c:pt>
                <c:pt idx="5347">
                  <c:v>0.880763901000084</c:v>
                </c:pt>
                <c:pt idx="5348">
                  <c:v>0.880805001000084</c:v>
                </c:pt>
                <c:pt idx="5349">
                  <c:v>0.880846101000084</c:v>
                </c:pt>
                <c:pt idx="5350">
                  <c:v>0.880887201000084</c:v>
                </c:pt>
                <c:pt idx="5351">
                  <c:v>0.880928301000084</c:v>
                </c:pt>
                <c:pt idx="5352">
                  <c:v>0.880969401000084</c:v>
                </c:pt>
                <c:pt idx="5353">
                  <c:v>0.881010501000084</c:v>
                </c:pt>
                <c:pt idx="5354">
                  <c:v>0.881051601000084</c:v>
                </c:pt>
                <c:pt idx="5355">
                  <c:v>0.881092701000084</c:v>
                </c:pt>
                <c:pt idx="5356">
                  <c:v>0.881133801000084</c:v>
                </c:pt>
                <c:pt idx="5357">
                  <c:v>0.881174901000084</c:v>
                </c:pt>
                <c:pt idx="5358">
                  <c:v>0.881216001000084</c:v>
                </c:pt>
                <c:pt idx="5359">
                  <c:v>0.881257101000084</c:v>
                </c:pt>
                <c:pt idx="5360">
                  <c:v>0.881298201000084</c:v>
                </c:pt>
                <c:pt idx="5361">
                  <c:v>0.881339301000084</c:v>
                </c:pt>
                <c:pt idx="5362">
                  <c:v>0.881380401000084</c:v>
                </c:pt>
                <c:pt idx="5363">
                  <c:v>0.881421501000084</c:v>
                </c:pt>
                <c:pt idx="5364">
                  <c:v>0.881462601000084</c:v>
                </c:pt>
                <c:pt idx="5365">
                  <c:v>0.881503701000084</c:v>
                </c:pt>
                <c:pt idx="5366">
                  <c:v>0.881544801000084</c:v>
                </c:pt>
                <c:pt idx="5367">
                  <c:v>0.881585901000084</c:v>
                </c:pt>
                <c:pt idx="5368">
                  <c:v>0.881627001000084</c:v>
                </c:pt>
                <c:pt idx="5369">
                  <c:v>0.881668101000084</c:v>
                </c:pt>
                <c:pt idx="5370">
                  <c:v>0.881709201000084</c:v>
                </c:pt>
                <c:pt idx="5371">
                  <c:v>0.881750301000084</c:v>
                </c:pt>
                <c:pt idx="5372">
                  <c:v>0.881791401000084</c:v>
                </c:pt>
                <c:pt idx="5373">
                  <c:v>0.881832501000084</c:v>
                </c:pt>
                <c:pt idx="5374">
                  <c:v>0.881873601000084</c:v>
                </c:pt>
                <c:pt idx="5375">
                  <c:v>0.881914701000084</c:v>
                </c:pt>
                <c:pt idx="5376">
                  <c:v>0.881955801000085</c:v>
                </c:pt>
                <c:pt idx="5377">
                  <c:v>0.881996901000085</c:v>
                </c:pt>
                <c:pt idx="5378">
                  <c:v>0.882038001000085</c:v>
                </c:pt>
                <c:pt idx="5379">
                  <c:v>0.882079101000084</c:v>
                </c:pt>
                <c:pt idx="5380">
                  <c:v>0.882120201000085</c:v>
                </c:pt>
                <c:pt idx="5381">
                  <c:v>0.882161301000084</c:v>
                </c:pt>
                <c:pt idx="5382">
                  <c:v>0.882202401000085</c:v>
                </c:pt>
                <c:pt idx="5383">
                  <c:v>0.882243501000085</c:v>
                </c:pt>
                <c:pt idx="5384">
                  <c:v>0.882284601000085</c:v>
                </c:pt>
                <c:pt idx="5385">
                  <c:v>0.882325701000084</c:v>
                </c:pt>
                <c:pt idx="5386">
                  <c:v>0.882366801000085</c:v>
                </c:pt>
                <c:pt idx="5387">
                  <c:v>0.882407901000085</c:v>
                </c:pt>
                <c:pt idx="5388">
                  <c:v>0.882449001000085</c:v>
                </c:pt>
                <c:pt idx="5389">
                  <c:v>0.882490101000085</c:v>
                </c:pt>
                <c:pt idx="5390">
                  <c:v>0.882531201000085</c:v>
                </c:pt>
                <c:pt idx="5391">
                  <c:v>0.882572301000085</c:v>
                </c:pt>
                <c:pt idx="5392">
                  <c:v>0.882613401000085</c:v>
                </c:pt>
                <c:pt idx="5393">
                  <c:v>0.882654501000085</c:v>
                </c:pt>
                <c:pt idx="5394">
                  <c:v>0.882695601000085</c:v>
                </c:pt>
                <c:pt idx="5395">
                  <c:v>0.882736701000085</c:v>
                </c:pt>
                <c:pt idx="5396">
                  <c:v>0.882777801000085</c:v>
                </c:pt>
                <c:pt idx="5397">
                  <c:v>0.882818901000085</c:v>
                </c:pt>
                <c:pt idx="5398">
                  <c:v>0.882860001000085</c:v>
                </c:pt>
                <c:pt idx="5399">
                  <c:v>0.882901101000085</c:v>
                </c:pt>
                <c:pt idx="5400">
                  <c:v>0.882942201000085</c:v>
                </c:pt>
                <c:pt idx="5401">
                  <c:v>0.882983301000085</c:v>
                </c:pt>
                <c:pt idx="5402">
                  <c:v>0.883024401000085</c:v>
                </c:pt>
                <c:pt idx="5403">
                  <c:v>0.883065501000085</c:v>
                </c:pt>
                <c:pt idx="5404">
                  <c:v>0.883106601000085</c:v>
                </c:pt>
                <c:pt idx="5405">
                  <c:v>0.883147701000085</c:v>
                </c:pt>
                <c:pt idx="5406">
                  <c:v>0.883188801000085</c:v>
                </c:pt>
                <c:pt idx="5407">
                  <c:v>0.883229901000085</c:v>
                </c:pt>
                <c:pt idx="5408">
                  <c:v>0.883271001000085</c:v>
                </c:pt>
                <c:pt idx="5409">
                  <c:v>0.883312101000085</c:v>
                </c:pt>
                <c:pt idx="5410">
                  <c:v>0.883353201000085</c:v>
                </c:pt>
                <c:pt idx="5411">
                  <c:v>0.883394301000085</c:v>
                </c:pt>
                <c:pt idx="5412">
                  <c:v>0.883435401000085</c:v>
                </c:pt>
                <c:pt idx="5413">
                  <c:v>0.883476501000085</c:v>
                </c:pt>
                <c:pt idx="5414">
                  <c:v>0.883517601000085</c:v>
                </c:pt>
                <c:pt idx="5415">
                  <c:v>0.883558701000085</c:v>
                </c:pt>
                <c:pt idx="5416">
                  <c:v>0.883599801000085</c:v>
                </c:pt>
                <c:pt idx="5417">
                  <c:v>0.883640901000085</c:v>
                </c:pt>
                <c:pt idx="5418">
                  <c:v>0.883682001000085</c:v>
                </c:pt>
                <c:pt idx="5419">
                  <c:v>0.883723101000085</c:v>
                </c:pt>
                <c:pt idx="5420">
                  <c:v>0.883764201000085</c:v>
                </c:pt>
                <c:pt idx="5421">
                  <c:v>0.883805301000085</c:v>
                </c:pt>
                <c:pt idx="5422">
                  <c:v>0.883846401000085</c:v>
                </c:pt>
                <c:pt idx="5423">
                  <c:v>0.883887501000085</c:v>
                </c:pt>
                <c:pt idx="5424">
                  <c:v>0.883928601000085</c:v>
                </c:pt>
                <c:pt idx="5425">
                  <c:v>0.883969701000085</c:v>
                </c:pt>
                <c:pt idx="5426">
                  <c:v>0.884010801000085</c:v>
                </c:pt>
                <c:pt idx="5427">
                  <c:v>0.884051901000085</c:v>
                </c:pt>
                <c:pt idx="5428">
                  <c:v>0.884093001000085</c:v>
                </c:pt>
                <c:pt idx="5429">
                  <c:v>0.884134101000085</c:v>
                </c:pt>
                <c:pt idx="5430">
                  <c:v>0.884175201000085</c:v>
                </c:pt>
                <c:pt idx="5431">
                  <c:v>0.884216301000085</c:v>
                </c:pt>
                <c:pt idx="5432">
                  <c:v>0.884257401000085</c:v>
                </c:pt>
                <c:pt idx="5433">
                  <c:v>0.884298501000085</c:v>
                </c:pt>
                <c:pt idx="5434">
                  <c:v>0.884339601000085</c:v>
                </c:pt>
                <c:pt idx="5435">
                  <c:v>0.884380701000085</c:v>
                </c:pt>
                <c:pt idx="5436">
                  <c:v>0.884421801000086</c:v>
                </c:pt>
                <c:pt idx="5437">
                  <c:v>0.884462901000085</c:v>
                </c:pt>
                <c:pt idx="5438">
                  <c:v>0.884504001000085</c:v>
                </c:pt>
                <c:pt idx="5439">
                  <c:v>0.884545101000085</c:v>
                </c:pt>
                <c:pt idx="5440">
                  <c:v>0.884586201000085</c:v>
                </c:pt>
                <c:pt idx="5441">
                  <c:v>0.884627301000085</c:v>
                </c:pt>
                <c:pt idx="5442">
                  <c:v>0.884668401000086</c:v>
                </c:pt>
                <c:pt idx="5443">
                  <c:v>0.884709501000086</c:v>
                </c:pt>
                <c:pt idx="5444">
                  <c:v>0.884750601000085</c:v>
                </c:pt>
                <c:pt idx="5445">
                  <c:v>0.884791701000085</c:v>
                </c:pt>
                <c:pt idx="5446">
                  <c:v>0.884832801000086</c:v>
                </c:pt>
                <c:pt idx="5447">
                  <c:v>0.884873901000085</c:v>
                </c:pt>
                <c:pt idx="5448">
                  <c:v>0.884915001000085</c:v>
                </c:pt>
                <c:pt idx="5449">
                  <c:v>0.884956101000086</c:v>
                </c:pt>
                <c:pt idx="5450">
                  <c:v>0.884997201000086</c:v>
                </c:pt>
                <c:pt idx="5451">
                  <c:v>0.885038301000086</c:v>
                </c:pt>
                <c:pt idx="5452">
                  <c:v>0.885079401000086</c:v>
                </c:pt>
                <c:pt idx="5453">
                  <c:v>0.885120501000086</c:v>
                </c:pt>
                <c:pt idx="5454">
                  <c:v>0.885161601000086</c:v>
                </c:pt>
                <c:pt idx="5455">
                  <c:v>0.885202701000086</c:v>
                </c:pt>
                <c:pt idx="5456">
                  <c:v>0.885243801000086</c:v>
                </c:pt>
                <c:pt idx="5457">
                  <c:v>0.885284901000086</c:v>
                </c:pt>
                <c:pt idx="5458">
                  <c:v>0.885326001000086</c:v>
                </c:pt>
                <c:pt idx="5459">
                  <c:v>0.885367101000086</c:v>
                </c:pt>
                <c:pt idx="5460">
                  <c:v>0.885408201000086</c:v>
                </c:pt>
                <c:pt idx="5461">
                  <c:v>0.885449301000086</c:v>
                </c:pt>
                <c:pt idx="5462">
                  <c:v>0.885490401000086</c:v>
                </c:pt>
                <c:pt idx="5463">
                  <c:v>0.885531501000086</c:v>
                </c:pt>
                <c:pt idx="5464">
                  <c:v>0.885572601000086</c:v>
                </c:pt>
                <c:pt idx="5465">
                  <c:v>0.885613701000086</c:v>
                </c:pt>
                <c:pt idx="5466">
                  <c:v>0.885654801000086</c:v>
                </c:pt>
                <c:pt idx="5467">
                  <c:v>0.885695901000086</c:v>
                </c:pt>
                <c:pt idx="5468">
                  <c:v>0.885737001000086</c:v>
                </c:pt>
                <c:pt idx="5469">
                  <c:v>0.885778101000086</c:v>
                </c:pt>
                <c:pt idx="5470">
                  <c:v>0.885819201000086</c:v>
                </c:pt>
                <c:pt idx="5471">
                  <c:v>0.885860301000086</c:v>
                </c:pt>
                <c:pt idx="5472">
                  <c:v>0.885901401000086</c:v>
                </c:pt>
                <c:pt idx="5473">
                  <c:v>0.885942501000086</c:v>
                </c:pt>
                <c:pt idx="5474">
                  <c:v>0.885983601000086</c:v>
                </c:pt>
                <c:pt idx="5475">
                  <c:v>0.886024701000086</c:v>
                </c:pt>
                <c:pt idx="5476">
                  <c:v>0.886065801000086</c:v>
                </c:pt>
                <c:pt idx="5477">
                  <c:v>0.886106901000086</c:v>
                </c:pt>
                <c:pt idx="5478">
                  <c:v>0.886148001000086</c:v>
                </c:pt>
                <c:pt idx="5479">
                  <c:v>0.886189101000086</c:v>
                </c:pt>
                <c:pt idx="5480">
                  <c:v>0.886230201000086</c:v>
                </c:pt>
                <c:pt idx="5481">
                  <c:v>0.886271301000086</c:v>
                </c:pt>
                <c:pt idx="5482">
                  <c:v>0.886312401000086</c:v>
                </c:pt>
                <c:pt idx="5483">
                  <c:v>0.886353501000086</c:v>
                </c:pt>
                <c:pt idx="5484">
                  <c:v>0.886394601000086</c:v>
                </c:pt>
                <c:pt idx="5485">
                  <c:v>0.886435701000086</c:v>
                </c:pt>
                <c:pt idx="5486">
                  <c:v>0.886476801000086</c:v>
                </c:pt>
                <c:pt idx="5487">
                  <c:v>0.886517901000086</c:v>
                </c:pt>
                <c:pt idx="5488">
                  <c:v>0.886559001000086</c:v>
                </c:pt>
                <c:pt idx="5489">
                  <c:v>0.886600101000086</c:v>
                </c:pt>
                <c:pt idx="5490">
                  <c:v>0.886641201000086</c:v>
                </c:pt>
                <c:pt idx="5491">
                  <c:v>0.886682301000086</c:v>
                </c:pt>
                <c:pt idx="5492">
                  <c:v>0.886723401000086</c:v>
                </c:pt>
                <c:pt idx="5493">
                  <c:v>0.886764501000086</c:v>
                </c:pt>
                <c:pt idx="5494">
                  <c:v>0.886805601000086</c:v>
                </c:pt>
                <c:pt idx="5495">
                  <c:v>0.886846701000086</c:v>
                </c:pt>
                <c:pt idx="5496">
                  <c:v>0.886887801000086</c:v>
                </c:pt>
                <c:pt idx="5497">
                  <c:v>0.886928901000086</c:v>
                </c:pt>
                <c:pt idx="5498">
                  <c:v>0.886970001000086</c:v>
                </c:pt>
                <c:pt idx="5499">
                  <c:v>0.887011101000086</c:v>
                </c:pt>
                <c:pt idx="5500">
                  <c:v>0.887052201000086</c:v>
                </c:pt>
                <c:pt idx="5501">
                  <c:v>0.887093301000086</c:v>
                </c:pt>
                <c:pt idx="5502">
                  <c:v>0.887134401000087</c:v>
                </c:pt>
                <c:pt idx="5503">
                  <c:v>0.887175501000086</c:v>
                </c:pt>
                <c:pt idx="5504">
                  <c:v>0.887216601000086</c:v>
                </c:pt>
                <c:pt idx="5505">
                  <c:v>0.887257701000086</c:v>
                </c:pt>
                <c:pt idx="5506">
                  <c:v>0.887298801000087</c:v>
                </c:pt>
                <c:pt idx="5507">
                  <c:v>0.887339901000087</c:v>
                </c:pt>
                <c:pt idx="5508">
                  <c:v>0.887381001000087</c:v>
                </c:pt>
                <c:pt idx="5509">
                  <c:v>0.887422101000087</c:v>
                </c:pt>
                <c:pt idx="5510">
                  <c:v>0.887463201000087</c:v>
                </c:pt>
                <c:pt idx="5511">
                  <c:v>0.887504301000087</c:v>
                </c:pt>
                <c:pt idx="5512">
                  <c:v>0.887545401000087</c:v>
                </c:pt>
                <c:pt idx="5513">
                  <c:v>0.887586501000087</c:v>
                </c:pt>
                <c:pt idx="5514">
                  <c:v>0.887627601000087</c:v>
                </c:pt>
                <c:pt idx="5515">
                  <c:v>0.887668701000087</c:v>
                </c:pt>
                <c:pt idx="5516">
                  <c:v>0.887709801000087</c:v>
                </c:pt>
                <c:pt idx="5517">
                  <c:v>0.887750901000087</c:v>
                </c:pt>
                <c:pt idx="5518">
                  <c:v>0.887792001000087</c:v>
                </c:pt>
                <c:pt idx="5519">
                  <c:v>0.887833101000087</c:v>
                </c:pt>
                <c:pt idx="5520">
                  <c:v>0.887874201000087</c:v>
                </c:pt>
                <c:pt idx="5521">
                  <c:v>0.887915301000087</c:v>
                </c:pt>
                <c:pt idx="5522">
                  <c:v>0.887956401000087</c:v>
                </c:pt>
                <c:pt idx="5523">
                  <c:v>0.887997501000087</c:v>
                </c:pt>
                <c:pt idx="5524">
                  <c:v>0.888038601000087</c:v>
                </c:pt>
                <c:pt idx="5525">
                  <c:v>0.888079701000087</c:v>
                </c:pt>
                <c:pt idx="5526">
                  <c:v>0.888120801000087</c:v>
                </c:pt>
                <c:pt idx="5527">
                  <c:v>0.888161901000087</c:v>
                </c:pt>
                <c:pt idx="5528">
                  <c:v>0.888203001000087</c:v>
                </c:pt>
                <c:pt idx="5529">
                  <c:v>0.888244101000087</c:v>
                </c:pt>
                <c:pt idx="5530">
                  <c:v>0.888285201000087</c:v>
                </c:pt>
                <c:pt idx="5531">
                  <c:v>0.888326301000087</c:v>
                </c:pt>
                <c:pt idx="5532">
                  <c:v>0.888367401000087</c:v>
                </c:pt>
                <c:pt idx="5533">
                  <c:v>0.888408501000087</c:v>
                </c:pt>
                <c:pt idx="5534">
                  <c:v>0.888449601000087</c:v>
                </c:pt>
                <c:pt idx="5535">
                  <c:v>0.888490701000087</c:v>
                </c:pt>
                <c:pt idx="5536">
                  <c:v>0.888531801000087</c:v>
                </c:pt>
                <c:pt idx="5537">
                  <c:v>0.888572901000087</c:v>
                </c:pt>
                <c:pt idx="5538">
                  <c:v>0.888614001000087</c:v>
                </c:pt>
                <c:pt idx="5539">
                  <c:v>0.888655101000087</c:v>
                </c:pt>
                <c:pt idx="5540">
                  <c:v>0.888696201000087</c:v>
                </c:pt>
                <c:pt idx="5541">
                  <c:v>0.888737301000087</c:v>
                </c:pt>
                <c:pt idx="5542">
                  <c:v>0.888778401000087</c:v>
                </c:pt>
                <c:pt idx="5543">
                  <c:v>0.888819501000087</c:v>
                </c:pt>
                <c:pt idx="5544">
                  <c:v>0.888860601000087</c:v>
                </c:pt>
                <c:pt idx="5545">
                  <c:v>0.888901701000087</c:v>
                </c:pt>
                <c:pt idx="5546">
                  <c:v>0.888942801000087</c:v>
                </c:pt>
                <c:pt idx="5547">
                  <c:v>0.888983901000087</c:v>
                </c:pt>
                <c:pt idx="5548">
                  <c:v>0.889025001000087</c:v>
                </c:pt>
                <c:pt idx="5549">
                  <c:v>0.889066101000087</c:v>
                </c:pt>
                <c:pt idx="5550">
                  <c:v>0.889107201000087</c:v>
                </c:pt>
                <c:pt idx="5551">
                  <c:v>0.889148301000087</c:v>
                </c:pt>
                <c:pt idx="5552">
                  <c:v>0.889189401000087</c:v>
                </c:pt>
                <c:pt idx="5553">
                  <c:v>0.889230501000087</c:v>
                </c:pt>
                <c:pt idx="5554">
                  <c:v>0.889271601000087</c:v>
                </c:pt>
                <c:pt idx="5555">
                  <c:v>0.889312701000087</c:v>
                </c:pt>
                <c:pt idx="5556">
                  <c:v>0.889353801000087</c:v>
                </c:pt>
                <c:pt idx="5557">
                  <c:v>0.889394901000087</c:v>
                </c:pt>
                <c:pt idx="5558">
                  <c:v>0.889436001000087</c:v>
                </c:pt>
                <c:pt idx="5559">
                  <c:v>0.889477101000087</c:v>
                </c:pt>
                <c:pt idx="5560">
                  <c:v>0.889518201000087</c:v>
                </c:pt>
                <c:pt idx="5561">
                  <c:v>0.889559301000087</c:v>
                </c:pt>
                <c:pt idx="5562">
                  <c:v>0.889600401000087</c:v>
                </c:pt>
                <c:pt idx="5563">
                  <c:v>0.889641501000087</c:v>
                </c:pt>
                <c:pt idx="5564">
                  <c:v>0.889682601000087</c:v>
                </c:pt>
                <c:pt idx="5565">
                  <c:v>0.889723701000087</c:v>
                </c:pt>
                <c:pt idx="5566">
                  <c:v>0.889764801000087</c:v>
                </c:pt>
                <c:pt idx="5567">
                  <c:v>0.889805901000088</c:v>
                </c:pt>
                <c:pt idx="5568">
                  <c:v>0.889847001000088</c:v>
                </c:pt>
                <c:pt idx="5569">
                  <c:v>0.889888101000088</c:v>
                </c:pt>
                <c:pt idx="5570">
                  <c:v>0.889929201000088</c:v>
                </c:pt>
                <c:pt idx="5571">
                  <c:v>0.889970301000088</c:v>
                </c:pt>
                <c:pt idx="5572">
                  <c:v>0.890011401000088</c:v>
                </c:pt>
                <c:pt idx="5573">
                  <c:v>0.890052501000088</c:v>
                </c:pt>
                <c:pt idx="5574">
                  <c:v>0.890093601000088</c:v>
                </c:pt>
                <c:pt idx="5575">
                  <c:v>0.890134701000088</c:v>
                </c:pt>
                <c:pt idx="5576">
                  <c:v>0.890175801000088</c:v>
                </c:pt>
                <c:pt idx="5577">
                  <c:v>0.890216901000088</c:v>
                </c:pt>
                <c:pt idx="5578">
                  <c:v>0.890258001000088</c:v>
                </c:pt>
                <c:pt idx="5579">
                  <c:v>0.890299101000088</c:v>
                </c:pt>
                <c:pt idx="5580">
                  <c:v>0.890340201000088</c:v>
                </c:pt>
                <c:pt idx="5581">
                  <c:v>0.890381301000088</c:v>
                </c:pt>
                <c:pt idx="5582">
                  <c:v>0.890422401000088</c:v>
                </c:pt>
                <c:pt idx="5583">
                  <c:v>0.890463501000088</c:v>
                </c:pt>
                <c:pt idx="5584">
                  <c:v>0.890504601000088</c:v>
                </c:pt>
                <c:pt idx="5585">
                  <c:v>0.890545701000088</c:v>
                </c:pt>
                <c:pt idx="5586">
                  <c:v>0.890586801000088</c:v>
                </c:pt>
                <c:pt idx="5587">
                  <c:v>0.890627901000088</c:v>
                </c:pt>
                <c:pt idx="5588">
                  <c:v>0.890669001000088</c:v>
                </c:pt>
                <c:pt idx="5589">
                  <c:v>0.890710101000088</c:v>
                </c:pt>
                <c:pt idx="5590">
                  <c:v>0.890751201000088</c:v>
                </c:pt>
                <c:pt idx="5591">
                  <c:v>0.890792301000088</c:v>
                </c:pt>
                <c:pt idx="5592">
                  <c:v>0.890833401000088</c:v>
                </c:pt>
                <c:pt idx="5593">
                  <c:v>0.890874501000088</c:v>
                </c:pt>
                <c:pt idx="5594">
                  <c:v>0.890915601000088</c:v>
                </c:pt>
                <c:pt idx="5595">
                  <c:v>0.890956701000088</c:v>
                </c:pt>
                <c:pt idx="5596">
                  <c:v>0.890997801000088</c:v>
                </c:pt>
                <c:pt idx="5597">
                  <c:v>0.891038901000088</c:v>
                </c:pt>
                <c:pt idx="5598">
                  <c:v>0.891080001000088</c:v>
                </c:pt>
                <c:pt idx="5599">
                  <c:v>0.891121101000088</c:v>
                </c:pt>
                <c:pt idx="5600">
                  <c:v>0.891162201000088</c:v>
                </c:pt>
                <c:pt idx="5601">
                  <c:v>0.891203301000088</c:v>
                </c:pt>
                <c:pt idx="5602">
                  <c:v>0.891244401000088</c:v>
                </c:pt>
                <c:pt idx="5603">
                  <c:v>0.891285501000088</c:v>
                </c:pt>
                <c:pt idx="5604">
                  <c:v>0.891326601000088</c:v>
                </c:pt>
                <c:pt idx="5605">
                  <c:v>0.891367701000088</c:v>
                </c:pt>
                <c:pt idx="5606">
                  <c:v>0.891408801000088</c:v>
                </c:pt>
                <c:pt idx="5607">
                  <c:v>0.891449901000088</c:v>
                </c:pt>
                <c:pt idx="5608">
                  <c:v>0.891491001000088</c:v>
                </c:pt>
                <c:pt idx="5609">
                  <c:v>0.891532101000088</c:v>
                </c:pt>
                <c:pt idx="5610">
                  <c:v>0.891573201000088</c:v>
                </c:pt>
                <c:pt idx="5611">
                  <c:v>0.891614301000088</c:v>
                </c:pt>
                <c:pt idx="5612">
                  <c:v>0.891655401000088</c:v>
                </c:pt>
                <c:pt idx="5613">
                  <c:v>0.891696501000088</c:v>
                </c:pt>
                <c:pt idx="5614">
                  <c:v>0.891737601000088</c:v>
                </c:pt>
                <c:pt idx="5615">
                  <c:v>0.891778701000088</c:v>
                </c:pt>
                <c:pt idx="5616">
                  <c:v>0.891819801000088</c:v>
                </c:pt>
                <c:pt idx="5617">
                  <c:v>0.891860901000088</c:v>
                </c:pt>
                <c:pt idx="5618">
                  <c:v>0.891902001000088</c:v>
                </c:pt>
                <c:pt idx="5619">
                  <c:v>0.891943101000088</c:v>
                </c:pt>
                <c:pt idx="5620">
                  <c:v>0.891984201000088</c:v>
                </c:pt>
                <c:pt idx="5621">
                  <c:v>0.892025301000088</c:v>
                </c:pt>
                <c:pt idx="5622">
                  <c:v>0.892066401000088</c:v>
                </c:pt>
                <c:pt idx="5623">
                  <c:v>0.892107501000088</c:v>
                </c:pt>
                <c:pt idx="5624">
                  <c:v>0.892148601000088</c:v>
                </c:pt>
                <c:pt idx="5625">
                  <c:v>0.892189701000088</c:v>
                </c:pt>
                <c:pt idx="5626">
                  <c:v>0.892230801000088</c:v>
                </c:pt>
                <c:pt idx="5627">
                  <c:v>0.892271901000088</c:v>
                </c:pt>
                <c:pt idx="5628">
                  <c:v>0.892313001000088</c:v>
                </c:pt>
                <c:pt idx="5629">
                  <c:v>0.892354101000088</c:v>
                </c:pt>
                <c:pt idx="5630">
                  <c:v>0.892395201000089</c:v>
                </c:pt>
                <c:pt idx="5631">
                  <c:v>0.892436301000089</c:v>
                </c:pt>
                <c:pt idx="5632">
                  <c:v>0.892477401000089</c:v>
                </c:pt>
                <c:pt idx="5633">
                  <c:v>0.892518501000088</c:v>
                </c:pt>
                <c:pt idx="5634">
                  <c:v>0.892559601000089</c:v>
                </c:pt>
                <c:pt idx="5635">
                  <c:v>0.892600701000089</c:v>
                </c:pt>
                <c:pt idx="5636">
                  <c:v>0.892641801000089</c:v>
                </c:pt>
                <c:pt idx="5637">
                  <c:v>0.892682901000089</c:v>
                </c:pt>
                <c:pt idx="5638">
                  <c:v>0.892724001000089</c:v>
                </c:pt>
                <c:pt idx="5639">
                  <c:v>0.892765101000089</c:v>
                </c:pt>
                <c:pt idx="5640">
                  <c:v>0.892806201000089</c:v>
                </c:pt>
                <c:pt idx="5641">
                  <c:v>0.892847301000089</c:v>
                </c:pt>
                <c:pt idx="5642">
                  <c:v>0.892888401000089</c:v>
                </c:pt>
                <c:pt idx="5643">
                  <c:v>0.892929501000089</c:v>
                </c:pt>
                <c:pt idx="5644">
                  <c:v>0.892970601000089</c:v>
                </c:pt>
                <c:pt idx="5645">
                  <c:v>0.893011701000089</c:v>
                </c:pt>
                <c:pt idx="5646">
                  <c:v>0.893052801000089</c:v>
                </c:pt>
                <c:pt idx="5647">
                  <c:v>0.893093901000089</c:v>
                </c:pt>
                <c:pt idx="5648">
                  <c:v>0.893135001000089</c:v>
                </c:pt>
                <c:pt idx="5649">
                  <c:v>0.893176101000089</c:v>
                </c:pt>
                <c:pt idx="5650">
                  <c:v>0.893217201000089</c:v>
                </c:pt>
                <c:pt idx="5651">
                  <c:v>0.893258301000089</c:v>
                </c:pt>
                <c:pt idx="5652">
                  <c:v>0.893299401000089</c:v>
                </c:pt>
                <c:pt idx="5653">
                  <c:v>0.893340501000089</c:v>
                </c:pt>
                <c:pt idx="5654">
                  <c:v>0.893381601000089</c:v>
                </c:pt>
                <c:pt idx="5655">
                  <c:v>0.893422701000089</c:v>
                </c:pt>
                <c:pt idx="5656">
                  <c:v>0.893463801000089</c:v>
                </c:pt>
                <c:pt idx="5657">
                  <c:v>0.893504901000089</c:v>
                </c:pt>
                <c:pt idx="5658">
                  <c:v>0.893546001000089</c:v>
                </c:pt>
                <c:pt idx="5659">
                  <c:v>0.893587101000089</c:v>
                </c:pt>
                <c:pt idx="5660">
                  <c:v>0.893628201000089</c:v>
                </c:pt>
                <c:pt idx="5661">
                  <c:v>0.893669301000089</c:v>
                </c:pt>
                <c:pt idx="5662">
                  <c:v>0.893710401000089</c:v>
                </c:pt>
                <c:pt idx="5663">
                  <c:v>0.893751501000089</c:v>
                </c:pt>
                <c:pt idx="5664">
                  <c:v>0.893792601000089</c:v>
                </c:pt>
                <c:pt idx="5665">
                  <c:v>0.893833701000089</c:v>
                </c:pt>
                <c:pt idx="5666">
                  <c:v>0.893874801000089</c:v>
                </c:pt>
                <c:pt idx="5667">
                  <c:v>0.893911301000089</c:v>
                </c:pt>
                <c:pt idx="5668">
                  <c:v>0.893947801000089</c:v>
                </c:pt>
                <c:pt idx="5669">
                  <c:v>0.893984301000089</c:v>
                </c:pt>
                <c:pt idx="5670">
                  <c:v>0.894020801000089</c:v>
                </c:pt>
                <c:pt idx="5671">
                  <c:v>0.894057301000089</c:v>
                </c:pt>
                <c:pt idx="5672">
                  <c:v>0.894093801000089</c:v>
                </c:pt>
                <c:pt idx="5673">
                  <c:v>0.894130301000089</c:v>
                </c:pt>
                <c:pt idx="5674">
                  <c:v>0.894166801000089</c:v>
                </c:pt>
                <c:pt idx="5675">
                  <c:v>0.894203301000089</c:v>
                </c:pt>
                <c:pt idx="5676">
                  <c:v>0.894239801000089</c:v>
                </c:pt>
                <c:pt idx="5677">
                  <c:v>0.894276301000089</c:v>
                </c:pt>
                <c:pt idx="5678">
                  <c:v>0.894312801000089</c:v>
                </c:pt>
                <c:pt idx="5679">
                  <c:v>0.894349301000089</c:v>
                </c:pt>
                <c:pt idx="5680">
                  <c:v>0.894385801000089</c:v>
                </c:pt>
                <c:pt idx="5681">
                  <c:v>0.894422301000089</c:v>
                </c:pt>
                <c:pt idx="5682">
                  <c:v>0.894458801000089</c:v>
                </c:pt>
                <c:pt idx="5683">
                  <c:v>0.894495301000089</c:v>
                </c:pt>
                <c:pt idx="5684">
                  <c:v>0.894531801000089</c:v>
                </c:pt>
                <c:pt idx="5685">
                  <c:v>0.894568301000089</c:v>
                </c:pt>
                <c:pt idx="5686">
                  <c:v>0.894604801000089</c:v>
                </c:pt>
                <c:pt idx="5687">
                  <c:v>0.894641301000089</c:v>
                </c:pt>
                <c:pt idx="5688">
                  <c:v>0.894677801000089</c:v>
                </c:pt>
                <c:pt idx="5689">
                  <c:v>0.894714301000089</c:v>
                </c:pt>
                <c:pt idx="5690">
                  <c:v>0.894750801000089</c:v>
                </c:pt>
                <c:pt idx="5691">
                  <c:v>0.894787301000089</c:v>
                </c:pt>
                <c:pt idx="5692">
                  <c:v>0.894823801000089</c:v>
                </c:pt>
                <c:pt idx="5693">
                  <c:v>0.894860301000089</c:v>
                </c:pt>
                <c:pt idx="5694">
                  <c:v>0.894896801000089</c:v>
                </c:pt>
                <c:pt idx="5695">
                  <c:v>0.894933301000089</c:v>
                </c:pt>
                <c:pt idx="5696">
                  <c:v>0.894969801000089</c:v>
                </c:pt>
                <c:pt idx="5697">
                  <c:v>0.895006301000089</c:v>
                </c:pt>
                <c:pt idx="5698">
                  <c:v>0.895042801000089</c:v>
                </c:pt>
                <c:pt idx="5699">
                  <c:v>0.895079301000089</c:v>
                </c:pt>
                <c:pt idx="5700">
                  <c:v>0.895115801000089</c:v>
                </c:pt>
                <c:pt idx="5701">
                  <c:v>0.895152301000089</c:v>
                </c:pt>
                <c:pt idx="5702">
                  <c:v>0.895188801000089</c:v>
                </c:pt>
                <c:pt idx="5703">
                  <c:v>0.895225301000089</c:v>
                </c:pt>
                <c:pt idx="5704">
                  <c:v>0.895261801000089</c:v>
                </c:pt>
                <c:pt idx="5705">
                  <c:v>0.895298301000089</c:v>
                </c:pt>
                <c:pt idx="5706">
                  <c:v>0.895334801000089</c:v>
                </c:pt>
                <c:pt idx="5707">
                  <c:v>0.895371301000089</c:v>
                </c:pt>
                <c:pt idx="5708">
                  <c:v>0.895407801000089</c:v>
                </c:pt>
                <c:pt idx="5709">
                  <c:v>0.895444301000089</c:v>
                </c:pt>
                <c:pt idx="5710">
                  <c:v>0.895480801000089</c:v>
                </c:pt>
                <c:pt idx="5711">
                  <c:v>0.895517301000089</c:v>
                </c:pt>
                <c:pt idx="5712">
                  <c:v>0.895553801000089</c:v>
                </c:pt>
                <c:pt idx="5713">
                  <c:v>0.895590301000089</c:v>
                </c:pt>
                <c:pt idx="5714">
                  <c:v>0.895626801000089</c:v>
                </c:pt>
                <c:pt idx="5715">
                  <c:v>0.895663301000089</c:v>
                </c:pt>
                <c:pt idx="5716">
                  <c:v>0.895699801000089</c:v>
                </c:pt>
                <c:pt idx="5717">
                  <c:v>0.895736301000089</c:v>
                </c:pt>
                <c:pt idx="5718">
                  <c:v>0.895772801000089</c:v>
                </c:pt>
                <c:pt idx="5719">
                  <c:v>0.895809301000089</c:v>
                </c:pt>
                <c:pt idx="5720">
                  <c:v>0.895845801000089</c:v>
                </c:pt>
                <c:pt idx="5721">
                  <c:v>0.895882301000089</c:v>
                </c:pt>
                <c:pt idx="5722">
                  <c:v>0.895918801000089</c:v>
                </c:pt>
                <c:pt idx="5723">
                  <c:v>0.895955301000089</c:v>
                </c:pt>
                <c:pt idx="5724">
                  <c:v>0.895991801000089</c:v>
                </c:pt>
                <c:pt idx="5725">
                  <c:v>0.896028301000089</c:v>
                </c:pt>
                <c:pt idx="5726">
                  <c:v>0.896064801000089</c:v>
                </c:pt>
                <c:pt idx="5727">
                  <c:v>0.896101301000089</c:v>
                </c:pt>
                <c:pt idx="5728">
                  <c:v>0.896137801000089</c:v>
                </c:pt>
                <c:pt idx="5729">
                  <c:v>0.896174301000089</c:v>
                </c:pt>
                <c:pt idx="5730">
                  <c:v>0.896210801000089</c:v>
                </c:pt>
                <c:pt idx="5731">
                  <c:v>0.896247301000089</c:v>
                </c:pt>
                <c:pt idx="5732">
                  <c:v>0.896283801000089</c:v>
                </c:pt>
                <c:pt idx="5733">
                  <c:v>0.896320301000089</c:v>
                </c:pt>
                <c:pt idx="5734">
                  <c:v>0.896356801000089</c:v>
                </c:pt>
                <c:pt idx="5735">
                  <c:v>0.896393301000089</c:v>
                </c:pt>
                <c:pt idx="5736">
                  <c:v>0.896429801000089</c:v>
                </c:pt>
                <c:pt idx="5737">
                  <c:v>0.896466301000089</c:v>
                </c:pt>
                <c:pt idx="5738">
                  <c:v>0.896502801000089</c:v>
                </c:pt>
                <c:pt idx="5739">
                  <c:v>0.896539301000089</c:v>
                </c:pt>
                <c:pt idx="5740">
                  <c:v>0.896575801000089</c:v>
                </c:pt>
                <c:pt idx="5741">
                  <c:v>0.896612301000089</c:v>
                </c:pt>
                <c:pt idx="5742">
                  <c:v>0.896648801000089</c:v>
                </c:pt>
                <c:pt idx="5743">
                  <c:v>0.896685301000089</c:v>
                </c:pt>
                <c:pt idx="5744">
                  <c:v>0.896721801000089</c:v>
                </c:pt>
                <c:pt idx="5745">
                  <c:v>0.896758301000089</c:v>
                </c:pt>
                <c:pt idx="5746">
                  <c:v>0.896794801000089</c:v>
                </c:pt>
                <c:pt idx="5747">
                  <c:v>0.896831301000089</c:v>
                </c:pt>
                <c:pt idx="5748">
                  <c:v>0.896867801000089</c:v>
                </c:pt>
                <c:pt idx="5749">
                  <c:v>0.896904301000089</c:v>
                </c:pt>
                <c:pt idx="5750">
                  <c:v>0.896940801000089</c:v>
                </c:pt>
                <c:pt idx="5751">
                  <c:v>0.896977301000089</c:v>
                </c:pt>
                <c:pt idx="5752">
                  <c:v>0.897013801000089</c:v>
                </c:pt>
                <c:pt idx="5753">
                  <c:v>0.897050301000089</c:v>
                </c:pt>
                <c:pt idx="5754">
                  <c:v>0.897086801000089</c:v>
                </c:pt>
                <c:pt idx="5755">
                  <c:v>0.897123301000089</c:v>
                </c:pt>
                <c:pt idx="5756">
                  <c:v>0.897159801000089</c:v>
                </c:pt>
                <c:pt idx="5757">
                  <c:v>0.897196301000089</c:v>
                </c:pt>
                <c:pt idx="5758">
                  <c:v>0.897232801000089</c:v>
                </c:pt>
                <c:pt idx="5759">
                  <c:v>0.897269301000089</c:v>
                </c:pt>
                <c:pt idx="5760">
                  <c:v>0.897305801000089</c:v>
                </c:pt>
                <c:pt idx="5761">
                  <c:v>0.897342301000089</c:v>
                </c:pt>
                <c:pt idx="5762">
                  <c:v>0.897378801000089</c:v>
                </c:pt>
                <c:pt idx="5763">
                  <c:v>0.897415301000089</c:v>
                </c:pt>
                <c:pt idx="5764">
                  <c:v>0.897451801000089</c:v>
                </c:pt>
                <c:pt idx="5765">
                  <c:v>0.897488301000089</c:v>
                </c:pt>
                <c:pt idx="5766">
                  <c:v>0.897524801000089</c:v>
                </c:pt>
                <c:pt idx="5767">
                  <c:v>0.897561301000088</c:v>
                </c:pt>
                <c:pt idx="5768">
                  <c:v>0.897597801000089</c:v>
                </c:pt>
                <c:pt idx="5769">
                  <c:v>0.897634301000089</c:v>
                </c:pt>
                <c:pt idx="5770">
                  <c:v>0.897670801000089</c:v>
                </c:pt>
                <c:pt idx="5771">
                  <c:v>0.897707301000088</c:v>
                </c:pt>
                <c:pt idx="5772">
                  <c:v>0.897743801000089</c:v>
                </c:pt>
                <c:pt idx="5773">
                  <c:v>0.897780301000089</c:v>
                </c:pt>
                <c:pt idx="5774">
                  <c:v>0.897816801000089</c:v>
                </c:pt>
                <c:pt idx="5775">
                  <c:v>0.897853301000088</c:v>
                </c:pt>
                <c:pt idx="5776">
                  <c:v>0.897889801000088</c:v>
                </c:pt>
                <c:pt idx="5777">
                  <c:v>0.897926301000089</c:v>
                </c:pt>
                <c:pt idx="5778">
                  <c:v>0.897962801000089</c:v>
                </c:pt>
                <c:pt idx="5779">
                  <c:v>0.897999301000088</c:v>
                </c:pt>
                <c:pt idx="5780">
                  <c:v>0.898035801000088</c:v>
                </c:pt>
                <c:pt idx="5781">
                  <c:v>0.898072301000089</c:v>
                </c:pt>
                <c:pt idx="5782">
                  <c:v>0.898108801000089</c:v>
                </c:pt>
                <c:pt idx="5783">
                  <c:v>0.898145301000088</c:v>
                </c:pt>
                <c:pt idx="5784">
                  <c:v>0.898181801000089</c:v>
                </c:pt>
                <c:pt idx="5785">
                  <c:v>0.898218301000088</c:v>
                </c:pt>
                <c:pt idx="5786">
                  <c:v>0.898254801000088</c:v>
                </c:pt>
                <c:pt idx="5787">
                  <c:v>0.898291301000088</c:v>
                </c:pt>
                <c:pt idx="5788">
                  <c:v>0.898327801000088</c:v>
                </c:pt>
                <c:pt idx="5789">
                  <c:v>0.898364301000088</c:v>
                </c:pt>
                <c:pt idx="5790">
                  <c:v>0.898400801000088</c:v>
                </c:pt>
                <c:pt idx="5791">
                  <c:v>0.898437301000088</c:v>
                </c:pt>
                <c:pt idx="5792">
                  <c:v>0.898473801000088</c:v>
                </c:pt>
                <c:pt idx="5793">
                  <c:v>0.898510301000088</c:v>
                </c:pt>
                <c:pt idx="5794">
                  <c:v>0.898546801000088</c:v>
                </c:pt>
                <c:pt idx="5795">
                  <c:v>0.898583301000088</c:v>
                </c:pt>
                <c:pt idx="5796">
                  <c:v>0.898619801000088</c:v>
                </c:pt>
                <c:pt idx="5797">
                  <c:v>0.898656301000088</c:v>
                </c:pt>
                <c:pt idx="5798">
                  <c:v>0.898692801000088</c:v>
                </c:pt>
                <c:pt idx="5799">
                  <c:v>0.898729301000088</c:v>
                </c:pt>
                <c:pt idx="5800">
                  <c:v>0.898765801000088</c:v>
                </c:pt>
                <c:pt idx="5801">
                  <c:v>0.898802301000088</c:v>
                </c:pt>
                <c:pt idx="5802">
                  <c:v>0.898838801000088</c:v>
                </c:pt>
                <c:pt idx="5803">
                  <c:v>0.898875301000088</c:v>
                </c:pt>
                <c:pt idx="5804">
                  <c:v>0.898911801000088</c:v>
                </c:pt>
                <c:pt idx="5805">
                  <c:v>0.898948301000088</c:v>
                </c:pt>
                <c:pt idx="5806">
                  <c:v>0.898984801000088</c:v>
                </c:pt>
                <c:pt idx="5807">
                  <c:v>0.899021301000088</c:v>
                </c:pt>
                <c:pt idx="5808">
                  <c:v>0.899057801000088</c:v>
                </c:pt>
                <c:pt idx="5809">
                  <c:v>0.899094301000088</c:v>
                </c:pt>
                <c:pt idx="5810">
                  <c:v>0.899130801000088</c:v>
                </c:pt>
                <c:pt idx="5811">
                  <c:v>0.899167301000088</c:v>
                </c:pt>
                <c:pt idx="5812">
                  <c:v>0.899203801000088</c:v>
                </c:pt>
                <c:pt idx="5813">
                  <c:v>0.899240301000088</c:v>
                </c:pt>
                <c:pt idx="5814">
                  <c:v>0.899276801000088</c:v>
                </c:pt>
                <c:pt idx="5815">
                  <c:v>0.899313301000088</c:v>
                </c:pt>
                <c:pt idx="5816">
                  <c:v>0.899349801000088</c:v>
                </c:pt>
                <c:pt idx="5817">
                  <c:v>0.899386301000088</c:v>
                </c:pt>
                <c:pt idx="5818">
                  <c:v>0.899422801000088</c:v>
                </c:pt>
                <c:pt idx="5819">
                  <c:v>0.899459301000088</c:v>
                </c:pt>
                <c:pt idx="5820">
                  <c:v>0.899495801000088</c:v>
                </c:pt>
                <c:pt idx="5821">
                  <c:v>0.899532301000088</c:v>
                </c:pt>
                <c:pt idx="5822">
                  <c:v>0.899568801000088</c:v>
                </c:pt>
                <c:pt idx="5823">
                  <c:v>0.899605301000088</c:v>
                </c:pt>
                <c:pt idx="5824">
                  <c:v>0.899641801000088</c:v>
                </c:pt>
                <c:pt idx="5825">
                  <c:v>0.899678301000088</c:v>
                </c:pt>
                <c:pt idx="5826">
                  <c:v>0.899714801000088</c:v>
                </c:pt>
                <c:pt idx="5827">
                  <c:v>0.899751301000088</c:v>
                </c:pt>
                <c:pt idx="5828">
                  <c:v>0.899787801000088</c:v>
                </c:pt>
                <c:pt idx="5829">
                  <c:v>0.899824301000088</c:v>
                </c:pt>
                <c:pt idx="5830">
                  <c:v>0.899860801000088</c:v>
                </c:pt>
                <c:pt idx="5831">
                  <c:v>0.899897301000088</c:v>
                </c:pt>
                <c:pt idx="5832">
                  <c:v>0.899933801000088</c:v>
                </c:pt>
                <c:pt idx="5833">
                  <c:v>0.899970301000088</c:v>
                </c:pt>
                <c:pt idx="5834">
                  <c:v>0.900006801000088</c:v>
                </c:pt>
                <c:pt idx="5835">
                  <c:v>0.900043301000088</c:v>
                </c:pt>
                <c:pt idx="5836">
                  <c:v>0.900079801000088</c:v>
                </c:pt>
                <c:pt idx="5837">
                  <c:v>0.900116301000088</c:v>
                </c:pt>
                <c:pt idx="5838">
                  <c:v>0.900152801000088</c:v>
                </c:pt>
                <c:pt idx="5839">
                  <c:v>0.900189301000088</c:v>
                </c:pt>
                <c:pt idx="5840">
                  <c:v>0.900225801000088</c:v>
                </c:pt>
                <c:pt idx="5841">
                  <c:v>0.900262301000088</c:v>
                </c:pt>
                <c:pt idx="5842">
                  <c:v>0.900298801000088</c:v>
                </c:pt>
                <c:pt idx="5843">
                  <c:v>0.900335301000088</c:v>
                </c:pt>
                <c:pt idx="5844">
                  <c:v>0.900371801000088</c:v>
                </c:pt>
                <c:pt idx="5845">
                  <c:v>0.900408301000088</c:v>
                </c:pt>
                <c:pt idx="5846">
                  <c:v>0.900444801000088</c:v>
                </c:pt>
                <c:pt idx="5847">
                  <c:v>0.900481301000088</c:v>
                </c:pt>
                <c:pt idx="5848">
                  <c:v>0.900517801000088</c:v>
                </c:pt>
                <c:pt idx="5849">
                  <c:v>0.900554301000088</c:v>
                </c:pt>
                <c:pt idx="5850">
                  <c:v>0.900590801000088</c:v>
                </c:pt>
                <c:pt idx="5851">
                  <c:v>0.900627301000088</c:v>
                </c:pt>
                <c:pt idx="5852">
                  <c:v>0.900663801000088</c:v>
                </c:pt>
                <c:pt idx="5853">
                  <c:v>0.900700301000088</c:v>
                </c:pt>
                <c:pt idx="5854">
                  <c:v>0.900736801000088</c:v>
                </c:pt>
                <c:pt idx="5855">
                  <c:v>0.900773301000088</c:v>
                </c:pt>
                <c:pt idx="5856">
                  <c:v>0.900809801000088</c:v>
                </c:pt>
                <c:pt idx="5857">
                  <c:v>0.900846301000088</c:v>
                </c:pt>
                <c:pt idx="5858">
                  <c:v>0.900882801000088</c:v>
                </c:pt>
                <c:pt idx="5859">
                  <c:v>0.900919301000088</c:v>
                </c:pt>
                <c:pt idx="5860">
                  <c:v>0.900955801000088</c:v>
                </c:pt>
                <c:pt idx="5861">
                  <c:v>0.900992301000088</c:v>
                </c:pt>
                <c:pt idx="5862">
                  <c:v>0.901028801000088</c:v>
                </c:pt>
                <c:pt idx="5863">
                  <c:v>0.901065301000088</c:v>
                </c:pt>
                <c:pt idx="5864">
                  <c:v>0.901101801000088</c:v>
                </c:pt>
                <c:pt idx="5865">
                  <c:v>0.901138301000088</c:v>
                </c:pt>
                <c:pt idx="5866">
                  <c:v>0.901174801000088</c:v>
                </c:pt>
                <c:pt idx="5867">
                  <c:v>0.901211301000088</c:v>
                </c:pt>
                <c:pt idx="5868">
                  <c:v>0.901247801000088</c:v>
                </c:pt>
                <c:pt idx="5869">
                  <c:v>0.901284301000088</c:v>
                </c:pt>
                <c:pt idx="5870">
                  <c:v>0.901320801000088</c:v>
                </c:pt>
                <c:pt idx="5871">
                  <c:v>0.901357301000088</c:v>
                </c:pt>
                <c:pt idx="5872">
                  <c:v>0.901393801000088</c:v>
                </c:pt>
                <c:pt idx="5873">
                  <c:v>0.901430301000088</c:v>
                </c:pt>
                <c:pt idx="5874">
                  <c:v>0.901466801000088</c:v>
                </c:pt>
                <c:pt idx="5875">
                  <c:v>0.901503301000088</c:v>
                </c:pt>
                <c:pt idx="5876">
                  <c:v>0.901539801000088</c:v>
                </c:pt>
                <c:pt idx="5877">
                  <c:v>0.901576301000088</c:v>
                </c:pt>
                <c:pt idx="5878">
                  <c:v>0.901612801000088</c:v>
                </c:pt>
                <c:pt idx="5879">
                  <c:v>0.901649301000088</c:v>
                </c:pt>
                <c:pt idx="5880">
                  <c:v>0.901685801000088</c:v>
                </c:pt>
                <c:pt idx="5881">
                  <c:v>0.901722301000088</c:v>
                </c:pt>
                <c:pt idx="5882">
                  <c:v>0.901758801000088</c:v>
                </c:pt>
                <c:pt idx="5883">
                  <c:v>0.901795301000088</c:v>
                </c:pt>
                <c:pt idx="5884">
                  <c:v>0.901831801000088</c:v>
                </c:pt>
                <c:pt idx="5885">
                  <c:v>0.901868301000088</c:v>
                </c:pt>
                <c:pt idx="5886">
                  <c:v>0.901904801000088</c:v>
                </c:pt>
                <c:pt idx="5887">
                  <c:v>0.901941301000088</c:v>
                </c:pt>
                <c:pt idx="5888">
                  <c:v>0.901977801000088</c:v>
                </c:pt>
                <c:pt idx="5889">
                  <c:v>0.902014301000088</c:v>
                </c:pt>
                <c:pt idx="5890">
                  <c:v>0.902050801000088</c:v>
                </c:pt>
                <c:pt idx="5891">
                  <c:v>0.902087301000088</c:v>
                </c:pt>
                <c:pt idx="5892">
                  <c:v>0.902123801000088</c:v>
                </c:pt>
                <c:pt idx="5893">
                  <c:v>0.902160301000088</c:v>
                </c:pt>
                <c:pt idx="5894">
                  <c:v>0.902196801000088</c:v>
                </c:pt>
                <c:pt idx="5895">
                  <c:v>0.902233301000088</c:v>
                </c:pt>
                <c:pt idx="5896">
                  <c:v>0.902269801000088</c:v>
                </c:pt>
                <c:pt idx="5897">
                  <c:v>0.902306301000088</c:v>
                </c:pt>
                <c:pt idx="5898">
                  <c:v>0.902342801000088</c:v>
                </c:pt>
                <c:pt idx="5899">
                  <c:v>0.902379301000088</c:v>
                </c:pt>
                <c:pt idx="5900">
                  <c:v>0.902415801000088</c:v>
                </c:pt>
                <c:pt idx="5901">
                  <c:v>0.902452301000088</c:v>
                </c:pt>
                <c:pt idx="5902">
                  <c:v>0.902488801000088</c:v>
                </c:pt>
                <c:pt idx="5903">
                  <c:v>0.902525301000088</c:v>
                </c:pt>
                <c:pt idx="5904">
                  <c:v>0.902561801000088</c:v>
                </c:pt>
                <c:pt idx="5905">
                  <c:v>0.902598301000088</c:v>
                </c:pt>
                <c:pt idx="5906">
                  <c:v>0.902634801000088</c:v>
                </c:pt>
                <c:pt idx="5907">
                  <c:v>0.902671301000088</c:v>
                </c:pt>
                <c:pt idx="5908">
                  <c:v>0.902707801000088</c:v>
                </c:pt>
                <c:pt idx="5909">
                  <c:v>0.902744301000088</c:v>
                </c:pt>
                <c:pt idx="5910">
                  <c:v>0.902780801000088</c:v>
                </c:pt>
                <c:pt idx="5911">
                  <c:v>0.902817301000088</c:v>
                </c:pt>
                <c:pt idx="5912">
                  <c:v>0.902853801000088</c:v>
                </c:pt>
                <c:pt idx="5913">
                  <c:v>0.902890301000088</c:v>
                </c:pt>
                <c:pt idx="5914">
                  <c:v>0.902926801000088</c:v>
                </c:pt>
                <c:pt idx="5915">
                  <c:v>0.902963301000088</c:v>
                </c:pt>
                <c:pt idx="5916">
                  <c:v>0.902999801000088</c:v>
                </c:pt>
                <c:pt idx="5917">
                  <c:v>0.903036301000088</c:v>
                </c:pt>
                <c:pt idx="5918">
                  <c:v>0.903072801000088</c:v>
                </c:pt>
                <c:pt idx="5919">
                  <c:v>0.903109301000088</c:v>
                </c:pt>
                <c:pt idx="5920">
                  <c:v>0.903145801000088</c:v>
                </c:pt>
                <c:pt idx="5921">
                  <c:v>0.903182301000088</c:v>
                </c:pt>
                <c:pt idx="5922">
                  <c:v>0.903218801000088</c:v>
                </c:pt>
                <c:pt idx="5923">
                  <c:v>0.903255301000088</c:v>
                </c:pt>
                <c:pt idx="5924">
                  <c:v>0.903291801000088</c:v>
                </c:pt>
                <c:pt idx="5925">
                  <c:v>0.903328301000088</c:v>
                </c:pt>
                <c:pt idx="5926">
                  <c:v>0.903364801000088</c:v>
                </c:pt>
                <c:pt idx="5927">
                  <c:v>0.903401301000088</c:v>
                </c:pt>
                <c:pt idx="5928">
                  <c:v>0.903437801000088</c:v>
                </c:pt>
                <c:pt idx="5929">
                  <c:v>0.903474301000088</c:v>
                </c:pt>
                <c:pt idx="5930">
                  <c:v>0.903510801000088</c:v>
                </c:pt>
                <c:pt idx="5931">
                  <c:v>0.903547301000088</c:v>
                </c:pt>
                <c:pt idx="5932">
                  <c:v>0.903583801000088</c:v>
                </c:pt>
                <c:pt idx="5933">
                  <c:v>0.903620301000088</c:v>
                </c:pt>
                <c:pt idx="5934">
                  <c:v>0.903656801000088</c:v>
                </c:pt>
                <c:pt idx="5935">
                  <c:v>0.903693301000088</c:v>
                </c:pt>
                <c:pt idx="5936">
                  <c:v>0.903729801000088</c:v>
                </c:pt>
                <c:pt idx="5937">
                  <c:v>0.903766301000088</c:v>
                </c:pt>
                <c:pt idx="5938">
                  <c:v>0.903802801000088</c:v>
                </c:pt>
                <c:pt idx="5939">
                  <c:v>0.903839301000088</c:v>
                </c:pt>
                <c:pt idx="5940">
                  <c:v>0.903875801000088</c:v>
                </c:pt>
                <c:pt idx="5941">
                  <c:v>0.903912301000088</c:v>
                </c:pt>
                <c:pt idx="5942">
                  <c:v>0.903948801000088</c:v>
                </c:pt>
                <c:pt idx="5943">
                  <c:v>0.903985301000088</c:v>
                </c:pt>
                <c:pt idx="5944">
                  <c:v>0.904021801000088</c:v>
                </c:pt>
                <c:pt idx="5945">
                  <c:v>0.904058301000088</c:v>
                </c:pt>
                <c:pt idx="5946">
                  <c:v>0.904094801000088</c:v>
                </c:pt>
                <c:pt idx="5947">
                  <c:v>0.904131301000088</c:v>
                </c:pt>
                <c:pt idx="5948">
                  <c:v>0.904167801000088</c:v>
                </c:pt>
                <c:pt idx="5949">
                  <c:v>0.904204301000088</c:v>
                </c:pt>
                <c:pt idx="5950">
                  <c:v>0.904240801000088</c:v>
                </c:pt>
                <c:pt idx="5951">
                  <c:v>0.904277301000088</c:v>
                </c:pt>
                <c:pt idx="5952">
                  <c:v>0.904313801000088</c:v>
                </c:pt>
                <c:pt idx="5953">
                  <c:v>0.904350301000088</c:v>
                </c:pt>
                <c:pt idx="5954">
                  <c:v>0.904386801000088</c:v>
                </c:pt>
                <c:pt idx="5955">
                  <c:v>0.904423301000088</c:v>
                </c:pt>
                <c:pt idx="5956">
                  <c:v>0.904459801000088</c:v>
                </c:pt>
                <c:pt idx="5957">
                  <c:v>0.904496301000088</c:v>
                </c:pt>
                <c:pt idx="5958">
                  <c:v>0.904532801000088</c:v>
                </c:pt>
                <c:pt idx="5959">
                  <c:v>0.904569301000088</c:v>
                </c:pt>
                <c:pt idx="5960">
                  <c:v>0.904605801000088</c:v>
                </c:pt>
                <c:pt idx="5961">
                  <c:v>0.904642301000088</c:v>
                </c:pt>
                <c:pt idx="5962">
                  <c:v>0.904678801000088</c:v>
                </c:pt>
                <c:pt idx="5963">
                  <c:v>0.904715301000088</c:v>
                </c:pt>
                <c:pt idx="5964">
                  <c:v>0.904751801000088</c:v>
                </c:pt>
                <c:pt idx="5965">
                  <c:v>0.904788301000088</c:v>
                </c:pt>
                <c:pt idx="5966">
                  <c:v>0.904824801000088</c:v>
                </c:pt>
                <c:pt idx="5967">
                  <c:v>0.904861301000088</c:v>
                </c:pt>
                <c:pt idx="5968">
                  <c:v>0.904897801000088</c:v>
                </c:pt>
                <c:pt idx="5969">
                  <c:v>0.904934301000088</c:v>
                </c:pt>
                <c:pt idx="5970">
                  <c:v>0.904970801000088</c:v>
                </c:pt>
                <c:pt idx="5971">
                  <c:v>0.905007301000088</c:v>
                </c:pt>
                <c:pt idx="5972">
                  <c:v>0.905043801000088</c:v>
                </c:pt>
                <c:pt idx="5973">
                  <c:v>0.905080301000088</c:v>
                </c:pt>
                <c:pt idx="5974">
                  <c:v>0.905116801000088</c:v>
                </c:pt>
                <c:pt idx="5975">
                  <c:v>0.905153301000088</c:v>
                </c:pt>
                <c:pt idx="5976">
                  <c:v>0.905189801000088</c:v>
                </c:pt>
                <c:pt idx="5977">
                  <c:v>0.905226301000088</c:v>
                </c:pt>
                <c:pt idx="5978">
                  <c:v>0.905262801000088</c:v>
                </c:pt>
                <c:pt idx="5979">
                  <c:v>0.905299301000088</c:v>
                </c:pt>
                <c:pt idx="5980">
                  <c:v>0.905335801000087</c:v>
                </c:pt>
                <c:pt idx="5981">
                  <c:v>0.905372301000087</c:v>
                </c:pt>
                <c:pt idx="5982">
                  <c:v>0.905408801000088</c:v>
                </c:pt>
                <c:pt idx="5983">
                  <c:v>0.905445301000087</c:v>
                </c:pt>
                <c:pt idx="5984">
                  <c:v>0.905481801000087</c:v>
                </c:pt>
                <c:pt idx="5985">
                  <c:v>0.905518301000087</c:v>
                </c:pt>
                <c:pt idx="5986">
                  <c:v>0.905554801000088</c:v>
                </c:pt>
                <c:pt idx="5987">
                  <c:v>0.905591301000087</c:v>
                </c:pt>
                <c:pt idx="5988">
                  <c:v>0.905627801000087</c:v>
                </c:pt>
                <c:pt idx="5989">
                  <c:v>0.905664301000087</c:v>
                </c:pt>
                <c:pt idx="5990">
                  <c:v>0.905700801000087</c:v>
                </c:pt>
                <c:pt idx="5991">
                  <c:v>0.905737301000087</c:v>
                </c:pt>
                <c:pt idx="5992">
                  <c:v>0.905773801000087</c:v>
                </c:pt>
                <c:pt idx="5993">
                  <c:v>0.905810301000087</c:v>
                </c:pt>
                <c:pt idx="5994">
                  <c:v>0.905846801000087</c:v>
                </c:pt>
                <c:pt idx="5995">
                  <c:v>0.905883301000087</c:v>
                </c:pt>
                <c:pt idx="5996">
                  <c:v>0.905919801000087</c:v>
                </c:pt>
                <c:pt idx="5997">
                  <c:v>0.905956301000087</c:v>
                </c:pt>
                <c:pt idx="5998">
                  <c:v>0.905992801000087</c:v>
                </c:pt>
                <c:pt idx="5999">
                  <c:v>0.906029301000087</c:v>
                </c:pt>
                <c:pt idx="6000">
                  <c:v>0.906065801000087</c:v>
                </c:pt>
                <c:pt idx="6001">
                  <c:v>0.906102301000087</c:v>
                </c:pt>
                <c:pt idx="6002">
                  <c:v>0.906138801000087</c:v>
                </c:pt>
                <c:pt idx="6003">
                  <c:v>0.906175301000087</c:v>
                </c:pt>
                <c:pt idx="6004">
                  <c:v>0.906211801000087</c:v>
                </c:pt>
                <c:pt idx="6005">
                  <c:v>0.906248301000087</c:v>
                </c:pt>
                <c:pt idx="6006">
                  <c:v>0.906284801000087</c:v>
                </c:pt>
                <c:pt idx="6007">
                  <c:v>0.906321301000087</c:v>
                </c:pt>
                <c:pt idx="6008">
                  <c:v>0.906357801000087</c:v>
                </c:pt>
                <c:pt idx="6009">
                  <c:v>0.906394301000087</c:v>
                </c:pt>
                <c:pt idx="6010">
                  <c:v>0.906430801000087</c:v>
                </c:pt>
                <c:pt idx="6011">
                  <c:v>0.906467301000087</c:v>
                </c:pt>
                <c:pt idx="6012">
                  <c:v>0.906503801000087</c:v>
                </c:pt>
                <c:pt idx="6013">
                  <c:v>0.906540301000087</c:v>
                </c:pt>
                <c:pt idx="6014">
                  <c:v>0.906576801000087</c:v>
                </c:pt>
                <c:pt idx="6015">
                  <c:v>0.906613301000087</c:v>
                </c:pt>
                <c:pt idx="6016">
                  <c:v>0.906649801000087</c:v>
                </c:pt>
                <c:pt idx="6017">
                  <c:v>0.906686301000087</c:v>
                </c:pt>
                <c:pt idx="6018">
                  <c:v>0.906722801000087</c:v>
                </c:pt>
                <c:pt idx="6019">
                  <c:v>0.906759301000087</c:v>
                </c:pt>
                <c:pt idx="6020">
                  <c:v>0.906795801000087</c:v>
                </c:pt>
                <c:pt idx="6021">
                  <c:v>0.906832301000087</c:v>
                </c:pt>
                <c:pt idx="6022">
                  <c:v>0.906868801000087</c:v>
                </c:pt>
                <c:pt idx="6023">
                  <c:v>0.906905301000087</c:v>
                </c:pt>
                <c:pt idx="6024">
                  <c:v>0.906941801000087</c:v>
                </c:pt>
                <c:pt idx="6025">
                  <c:v>0.906978301000087</c:v>
                </c:pt>
                <c:pt idx="6026">
                  <c:v>0.907014801000087</c:v>
                </c:pt>
                <c:pt idx="6027">
                  <c:v>0.907051301000087</c:v>
                </c:pt>
                <c:pt idx="6028">
                  <c:v>0.907087801000087</c:v>
                </c:pt>
                <c:pt idx="6029">
                  <c:v>0.907124301000087</c:v>
                </c:pt>
                <c:pt idx="6030">
                  <c:v>0.907160801000087</c:v>
                </c:pt>
                <c:pt idx="6031">
                  <c:v>0.907197301000087</c:v>
                </c:pt>
                <c:pt idx="6032">
                  <c:v>0.907233801000087</c:v>
                </c:pt>
                <c:pt idx="6033">
                  <c:v>0.907270301000087</c:v>
                </c:pt>
                <c:pt idx="6034">
                  <c:v>0.907306801000087</c:v>
                </c:pt>
                <c:pt idx="6035">
                  <c:v>0.907343301000087</c:v>
                </c:pt>
                <c:pt idx="6036">
                  <c:v>0.907379801000087</c:v>
                </c:pt>
                <c:pt idx="6037">
                  <c:v>0.907416301000087</c:v>
                </c:pt>
                <c:pt idx="6038">
                  <c:v>0.907452801000087</c:v>
                </c:pt>
                <c:pt idx="6039">
                  <c:v>0.907489301000087</c:v>
                </c:pt>
                <c:pt idx="6040">
                  <c:v>0.907525801000087</c:v>
                </c:pt>
                <c:pt idx="6041">
                  <c:v>0.907562301000087</c:v>
                </c:pt>
                <c:pt idx="6042">
                  <c:v>0.907598801000087</c:v>
                </c:pt>
                <c:pt idx="6043">
                  <c:v>0.907635301000087</c:v>
                </c:pt>
                <c:pt idx="6044">
                  <c:v>0.907671801000087</c:v>
                </c:pt>
                <c:pt idx="6045">
                  <c:v>0.907708301000087</c:v>
                </c:pt>
                <c:pt idx="6046">
                  <c:v>0.907744801000087</c:v>
                </c:pt>
                <c:pt idx="6047">
                  <c:v>0.907781301000087</c:v>
                </c:pt>
                <c:pt idx="6048">
                  <c:v>0.907817801000087</c:v>
                </c:pt>
                <c:pt idx="6049">
                  <c:v>0.907854301000087</c:v>
                </c:pt>
                <c:pt idx="6050">
                  <c:v>0.907890801000087</c:v>
                </c:pt>
                <c:pt idx="6051">
                  <c:v>0.907927301000087</c:v>
                </c:pt>
                <c:pt idx="6052">
                  <c:v>0.907963801000087</c:v>
                </c:pt>
                <c:pt idx="6053">
                  <c:v>0.908000301000087</c:v>
                </c:pt>
                <c:pt idx="6054">
                  <c:v>0.908036801000087</c:v>
                </c:pt>
                <c:pt idx="6055">
                  <c:v>0.908073301000087</c:v>
                </c:pt>
                <c:pt idx="6056">
                  <c:v>0.908109801000087</c:v>
                </c:pt>
                <c:pt idx="6057">
                  <c:v>0.908146301000087</c:v>
                </c:pt>
                <c:pt idx="6058">
                  <c:v>0.908182801000087</c:v>
                </c:pt>
                <c:pt idx="6059">
                  <c:v>0.908219301000087</c:v>
                </c:pt>
                <c:pt idx="6060">
                  <c:v>0.908255801000087</c:v>
                </c:pt>
                <c:pt idx="6061">
                  <c:v>0.908292301000087</c:v>
                </c:pt>
                <c:pt idx="6062">
                  <c:v>0.908328801000087</c:v>
                </c:pt>
                <c:pt idx="6063">
                  <c:v>0.908365301000087</c:v>
                </c:pt>
                <c:pt idx="6064">
                  <c:v>0.908401801000087</c:v>
                </c:pt>
                <c:pt idx="6065">
                  <c:v>0.908438301000087</c:v>
                </c:pt>
                <c:pt idx="6066">
                  <c:v>0.908474801000087</c:v>
                </c:pt>
                <c:pt idx="6067">
                  <c:v>0.908511301000087</c:v>
                </c:pt>
                <c:pt idx="6068">
                  <c:v>0.908547801000087</c:v>
                </c:pt>
                <c:pt idx="6069">
                  <c:v>0.908584301000087</c:v>
                </c:pt>
                <c:pt idx="6070">
                  <c:v>0.908620801000087</c:v>
                </c:pt>
                <c:pt idx="6071">
                  <c:v>0.908657301000087</c:v>
                </c:pt>
                <c:pt idx="6072">
                  <c:v>0.908693801000087</c:v>
                </c:pt>
                <c:pt idx="6073">
                  <c:v>0.908730301000087</c:v>
                </c:pt>
                <c:pt idx="6074">
                  <c:v>0.908766801000087</c:v>
                </c:pt>
                <c:pt idx="6075">
                  <c:v>0.908803301000087</c:v>
                </c:pt>
                <c:pt idx="6076">
                  <c:v>0.908839801000087</c:v>
                </c:pt>
                <c:pt idx="6077">
                  <c:v>0.908876301000087</c:v>
                </c:pt>
                <c:pt idx="6078">
                  <c:v>0.908912801000087</c:v>
                </c:pt>
                <c:pt idx="6079">
                  <c:v>0.908949301000087</c:v>
                </c:pt>
                <c:pt idx="6080">
                  <c:v>0.908985801000087</c:v>
                </c:pt>
                <c:pt idx="6081">
                  <c:v>0.909022301000087</c:v>
                </c:pt>
                <c:pt idx="6082">
                  <c:v>0.909058801000087</c:v>
                </c:pt>
                <c:pt idx="6083">
                  <c:v>0.909095301000087</c:v>
                </c:pt>
                <c:pt idx="6084">
                  <c:v>0.909131801000087</c:v>
                </c:pt>
                <c:pt idx="6085">
                  <c:v>0.909168301000087</c:v>
                </c:pt>
                <c:pt idx="6086">
                  <c:v>0.909204801000087</c:v>
                </c:pt>
                <c:pt idx="6087">
                  <c:v>0.909241301000087</c:v>
                </c:pt>
                <c:pt idx="6088">
                  <c:v>0.909277801000087</c:v>
                </c:pt>
                <c:pt idx="6089">
                  <c:v>0.909314301000087</c:v>
                </c:pt>
                <c:pt idx="6090">
                  <c:v>0.909350801000087</c:v>
                </c:pt>
                <c:pt idx="6091">
                  <c:v>0.909387301000087</c:v>
                </c:pt>
                <c:pt idx="6092">
                  <c:v>0.909423801000087</c:v>
                </c:pt>
                <c:pt idx="6093">
                  <c:v>0.909460301000087</c:v>
                </c:pt>
                <c:pt idx="6094">
                  <c:v>0.909496801000087</c:v>
                </c:pt>
                <c:pt idx="6095">
                  <c:v>0.909533301000087</c:v>
                </c:pt>
                <c:pt idx="6096">
                  <c:v>0.909569801000087</c:v>
                </c:pt>
                <c:pt idx="6097">
                  <c:v>0.909606301000087</c:v>
                </c:pt>
                <c:pt idx="6098">
                  <c:v>0.909642801000087</c:v>
                </c:pt>
                <c:pt idx="6099">
                  <c:v>0.909679301000087</c:v>
                </c:pt>
                <c:pt idx="6100">
                  <c:v>0.909715801000087</c:v>
                </c:pt>
                <c:pt idx="6101">
                  <c:v>0.909752301000087</c:v>
                </c:pt>
                <c:pt idx="6102">
                  <c:v>0.909788801000087</c:v>
                </c:pt>
                <c:pt idx="6103">
                  <c:v>0.909825301000087</c:v>
                </c:pt>
                <c:pt idx="6104">
                  <c:v>0.909861801000087</c:v>
                </c:pt>
                <c:pt idx="6105">
                  <c:v>0.909898301000087</c:v>
                </c:pt>
                <c:pt idx="6106">
                  <c:v>0.909934801000087</c:v>
                </c:pt>
                <c:pt idx="6107">
                  <c:v>0.909971301000087</c:v>
                </c:pt>
                <c:pt idx="6108">
                  <c:v>0.910007801000087</c:v>
                </c:pt>
                <c:pt idx="6109">
                  <c:v>0.910044301000087</c:v>
                </c:pt>
                <c:pt idx="6110">
                  <c:v>0.910080801000087</c:v>
                </c:pt>
                <c:pt idx="6111">
                  <c:v>0.910117301000087</c:v>
                </c:pt>
                <c:pt idx="6112">
                  <c:v>0.910153801000087</c:v>
                </c:pt>
                <c:pt idx="6113">
                  <c:v>0.910190301000087</c:v>
                </c:pt>
                <c:pt idx="6114">
                  <c:v>0.910226801000087</c:v>
                </c:pt>
                <c:pt idx="6115">
                  <c:v>0.910263301000087</c:v>
                </c:pt>
                <c:pt idx="6116">
                  <c:v>0.910299801000087</c:v>
                </c:pt>
                <c:pt idx="6117">
                  <c:v>0.910336301000087</c:v>
                </c:pt>
                <c:pt idx="6118">
                  <c:v>0.910372801000087</c:v>
                </c:pt>
                <c:pt idx="6119">
                  <c:v>0.910409301000087</c:v>
                </c:pt>
                <c:pt idx="6120">
                  <c:v>0.910445801000087</c:v>
                </c:pt>
                <c:pt idx="6121">
                  <c:v>0.910482301000087</c:v>
                </c:pt>
                <c:pt idx="6122">
                  <c:v>0.910518801000087</c:v>
                </c:pt>
                <c:pt idx="6123">
                  <c:v>0.910555301000087</c:v>
                </c:pt>
                <c:pt idx="6124">
                  <c:v>0.910591801000087</c:v>
                </c:pt>
                <c:pt idx="6125">
                  <c:v>0.910628301000087</c:v>
                </c:pt>
                <c:pt idx="6126">
                  <c:v>0.910664801000087</c:v>
                </c:pt>
                <c:pt idx="6127">
                  <c:v>0.910701301000087</c:v>
                </c:pt>
                <c:pt idx="6128">
                  <c:v>0.910737801000087</c:v>
                </c:pt>
                <c:pt idx="6129">
                  <c:v>0.910774301000087</c:v>
                </c:pt>
                <c:pt idx="6130">
                  <c:v>0.910810801000087</c:v>
                </c:pt>
                <c:pt idx="6131">
                  <c:v>0.910847301000087</c:v>
                </c:pt>
                <c:pt idx="6132">
                  <c:v>0.910883801000087</c:v>
                </c:pt>
                <c:pt idx="6133">
                  <c:v>0.910920301000087</c:v>
                </c:pt>
                <c:pt idx="6134">
                  <c:v>0.910956801000087</c:v>
                </c:pt>
                <c:pt idx="6135">
                  <c:v>0.910993301000087</c:v>
                </c:pt>
                <c:pt idx="6136">
                  <c:v>0.911029801000087</c:v>
                </c:pt>
                <c:pt idx="6137">
                  <c:v>0.911066301000087</c:v>
                </c:pt>
                <c:pt idx="6138">
                  <c:v>0.911102801000087</c:v>
                </c:pt>
                <c:pt idx="6139">
                  <c:v>0.911139301000087</c:v>
                </c:pt>
                <c:pt idx="6140">
                  <c:v>0.911175801000087</c:v>
                </c:pt>
                <c:pt idx="6141">
                  <c:v>0.911212301000087</c:v>
                </c:pt>
                <c:pt idx="6142">
                  <c:v>0.911248801000087</c:v>
                </c:pt>
                <c:pt idx="6143">
                  <c:v>0.911285301000087</c:v>
                </c:pt>
                <c:pt idx="6144">
                  <c:v>0.911321801000087</c:v>
                </c:pt>
                <c:pt idx="6145">
                  <c:v>0.911358301000087</c:v>
                </c:pt>
                <c:pt idx="6146">
                  <c:v>0.911394801000087</c:v>
                </c:pt>
                <c:pt idx="6147">
                  <c:v>0.911431301000087</c:v>
                </c:pt>
                <c:pt idx="6148">
                  <c:v>0.911467801000087</c:v>
                </c:pt>
                <c:pt idx="6149">
                  <c:v>0.911504301000087</c:v>
                </c:pt>
                <c:pt idx="6150">
                  <c:v>0.911540801000087</c:v>
                </c:pt>
                <c:pt idx="6151">
                  <c:v>0.911577301000087</c:v>
                </c:pt>
                <c:pt idx="6152">
                  <c:v>0.911613801000087</c:v>
                </c:pt>
                <c:pt idx="6153">
                  <c:v>0.911650301000087</c:v>
                </c:pt>
                <c:pt idx="6154">
                  <c:v>0.911686801000087</c:v>
                </c:pt>
                <c:pt idx="6155">
                  <c:v>0.911723301000087</c:v>
                </c:pt>
                <c:pt idx="6156">
                  <c:v>0.911759801000086</c:v>
                </c:pt>
                <c:pt idx="6157">
                  <c:v>0.911796301000086</c:v>
                </c:pt>
                <c:pt idx="6158">
                  <c:v>0.911832801000086</c:v>
                </c:pt>
                <c:pt idx="6159">
                  <c:v>0.911869301000086</c:v>
                </c:pt>
                <c:pt idx="6160">
                  <c:v>0.911905801000086</c:v>
                </c:pt>
                <c:pt idx="6161">
                  <c:v>0.911942301000086</c:v>
                </c:pt>
                <c:pt idx="6162">
                  <c:v>0.911978801000086</c:v>
                </c:pt>
                <c:pt idx="6163">
                  <c:v>0.912015301000086</c:v>
                </c:pt>
                <c:pt idx="6164">
                  <c:v>0.912051801000086</c:v>
                </c:pt>
                <c:pt idx="6165">
                  <c:v>0.912088301000086</c:v>
                </c:pt>
                <c:pt idx="6166">
                  <c:v>0.912124801000086</c:v>
                </c:pt>
                <c:pt idx="6167">
                  <c:v>0.912161301000086</c:v>
                </c:pt>
                <c:pt idx="6168">
                  <c:v>0.912197801000086</c:v>
                </c:pt>
                <c:pt idx="6169">
                  <c:v>0.912234301000087</c:v>
                </c:pt>
                <c:pt idx="6170">
                  <c:v>0.912270801000087</c:v>
                </c:pt>
                <c:pt idx="6171">
                  <c:v>0.912307301000086</c:v>
                </c:pt>
                <c:pt idx="6172">
                  <c:v>0.912343801000086</c:v>
                </c:pt>
                <c:pt idx="6173">
                  <c:v>0.912380301000087</c:v>
                </c:pt>
                <c:pt idx="6174">
                  <c:v>0.912416801000087</c:v>
                </c:pt>
                <c:pt idx="6175">
                  <c:v>0.912453301000086</c:v>
                </c:pt>
                <c:pt idx="6176">
                  <c:v>0.912489801000086</c:v>
                </c:pt>
                <c:pt idx="6177">
                  <c:v>0.912526301000086</c:v>
                </c:pt>
                <c:pt idx="6178">
                  <c:v>0.912562801000087</c:v>
                </c:pt>
                <c:pt idx="6179">
                  <c:v>0.912599301000086</c:v>
                </c:pt>
                <c:pt idx="6180">
                  <c:v>0.912635801000086</c:v>
                </c:pt>
                <c:pt idx="6181">
                  <c:v>0.912672301000086</c:v>
                </c:pt>
                <c:pt idx="6182">
                  <c:v>0.912708801000086</c:v>
                </c:pt>
                <c:pt idx="6183">
                  <c:v>0.912745301000086</c:v>
                </c:pt>
                <c:pt idx="6184">
                  <c:v>0.912781801000086</c:v>
                </c:pt>
                <c:pt idx="6185">
                  <c:v>0.912818301000086</c:v>
                </c:pt>
                <c:pt idx="6186">
                  <c:v>0.912854801000086</c:v>
                </c:pt>
                <c:pt idx="6187">
                  <c:v>0.912891301000086</c:v>
                </c:pt>
                <c:pt idx="6188">
                  <c:v>0.912927801000086</c:v>
                </c:pt>
                <c:pt idx="6189">
                  <c:v>0.912964301000086</c:v>
                </c:pt>
                <c:pt idx="6190">
                  <c:v>0.913000801000086</c:v>
                </c:pt>
                <c:pt idx="6191">
                  <c:v>0.913037301000086</c:v>
                </c:pt>
                <c:pt idx="6192">
                  <c:v>0.913073801000087</c:v>
                </c:pt>
                <c:pt idx="6193">
                  <c:v>0.913110301000087</c:v>
                </c:pt>
                <c:pt idx="6194">
                  <c:v>0.913146801000086</c:v>
                </c:pt>
                <c:pt idx="6195">
                  <c:v>0.913183301000086</c:v>
                </c:pt>
                <c:pt idx="6196">
                  <c:v>0.913219801000087</c:v>
                </c:pt>
                <c:pt idx="6197">
                  <c:v>0.913256301000086</c:v>
                </c:pt>
                <c:pt idx="6198">
                  <c:v>0.913292801000086</c:v>
                </c:pt>
                <c:pt idx="6199">
                  <c:v>0.913329301000086</c:v>
                </c:pt>
                <c:pt idx="6200">
                  <c:v>0.913365801000086</c:v>
                </c:pt>
                <c:pt idx="6201">
                  <c:v>0.913402301000086</c:v>
                </c:pt>
                <c:pt idx="6202">
                  <c:v>0.913438801000086</c:v>
                </c:pt>
                <c:pt idx="6203">
                  <c:v>0.913475301000086</c:v>
                </c:pt>
                <c:pt idx="6204">
                  <c:v>0.913511801000086</c:v>
                </c:pt>
                <c:pt idx="6205">
                  <c:v>0.913548301000086</c:v>
                </c:pt>
                <c:pt idx="6206">
                  <c:v>0.913584801000086</c:v>
                </c:pt>
                <c:pt idx="6207">
                  <c:v>0.913621301000086</c:v>
                </c:pt>
                <c:pt idx="6208">
                  <c:v>0.913657801000086</c:v>
                </c:pt>
                <c:pt idx="6209">
                  <c:v>0.913694301000086</c:v>
                </c:pt>
                <c:pt idx="6210">
                  <c:v>0.913730801000086</c:v>
                </c:pt>
                <c:pt idx="6211">
                  <c:v>0.913767301000086</c:v>
                </c:pt>
                <c:pt idx="6212">
                  <c:v>0.913803801000086</c:v>
                </c:pt>
                <c:pt idx="6213">
                  <c:v>0.913840301000086</c:v>
                </c:pt>
                <c:pt idx="6214">
                  <c:v>0.913876801000087</c:v>
                </c:pt>
                <c:pt idx="6215">
                  <c:v>0.913913301000087</c:v>
                </c:pt>
                <c:pt idx="6216">
                  <c:v>0.913949801000086</c:v>
                </c:pt>
                <c:pt idx="6217">
                  <c:v>0.913986301000086</c:v>
                </c:pt>
                <c:pt idx="6218">
                  <c:v>0.914022801000086</c:v>
                </c:pt>
                <c:pt idx="6219">
                  <c:v>0.914059301000086</c:v>
                </c:pt>
                <c:pt idx="6220">
                  <c:v>0.914095801000086</c:v>
                </c:pt>
                <c:pt idx="6221">
                  <c:v>0.914132301000086</c:v>
                </c:pt>
                <c:pt idx="6222">
                  <c:v>0.914168801000086</c:v>
                </c:pt>
                <c:pt idx="6223">
                  <c:v>0.914205301000086</c:v>
                </c:pt>
                <c:pt idx="6224">
                  <c:v>0.914241801000086</c:v>
                </c:pt>
                <c:pt idx="6225">
                  <c:v>0.914278301000086</c:v>
                </c:pt>
                <c:pt idx="6226">
                  <c:v>0.914314801000086</c:v>
                </c:pt>
                <c:pt idx="6227">
                  <c:v>0.914351301000086</c:v>
                </c:pt>
                <c:pt idx="6228">
                  <c:v>0.914387801000086</c:v>
                </c:pt>
                <c:pt idx="6229">
                  <c:v>0.914424301000086</c:v>
                </c:pt>
                <c:pt idx="6230">
                  <c:v>0.914460801000086</c:v>
                </c:pt>
                <c:pt idx="6231">
                  <c:v>0.914497301000086</c:v>
                </c:pt>
                <c:pt idx="6232">
                  <c:v>0.914533801000086</c:v>
                </c:pt>
                <c:pt idx="6233">
                  <c:v>0.914570301000086</c:v>
                </c:pt>
                <c:pt idx="6234">
                  <c:v>0.914606801000086</c:v>
                </c:pt>
                <c:pt idx="6235">
                  <c:v>0.914643301000086</c:v>
                </c:pt>
                <c:pt idx="6236">
                  <c:v>0.914679801000086</c:v>
                </c:pt>
                <c:pt idx="6237">
                  <c:v>0.914716301000086</c:v>
                </c:pt>
                <c:pt idx="6238">
                  <c:v>0.914752801000086</c:v>
                </c:pt>
                <c:pt idx="6239">
                  <c:v>0.914789301000086</c:v>
                </c:pt>
                <c:pt idx="6240">
                  <c:v>0.914825801000086</c:v>
                </c:pt>
                <c:pt idx="6241">
                  <c:v>0.914862301000086</c:v>
                </c:pt>
                <c:pt idx="6242">
                  <c:v>0.914898801000086</c:v>
                </c:pt>
                <c:pt idx="6243">
                  <c:v>0.914935301000086</c:v>
                </c:pt>
                <c:pt idx="6244">
                  <c:v>0.914971801000086</c:v>
                </c:pt>
                <c:pt idx="6245">
                  <c:v>0.915008301000086</c:v>
                </c:pt>
                <c:pt idx="6246">
                  <c:v>0.915044801000086</c:v>
                </c:pt>
                <c:pt idx="6247">
                  <c:v>0.915081301000086</c:v>
                </c:pt>
                <c:pt idx="6248">
                  <c:v>0.915117801000086</c:v>
                </c:pt>
                <c:pt idx="6249">
                  <c:v>0.915154301000086</c:v>
                </c:pt>
                <c:pt idx="6250">
                  <c:v>0.915190801000086</c:v>
                </c:pt>
                <c:pt idx="6251">
                  <c:v>0.915227301000086</c:v>
                </c:pt>
                <c:pt idx="6252">
                  <c:v>0.915263801000086</c:v>
                </c:pt>
                <c:pt idx="6253">
                  <c:v>0.915300301000086</c:v>
                </c:pt>
                <c:pt idx="6254">
                  <c:v>0.915336801000086</c:v>
                </c:pt>
                <c:pt idx="6255">
                  <c:v>0.915373301000086</c:v>
                </c:pt>
                <c:pt idx="6256">
                  <c:v>0.915409801000086</c:v>
                </c:pt>
                <c:pt idx="6257">
                  <c:v>0.915446301000086</c:v>
                </c:pt>
                <c:pt idx="6258">
                  <c:v>0.915482801000086</c:v>
                </c:pt>
                <c:pt idx="6259">
                  <c:v>0.915519301000086</c:v>
                </c:pt>
                <c:pt idx="6260">
                  <c:v>0.915555801000086</c:v>
                </c:pt>
                <c:pt idx="6261">
                  <c:v>0.915592301000086</c:v>
                </c:pt>
                <c:pt idx="6262">
                  <c:v>0.915628801000086</c:v>
                </c:pt>
                <c:pt idx="6263">
                  <c:v>0.915665301000086</c:v>
                </c:pt>
                <c:pt idx="6264">
                  <c:v>0.915701801000086</c:v>
                </c:pt>
                <c:pt idx="6265">
                  <c:v>0.915738301000086</c:v>
                </c:pt>
                <c:pt idx="6266">
                  <c:v>0.915774801000086</c:v>
                </c:pt>
                <c:pt idx="6267">
                  <c:v>0.915811301000086</c:v>
                </c:pt>
                <c:pt idx="6268">
                  <c:v>0.915847801000086</c:v>
                </c:pt>
                <c:pt idx="6269">
                  <c:v>0.915884301000086</c:v>
                </c:pt>
                <c:pt idx="6270">
                  <c:v>0.915920801000086</c:v>
                </c:pt>
                <c:pt idx="6271">
                  <c:v>0.915957301000086</c:v>
                </c:pt>
                <c:pt idx="6272">
                  <c:v>0.915993801000086</c:v>
                </c:pt>
                <c:pt idx="6273">
                  <c:v>0.916030301000086</c:v>
                </c:pt>
                <c:pt idx="6274">
                  <c:v>0.916066801000086</c:v>
                </c:pt>
                <c:pt idx="6275">
                  <c:v>0.916103301000086</c:v>
                </c:pt>
                <c:pt idx="6276">
                  <c:v>0.916139801000086</c:v>
                </c:pt>
                <c:pt idx="6277">
                  <c:v>0.916176301000086</c:v>
                </c:pt>
                <c:pt idx="6278">
                  <c:v>0.916212801000086</c:v>
                </c:pt>
                <c:pt idx="6279">
                  <c:v>0.916249301000086</c:v>
                </c:pt>
                <c:pt idx="6280">
                  <c:v>0.916285801000086</c:v>
                </c:pt>
                <c:pt idx="6281">
                  <c:v>0.916322301000086</c:v>
                </c:pt>
                <c:pt idx="6282">
                  <c:v>0.916358801000086</c:v>
                </c:pt>
                <c:pt idx="6283">
                  <c:v>0.916395301000086</c:v>
                </c:pt>
                <c:pt idx="6284">
                  <c:v>0.916431801000086</c:v>
                </c:pt>
                <c:pt idx="6285">
                  <c:v>0.916468301000086</c:v>
                </c:pt>
                <c:pt idx="6286">
                  <c:v>0.916504801000086</c:v>
                </c:pt>
                <c:pt idx="6287">
                  <c:v>0.916541301000086</c:v>
                </c:pt>
                <c:pt idx="6288">
                  <c:v>0.916577801000086</c:v>
                </c:pt>
                <c:pt idx="6289">
                  <c:v>0.916614301000086</c:v>
                </c:pt>
                <c:pt idx="6290">
                  <c:v>0.916650801000086</c:v>
                </c:pt>
                <c:pt idx="6291">
                  <c:v>0.916687301000086</c:v>
                </c:pt>
                <c:pt idx="6292">
                  <c:v>0.916723801000086</c:v>
                </c:pt>
                <c:pt idx="6293">
                  <c:v>0.916760301000086</c:v>
                </c:pt>
                <c:pt idx="6294">
                  <c:v>0.916796801000086</c:v>
                </c:pt>
                <c:pt idx="6295">
                  <c:v>0.916833301000086</c:v>
                </c:pt>
                <c:pt idx="6296">
                  <c:v>0.916869801000086</c:v>
                </c:pt>
                <c:pt idx="6297">
                  <c:v>0.916906301000086</c:v>
                </c:pt>
                <c:pt idx="6298">
                  <c:v>0.916942801000086</c:v>
                </c:pt>
                <c:pt idx="6299">
                  <c:v>0.916979301000086</c:v>
                </c:pt>
                <c:pt idx="6300">
                  <c:v>0.917015801000086</c:v>
                </c:pt>
                <c:pt idx="6301">
                  <c:v>0.917052301000086</c:v>
                </c:pt>
                <c:pt idx="6302">
                  <c:v>0.917088801000086</c:v>
                </c:pt>
                <c:pt idx="6303">
                  <c:v>0.917125301000086</c:v>
                </c:pt>
                <c:pt idx="6304">
                  <c:v>0.917161801000086</c:v>
                </c:pt>
                <c:pt idx="6305">
                  <c:v>0.917198301000086</c:v>
                </c:pt>
                <c:pt idx="6306">
                  <c:v>0.917234801000086</c:v>
                </c:pt>
                <c:pt idx="6307">
                  <c:v>0.917271301000086</c:v>
                </c:pt>
                <c:pt idx="6308">
                  <c:v>0.917307801000086</c:v>
                </c:pt>
                <c:pt idx="6309">
                  <c:v>0.917344301000086</c:v>
                </c:pt>
                <c:pt idx="6310">
                  <c:v>0.917380801000086</c:v>
                </c:pt>
                <c:pt idx="6311">
                  <c:v>0.917417301000086</c:v>
                </c:pt>
                <c:pt idx="6312">
                  <c:v>0.917453801000086</c:v>
                </c:pt>
                <c:pt idx="6313">
                  <c:v>0.917490301000086</c:v>
                </c:pt>
                <c:pt idx="6314">
                  <c:v>0.917526801000086</c:v>
                </c:pt>
                <c:pt idx="6315">
                  <c:v>0.917563301000086</c:v>
                </c:pt>
                <c:pt idx="6316">
                  <c:v>0.917599801000086</c:v>
                </c:pt>
                <c:pt idx="6317">
                  <c:v>0.917636301000086</c:v>
                </c:pt>
                <c:pt idx="6318">
                  <c:v>0.917672801000086</c:v>
                </c:pt>
                <c:pt idx="6319">
                  <c:v>0.917709301000086</c:v>
                </c:pt>
                <c:pt idx="6320">
                  <c:v>0.917745801000086</c:v>
                </c:pt>
                <c:pt idx="6321">
                  <c:v>0.917782301000086</c:v>
                </c:pt>
                <c:pt idx="6322">
                  <c:v>0.917818801000086</c:v>
                </c:pt>
                <c:pt idx="6323">
                  <c:v>0.917855301000086</c:v>
                </c:pt>
                <c:pt idx="6324">
                  <c:v>0.917891801000086</c:v>
                </c:pt>
                <c:pt idx="6325">
                  <c:v>0.917928301000086</c:v>
                </c:pt>
                <c:pt idx="6326">
                  <c:v>0.917964801000086</c:v>
                </c:pt>
                <c:pt idx="6327">
                  <c:v>0.918001301000086</c:v>
                </c:pt>
                <c:pt idx="6328">
                  <c:v>0.918037801000085</c:v>
                </c:pt>
                <c:pt idx="6329">
                  <c:v>0.918074301000086</c:v>
                </c:pt>
                <c:pt idx="6330">
                  <c:v>0.918110801000086</c:v>
                </c:pt>
                <c:pt idx="6331">
                  <c:v>0.918147301000086</c:v>
                </c:pt>
                <c:pt idx="6332">
                  <c:v>0.918183801000086</c:v>
                </c:pt>
                <c:pt idx="6333">
                  <c:v>0.918220301000086</c:v>
                </c:pt>
                <c:pt idx="6334">
                  <c:v>0.918256801000086</c:v>
                </c:pt>
                <c:pt idx="6335">
                  <c:v>0.918293301000086</c:v>
                </c:pt>
                <c:pt idx="6336">
                  <c:v>0.918329801000086</c:v>
                </c:pt>
                <c:pt idx="6337">
                  <c:v>0.918366301000086</c:v>
                </c:pt>
                <c:pt idx="6338">
                  <c:v>0.918402801000086</c:v>
                </c:pt>
                <c:pt idx="6339">
                  <c:v>0.918439301000086</c:v>
                </c:pt>
                <c:pt idx="6340">
                  <c:v>0.918475801000086</c:v>
                </c:pt>
                <c:pt idx="6341">
                  <c:v>0.918512301000086</c:v>
                </c:pt>
                <c:pt idx="6342">
                  <c:v>0.918548801000086</c:v>
                </c:pt>
                <c:pt idx="6343">
                  <c:v>0.918585301000086</c:v>
                </c:pt>
                <c:pt idx="6344">
                  <c:v>0.918621801000086</c:v>
                </c:pt>
                <c:pt idx="6345">
                  <c:v>0.918658301000086</c:v>
                </c:pt>
                <c:pt idx="6346">
                  <c:v>0.918694801000086</c:v>
                </c:pt>
                <c:pt idx="6347">
                  <c:v>0.918731301000086</c:v>
                </c:pt>
                <c:pt idx="6348">
                  <c:v>0.918767801000086</c:v>
                </c:pt>
                <c:pt idx="6349">
                  <c:v>0.918804301000086</c:v>
                </c:pt>
                <c:pt idx="6350">
                  <c:v>0.918840801000086</c:v>
                </c:pt>
                <c:pt idx="6351">
                  <c:v>0.918877301000086</c:v>
                </c:pt>
                <c:pt idx="6352">
                  <c:v>0.918913801000086</c:v>
                </c:pt>
                <c:pt idx="6353">
                  <c:v>0.918950301000086</c:v>
                </c:pt>
                <c:pt idx="6354">
                  <c:v>0.918986801000086</c:v>
                </c:pt>
                <c:pt idx="6355">
                  <c:v>0.919023301000086</c:v>
                </c:pt>
                <c:pt idx="6356">
                  <c:v>0.919059801000086</c:v>
                </c:pt>
                <c:pt idx="6357">
                  <c:v>0.919096301000086</c:v>
                </c:pt>
                <c:pt idx="6358">
                  <c:v>0.919132801000086</c:v>
                </c:pt>
                <c:pt idx="6359">
                  <c:v>0.919169301000086</c:v>
                </c:pt>
                <c:pt idx="6360">
                  <c:v>0.919205801000086</c:v>
                </c:pt>
                <c:pt idx="6361">
                  <c:v>0.919242301000086</c:v>
                </c:pt>
                <c:pt idx="6362">
                  <c:v>0.919278801000086</c:v>
                </c:pt>
                <c:pt idx="6363">
                  <c:v>0.919315301000086</c:v>
                </c:pt>
                <c:pt idx="6364">
                  <c:v>0.919351801000086</c:v>
                </c:pt>
                <c:pt idx="6365">
                  <c:v>0.919388301000086</c:v>
                </c:pt>
                <c:pt idx="6366">
                  <c:v>0.919424801000086</c:v>
                </c:pt>
                <c:pt idx="6367">
                  <c:v>0.919461301000086</c:v>
                </c:pt>
                <c:pt idx="6368">
                  <c:v>0.919497801000086</c:v>
                </c:pt>
                <c:pt idx="6369">
                  <c:v>0.919534301000086</c:v>
                </c:pt>
                <c:pt idx="6370">
                  <c:v>0.919570801000086</c:v>
                </c:pt>
                <c:pt idx="6371">
                  <c:v>0.919607301000085</c:v>
                </c:pt>
                <c:pt idx="6372">
                  <c:v>0.919643801000085</c:v>
                </c:pt>
                <c:pt idx="6373">
                  <c:v>0.919680301000085</c:v>
                </c:pt>
                <c:pt idx="6374">
                  <c:v>0.919716801000086</c:v>
                </c:pt>
                <c:pt idx="6375">
                  <c:v>0.919748801000086</c:v>
                </c:pt>
                <c:pt idx="6376">
                  <c:v>0.919780801000086</c:v>
                </c:pt>
                <c:pt idx="6377">
                  <c:v>0.919812801000086</c:v>
                </c:pt>
                <c:pt idx="6378">
                  <c:v>0.919844801000086</c:v>
                </c:pt>
                <c:pt idx="6379">
                  <c:v>0.919876801000086</c:v>
                </c:pt>
                <c:pt idx="6380">
                  <c:v>0.919908801000086</c:v>
                </c:pt>
                <c:pt idx="6381">
                  <c:v>0.919940801000086</c:v>
                </c:pt>
                <c:pt idx="6382">
                  <c:v>0.919972801000086</c:v>
                </c:pt>
                <c:pt idx="6383">
                  <c:v>0.920004801000086</c:v>
                </c:pt>
                <c:pt idx="6384">
                  <c:v>0.920036801000086</c:v>
                </c:pt>
                <c:pt idx="6385">
                  <c:v>0.920068801000086</c:v>
                </c:pt>
                <c:pt idx="6386">
                  <c:v>0.920100801000086</c:v>
                </c:pt>
                <c:pt idx="6387">
                  <c:v>0.920132801000086</c:v>
                </c:pt>
                <c:pt idx="6388">
                  <c:v>0.920164801000086</c:v>
                </c:pt>
                <c:pt idx="6389">
                  <c:v>0.920196801000086</c:v>
                </c:pt>
                <c:pt idx="6390">
                  <c:v>0.920228801000086</c:v>
                </c:pt>
                <c:pt idx="6391">
                  <c:v>0.920260801000086</c:v>
                </c:pt>
                <c:pt idx="6392">
                  <c:v>0.920292801000086</c:v>
                </c:pt>
                <c:pt idx="6393">
                  <c:v>0.920324801000086</c:v>
                </c:pt>
                <c:pt idx="6394">
                  <c:v>0.920356801000086</c:v>
                </c:pt>
                <c:pt idx="6395">
                  <c:v>0.920388801000086</c:v>
                </c:pt>
                <c:pt idx="6396">
                  <c:v>0.920420801000086</c:v>
                </c:pt>
                <c:pt idx="6397">
                  <c:v>0.920452801000086</c:v>
                </c:pt>
                <c:pt idx="6398">
                  <c:v>0.920484801000086</c:v>
                </c:pt>
                <c:pt idx="6399">
                  <c:v>0.920516801000086</c:v>
                </c:pt>
                <c:pt idx="6400">
                  <c:v>0.920548801000087</c:v>
                </c:pt>
                <c:pt idx="6401">
                  <c:v>0.920580801000086</c:v>
                </c:pt>
                <c:pt idx="6402">
                  <c:v>0.920612801000086</c:v>
                </c:pt>
                <c:pt idx="6403">
                  <c:v>0.920644801000087</c:v>
                </c:pt>
                <c:pt idx="6404">
                  <c:v>0.920676801000086</c:v>
                </c:pt>
                <c:pt idx="6405">
                  <c:v>0.920708801000087</c:v>
                </c:pt>
                <c:pt idx="6406">
                  <c:v>0.920740801000087</c:v>
                </c:pt>
                <c:pt idx="6407">
                  <c:v>0.920772801000087</c:v>
                </c:pt>
                <c:pt idx="6408">
                  <c:v>0.920804801000086</c:v>
                </c:pt>
                <c:pt idx="6409">
                  <c:v>0.920836801000086</c:v>
                </c:pt>
                <c:pt idx="6410">
                  <c:v>0.920868801000087</c:v>
                </c:pt>
                <c:pt idx="6411">
                  <c:v>0.920900801000087</c:v>
                </c:pt>
                <c:pt idx="6412">
                  <c:v>0.920932801000087</c:v>
                </c:pt>
                <c:pt idx="6413">
                  <c:v>0.920964801000087</c:v>
                </c:pt>
                <c:pt idx="6414">
                  <c:v>0.920996801000087</c:v>
                </c:pt>
                <c:pt idx="6415">
                  <c:v>0.921028801000087</c:v>
                </c:pt>
                <c:pt idx="6416">
                  <c:v>0.921060801000087</c:v>
                </c:pt>
                <c:pt idx="6417">
                  <c:v>0.921092801000087</c:v>
                </c:pt>
                <c:pt idx="6418">
                  <c:v>0.921124801000087</c:v>
                </c:pt>
                <c:pt idx="6419">
                  <c:v>0.921156801000087</c:v>
                </c:pt>
                <c:pt idx="6420">
                  <c:v>0.921188801000087</c:v>
                </c:pt>
                <c:pt idx="6421">
                  <c:v>0.921220801000087</c:v>
                </c:pt>
                <c:pt idx="6422">
                  <c:v>0.921252801000087</c:v>
                </c:pt>
                <c:pt idx="6423">
                  <c:v>0.921284801000087</c:v>
                </c:pt>
                <c:pt idx="6424">
                  <c:v>0.921316801000087</c:v>
                </c:pt>
                <c:pt idx="6425">
                  <c:v>0.921348801000087</c:v>
                </c:pt>
                <c:pt idx="6426">
                  <c:v>0.921380801000087</c:v>
                </c:pt>
                <c:pt idx="6427">
                  <c:v>0.921412801000087</c:v>
                </c:pt>
                <c:pt idx="6428">
                  <c:v>0.921444801000087</c:v>
                </c:pt>
                <c:pt idx="6429">
                  <c:v>0.921476801000087</c:v>
                </c:pt>
                <c:pt idx="6430">
                  <c:v>0.921508801000087</c:v>
                </c:pt>
                <c:pt idx="6431">
                  <c:v>0.921540801000087</c:v>
                </c:pt>
                <c:pt idx="6432">
                  <c:v>0.921572801000087</c:v>
                </c:pt>
                <c:pt idx="6433">
                  <c:v>0.921604801000087</c:v>
                </c:pt>
                <c:pt idx="6434">
                  <c:v>0.921636801000087</c:v>
                </c:pt>
                <c:pt idx="6435">
                  <c:v>0.921668801000087</c:v>
                </c:pt>
                <c:pt idx="6436">
                  <c:v>0.921700801000087</c:v>
                </c:pt>
                <c:pt idx="6437">
                  <c:v>0.921732801000088</c:v>
                </c:pt>
                <c:pt idx="6438">
                  <c:v>0.921764801000088</c:v>
                </c:pt>
                <c:pt idx="6439">
                  <c:v>0.921796801000088</c:v>
                </c:pt>
                <c:pt idx="6440">
                  <c:v>0.921828801000088</c:v>
                </c:pt>
                <c:pt idx="6441">
                  <c:v>0.921860801000088</c:v>
                </c:pt>
                <c:pt idx="6442">
                  <c:v>0.921892801000088</c:v>
                </c:pt>
                <c:pt idx="6443">
                  <c:v>0.921924801000088</c:v>
                </c:pt>
                <c:pt idx="6444">
                  <c:v>0.921956801000088</c:v>
                </c:pt>
                <c:pt idx="6445">
                  <c:v>0.921988801000088</c:v>
                </c:pt>
                <c:pt idx="6446">
                  <c:v>0.922020801000088</c:v>
                </c:pt>
                <c:pt idx="6447">
                  <c:v>0.922052801000088</c:v>
                </c:pt>
                <c:pt idx="6448">
                  <c:v>0.922084801000088</c:v>
                </c:pt>
                <c:pt idx="6449">
                  <c:v>0.922116801000088</c:v>
                </c:pt>
                <c:pt idx="6450">
                  <c:v>0.922148801000088</c:v>
                </c:pt>
                <c:pt idx="6451">
                  <c:v>0.922180801000088</c:v>
                </c:pt>
                <c:pt idx="6452">
                  <c:v>0.922212801000088</c:v>
                </c:pt>
                <c:pt idx="6453">
                  <c:v>0.922244801000088</c:v>
                </c:pt>
                <c:pt idx="6454">
                  <c:v>0.922276801000088</c:v>
                </c:pt>
                <c:pt idx="6455">
                  <c:v>0.922308801000088</c:v>
                </c:pt>
                <c:pt idx="6456">
                  <c:v>0.922340801000088</c:v>
                </c:pt>
                <c:pt idx="6457">
                  <c:v>0.922372801000088</c:v>
                </c:pt>
                <c:pt idx="6458">
                  <c:v>0.922404801000088</c:v>
                </c:pt>
                <c:pt idx="6459">
                  <c:v>0.922436801000088</c:v>
                </c:pt>
                <c:pt idx="6460">
                  <c:v>0.922468801000088</c:v>
                </c:pt>
                <c:pt idx="6461">
                  <c:v>0.922500801000088</c:v>
                </c:pt>
                <c:pt idx="6462">
                  <c:v>0.922532801000088</c:v>
                </c:pt>
                <c:pt idx="6463">
                  <c:v>0.922564801000088</c:v>
                </c:pt>
                <c:pt idx="6464">
                  <c:v>0.922596801000088</c:v>
                </c:pt>
                <c:pt idx="6465">
                  <c:v>0.922628801000088</c:v>
                </c:pt>
                <c:pt idx="6466">
                  <c:v>0.922660801000088</c:v>
                </c:pt>
                <c:pt idx="6467">
                  <c:v>0.922692801000088</c:v>
                </c:pt>
                <c:pt idx="6468">
                  <c:v>0.922724801000088</c:v>
                </c:pt>
                <c:pt idx="6469">
                  <c:v>0.922756801000088</c:v>
                </c:pt>
                <c:pt idx="6470">
                  <c:v>0.922788801000088</c:v>
                </c:pt>
                <c:pt idx="6471">
                  <c:v>0.922820801000088</c:v>
                </c:pt>
                <c:pt idx="6472">
                  <c:v>0.922852801000089</c:v>
                </c:pt>
                <c:pt idx="6473">
                  <c:v>0.922884801000089</c:v>
                </c:pt>
                <c:pt idx="6474">
                  <c:v>0.922916801000089</c:v>
                </c:pt>
                <c:pt idx="6475">
                  <c:v>0.922948801000089</c:v>
                </c:pt>
                <c:pt idx="6476">
                  <c:v>0.922980801000089</c:v>
                </c:pt>
                <c:pt idx="6477">
                  <c:v>0.923012801000089</c:v>
                </c:pt>
                <c:pt idx="6478">
                  <c:v>0.923044801000089</c:v>
                </c:pt>
                <c:pt idx="6479">
                  <c:v>0.923076801000089</c:v>
                </c:pt>
                <c:pt idx="6480">
                  <c:v>0.923108801000089</c:v>
                </c:pt>
                <c:pt idx="6481">
                  <c:v>0.923140801000089</c:v>
                </c:pt>
                <c:pt idx="6482">
                  <c:v>0.923172801000089</c:v>
                </c:pt>
                <c:pt idx="6483">
                  <c:v>0.923204801000089</c:v>
                </c:pt>
                <c:pt idx="6484">
                  <c:v>0.923236801000089</c:v>
                </c:pt>
                <c:pt idx="6485">
                  <c:v>0.923268801000089</c:v>
                </c:pt>
                <c:pt idx="6486">
                  <c:v>0.923300801000089</c:v>
                </c:pt>
                <c:pt idx="6487">
                  <c:v>0.923332801000089</c:v>
                </c:pt>
                <c:pt idx="6488">
                  <c:v>0.923364801000089</c:v>
                </c:pt>
                <c:pt idx="6489">
                  <c:v>0.923396801000089</c:v>
                </c:pt>
                <c:pt idx="6490">
                  <c:v>0.923428801000089</c:v>
                </c:pt>
                <c:pt idx="6491">
                  <c:v>0.923460801000089</c:v>
                </c:pt>
                <c:pt idx="6492">
                  <c:v>0.923492801000089</c:v>
                </c:pt>
                <c:pt idx="6493">
                  <c:v>0.923524801000089</c:v>
                </c:pt>
                <c:pt idx="6494">
                  <c:v>0.923556801000089</c:v>
                </c:pt>
                <c:pt idx="6495">
                  <c:v>0.923588801000089</c:v>
                </c:pt>
                <c:pt idx="6496">
                  <c:v>0.923620801000089</c:v>
                </c:pt>
                <c:pt idx="6497">
                  <c:v>0.923652801000089</c:v>
                </c:pt>
                <c:pt idx="6498">
                  <c:v>0.923684801000089</c:v>
                </c:pt>
                <c:pt idx="6499">
                  <c:v>0.92371680100009</c:v>
                </c:pt>
                <c:pt idx="6500">
                  <c:v>0.92374880100009</c:v>
                </c:pt>
                <c:pt idx="6501">
                  <c:v>0.92378080100009</c:v>
                </c:pt>
                <c:pt idx="6502">
                  <c:v>0.92381280100009</c:v>
                </c:pt>
                <c:pt idx="6503">
                  <c:v>0.92384480100009</c:v>
                </c:pt>
                <c:pt idx="6504">
                  <c:v>0.92387680100009</c:v>
                </c:pt>
                <c:pt idx="6505">
                  <c:v>0.92390880100009</c:v>
                </c:pt>
                <c:pt idx="6506">
                  <c:v>0.92394080100009</c:v>
                </c:pt>
                <c:pt idx="6507">
                  <c:v>0.92397280100009</c:v>
                </c:pt>
                <c:pt idx="6508">
                  <c:v>0.92400480100009</c:v>
                </c:pt>
                <c:pt idx="6509">
                  <c:v>0.92403680100009</c:v>
                </c:pt>
                <c:pt idx="6510">
                  <c:v>0.92406880100009</c:v>
                </c:pt>
                <c:pt idx="6511">
                  <c:v>0.92410080100009</c:v>
                </c:pt>
                <c:pt idx="6512">
                  <c:v>0.92413280100009</c:v>
                </c:pt>
                <c:pt idx="6513">
                  <c:v>0.92416480100009</c:v>
                </c:pt>
                <c:pt idx="6514">
                  <c:v>0.92419680100009</c:v>
                </c:pt>
                <c:pt idx="6515">
                  <c:v>0.92422880100009</c:v>
                </c:pt>
                <c:pt idx="6516">
                  <c:v>0.92426080100009</c:v>
                </c:pt>
                <c:pt idx="6517">
                  <c:v>0.92429280100009</c:v>
                </c:pt>
                <c:pt idx="6518">
                  <c:v>0.92432480100009</c:v>
                </c:pt>
                <c:pt idx="6519">
                  <c:v>0.92435680100009</c:v>
                </c:pt>
                <c:pt idx="6520">
                  <c:v>0.92438880100009</c:v>
                </c:pt>
                <c:pt idx="6521">
                  <c:v>0.92442080100009</c:v>
                </c:pt>
                <c:pt idx="6522">
                  <c:v>0.92445280100009</c:v>
                </c:pt>
                <c:pt idx="6523">
                  <c:v>0.92448480100009</c:v>
                </c:pt>
                <c:pt idx="6524">
                  <c:v>0.92451680100009</c:v>
                </c:pt>
                <c:pt idx="6525">
                  <c:v>0.924548801000091</c:v>
                </c:pt>
                <c:pt idx="6526">
                  <c:v>0.92458080100009</c:v>
                </c:pt>
                <c:pt idx="6527">
                  <c:v>0.92461280100009</c:v>
                </c:pt>
                <c:pt idx="6528">
                  <c:v>0.924644801000091</c:v>
                </c:pt>
                <c:pt idx="6529">
                  <c:v>0.92467680100009</c:v>
                </c:pt>
                <c:pt idx="6530">
                  <c:v>0.924708801000091</c:v>
                </c:pt>
                <c:pt idx="6531">
                  <c:v>0.924740801000091</c:v>
                </c:pt>
                <c:pt idx="6532">
                  <c:v>0.924772801000091</c:v>
                </c:pt>
                <c:pt idx="6533">
                  <c:v>0.92480480100009</c:v>
                </c:pt>
                <c:pt idx="6534">
                  <c:v>0.924836801000091</c:v>
                </c:pt>
                <c:pt idx="6535">
                  <c:v>0.924868801000091</c:v>
                </c:pt>
                <c:pt idx="6536">
                  <c:v>0.924900801000091</c:v>
                </c:pt>
                <c:pt idx="6537">
                  <c:v>0.924932801000091</c:v>
                </c:pt>
                <c:pt idx="6538">
                  <c:v>0.924964801000091</c:v>
                </c:pt>
                <c:pt idx="6539">
                  <c:v>0.924996801000091</c:v>
                </c:pt>
                <c:pt idx="6540">
                  <c:v>0.925028801000091</c:v>
                </c:pt>
                <c:pt idx="6541">
                  <c:v>0.925060801000091</c:v>
                </c:pt>
                <c:pt idx="6542">
                  <c:v>0.925092801000091</c:v>
                </c:pt>
                <c:pt idx="6543">
                  <c:v>0.925124801000091</c:v>
                </c:pt>
                <c:pt idx="6544">
                  <c:v>0.925156801000091</c:v>
                </c:pt>
                <c:pt idx="6545">
                  <c:v>0.925188801000091</c:v>
                </c:pt>
                <c:pt idx="6546">
                  <c:v>0.925220801000091</c:v>
                </c:pt>
                <c:pt idx="6547">
                  <c:v>0.925252801000091</c:v>
                </c:pt>
                <c:pt idx="6548">
                  <c:v>0.925284801000091</c:v>
                </c:pt>
                <c:pt idx="6549">
                  <c:v>0.925316801000091</c:v>
                </c:pt>
                <c:pt idx="6550">
                  <c:v>0.925348801000091</c:v>
                </c:pt>
                <c:pt idx="6551">
                  <c:v>0.925380801000091</c:v>
                </c:pt>
                <c:pt idx="6552">
                  <c:v>0.925412801000091</c:v>
                </c:pt>
                <c:pt idx="6553">
                  <c:v>0.925444801000091</c:v>
                </c:pt>
                <c:pt idx="6554">
                  <c:v>0.925476801000091</c:v>
                </c:pt>
                <c:pt idx="6555">
                  <c:v>0.925508801000091</c:v>
                </c:pt>
                <c:pt idx="6556">
                  <c:v>0.925540801000091</c:v>
                </c:pt>
                <c:pt idx="6557">
                  <c:v>0.925572801000091</c:v>
                </c:pt>
                <c:pt idx="6558">
                  <c:v>0.925604801000091</c:v>
                </c:pt>
                <c:pt idx="6559">
                  <c:v>0.925636801000091</c:v>
                </c:pt>
                <c:pt idx="6560">
                  <c:v>0.925668801000091</c:v>
                </c:pt>
                <c:pt idx="6561">
                  <c:v>0.925700801000091</c:v>
                </c:pt>
                <c:pt idx="6562">
                  <c:v>0.925732801000092</c:v>
                </c:pt>
                <c:pt idx="6563">
                  <c:v>0.925764801000092</c:v>
                </c:pt>
                <c:pt idx="6564">
                  <c:v>0.925796801000092</c:v>
                </c:pt>
                <c:pt idx="6565">
                  <c:v>0.925828801000092</c:v>
                </c:pt>
                <c:pt idx="6566">
                  <c:v>0.925860801000092</c:v>
                </c:pt>
                <c:pt idx="6567">
                  <c:v>0.925892801000092</c:v>
                </c:pt>
                <c:pt idx="6568">
                  <c:v>0.925924801000092</c:v>
                </c:pt>
                <c:pt idx="6569">
                  <c:v>0.925956801000092</c:v>
                </c:pt>
                <c:pt idx="6570">
                  <c:v>0.925988801000092</c:v>
                </c:pt>
                <c:pt idx="6571">
                  <c:v>0.926020801000091</c:v>
                </c:pt>
                <c:pt idx="6572">
                  <c:v>0.926052801000092</c:v>
                </c:pt>
                <c:pt idx="6573">
                  <c:v>0.926084801000092</c:v>
                </c:pt>
                <c:pt idx="6574">
                  <c:v>0.926116801000092</c:v>
                </c:pt>
                <c:pt idx="6575">
                  <c:v>0.926148801000092</c:v>
                </c:pt>
                <c:pt idx="6576">
                  <c:v>0.926180801000092</c:v>
                </c:pt>
                <c:pt idx="6577">
                  <c:v>0.926212801000092</c:v>
                </c:pt>
                <c:pt idx="6578">
                  <c:v>0.926244801000092</c:v>
                </c:pt>
                <c:pt idx="6579">
                  <c:v>0.926276801000092</c:v>
                </c:pt>
                <c:pt idx="6580">
                  <c:v>0.926308801000092</c:v>
                </c:pt>
                <c:pt idx="6581">
                  <c:v>0.926340801000092</c:v>
                </c:pt>
                <c:pt idx="6582">
                  <c:v>0.926372801000092</c:v>
                </c:pt>
                <c:pt idx="6583">
                  <c:v>0.926404801000092</c:v>
                </c:pt>
                <c:pt idx="6584">
                  <c:v>0.926436801000092</c:v>
                </c:pt>
                <c:pt idx="6585">
                  <c:v>0.926468801000092</c:v>
                </c:pt>
                <c:pt idx="6586">
                  <c:v>0.926500801000092</c:v>
                </c:pt>
                <c:pt idx="6587">
                  <c:v>0.926532801000092</c:v>
                </c:pt>
                <c:pt idx="6588">
                  <c:v>0.926564801000093</c:v>
                </c:pt>
                <c:pt idx="6589">
                  <c:v>0.926596801000093</c:v>
                </c:pt>
                <c:pt idx="6590">
                  <c:v>0.926628801000093</c:v>
                </c:pt>
                <c:pt idx="6591">
                  <c:v>0.926660801000092</c:v>
                </c:pt>
                <c:pt idx="6592">
                  <c:v>0.926692801000092</c:v>
                </c:pt>
                <c:pt idx="6593">
                  <c:v>0.926724801000093</c:v>
                </c:pt>
                <c:pt idx="6594">
                  <c:v>0.926756801000092</c:v>
                </c:pt>
                <c:pt idx="6595">
                  <c:v>0.926788801000093</c:v>
                </c:pt>
                <c:pt idx="6596">
                  <c:v>0.926820801000093</c:v>
                </c:pt>
                <c:pt idx="6597">
                  <c:v>0.926852801000093</c:v>
                </c:pt>
                <c:pt idx="6598">
                  <c:v>0.926884801000093</c:v>
                </c:pt>
                <c:pt idx="6599">
                  <c:v>0.926916801000093</c:v>
                </c:pt>
                <c:pt idx="6600">
                  <c:v>0.926948801000093</c:v>
                </c:pt>
                <c:pt idx="6601">
                  <c:v>0.926980801000093</c:v>
                </c:pt>
                <c:pt idx="6602">
                  <c:v>0.927012801000093</c:v>
                </c:pt>
                <c:pt idx="6603">
                  <c:v>0.927044801000093</c:v>
                </c:pt>
                <c:pt idx="6604">
                  <c:v>0.927076801000093</c:v>
                </c:pt>
                <c:pt idx="6605">
                  <c:v>0.927108801000093</c:v>
                </c:pt>
                <c:pt idx="6606">
                  <c:v>0.927140801000093</c:v>
                </c:pt>
                <c:pt idx="6607">
                  <c:v>0.927172801000093</c:v>
                </c:pt>
                <c:pt idx="6608">
                  <c:v>0.927204801000093</c:v>
                </c:pt>
                <c:pt idx="6609">
                  <c:v>0.927236801000093</c:v>
                </c:pt>
                <c:pt idx="6610">
                  <c:v>0.927268801000093</c:v>
                </c:pt>
                <c:pt idx="6611">
                  <c:v>0.927300801000093</c:v>
                </c:pt>
                <c:pt idx="6612">
                  <c:v>0.927332801000093</c:v>
                </c:pt>
                <c:pt idx="6613">
                  <c:v>0.927364801000093</c:v>
                </c:pt>
                <c:pt idx="6614">
                  <c:v>0.927396801000093</c:v>
                </c:pt>
                <c:pt idx="6615">
                  <c:v>0.927428801000093</c:v>
                </c:pt>
                <c:pt idx="6616">
                  <c:v>0.927460801000093</c:v>
                </c:pt>
                <c:pt idx="6617">
                  <c:v>0.927492801000093</c:v>
                </c:pt>
                <c:pt idx="6618">
                  <c:v>0.927524801000093</c:v>
                </c:pt>
                <c:pt idx="6619">
                  <c:v>0.927556801000093</c:v>
                </c:pt>
                <c:pt idx="6620">
                  <c:v>0.927588801000093</c:v>
                </c:pt>
                <c:pt idx="6621">
                  <c:v>0.927620801000093</c:v>
                </c:pt>
                <c:pt idx="6622">
                  <c:v>0.927652801000093</c:v>
                </c:pt>
                <c:pt idx="6623">
                  <c:v>0.927684801000093</c:v>
                </c:pt>
                <c:pt idx="6624">
                  <c:v>0.927716801000094</c:v>
                </c:pt>
                <c:pt idx="6625">
                  <c:v>0.927748801000094</c:v>
                </c:pt>
                <c:pt idx="6626">
                  <c:v>0.927780801000094</c:v>
                </c:pt>
                <c:pt idx="6627">
                  <c:v>0.927812801000094</c:v>
                </c:pt>
                <c:pt idx="6628">
                  <c:v>0.927844801000094</c:v>
                </c:pt>
                <c:pt idx="6629">
                  <c:v>0.927876801000094</c:v>
                </c:pt>
                <c:pt idx="6630">
                  <c:v>0.927908801000094</c:v>
                </c:pt>
                <c:pt idx="6631">
                  <c:v>0.927940801000094</c:v>
                </c:pt>
                <c:pt idx="6632">
                  <c:v>0.927972801000094</c:v>
                </c:pt>
                <c:pt idx="6633">
                  <c:v>0.928004801000094</c:v>
                </c:pt>
                <c:pt idx="6634">
                  <c:v>0.928036801000094</c:v>
                </c:pt>
                <c:pt idx="6635">
                  <c:v>0.928068801000094</c:v>
                </c:pt>
                <c:pt idx="6636">
                  <c:v>0.928100801000094</c:v>
                </c:pt>
                <c:pt idx="6637">
                  <c:v>0.928132801000094</c:v>
                </c:pt>
                <c:pt idx="6638">
                  <c:v>0.928164801000094</c:v>
                </c:pt>
                <c:pt idx="6639">
                  <c:v>0.928196801000094</c:v>
                </c:pt>
                <c:pt idx="6640">
                  <c:v>0.928228801000094</c:v>
                </c:pt>
                <c:pt idx="6641">
                  <c:v>0.928260801000094</c:v>
                </c:pt>
                <c:pt idx="6642">
                  <c:v>0.928292801000094</c:v>
                </c:pt>
                <c:pt idx="6643">
                  <c:v>0.928324801000094</c:v>
                </c:pt>
                <c:pt idx="6644">
                  <c:v>0.928356801000094</c:v>
                </c:pt>
                <c:pt idx="6645">
                  <c:v>0.928388801000094</c:v>
                </c:pt>
                <c:pt idx="6646">
                  <c:v>0.928420801000094</c:v>
                </c:pt>
                <c:pt idx="6647">
                  <c:v>0.928452801000094</c:v>
                </c:pt>
                <c:pt idx="6648">
                  <c:v>0.928484801000094</c:v>
                </c:pt>
                <c:pt idx="6649">
                  <c:v>0.928516801000094</c:v>
                </c:pt>
                <c:pt idx="6650">
                  <c:v>0.928548801000095</c:v>
                </c:pt>
                <c:pt idx="6651">
                  <c:v>0.928580801000094</c:v>
                </c:pt>
                <c:pt idx="6652">
                  <c:v>0.928612801000094</c:v>
                </c:pt>
                <c:pt idx="6653">
                  <c:v>0.928644801000095</c:v>
                </c:pt>
                <c:pt idx="6654">
                  <c:v>0.928676801000094</c:v>
                </c:pt>
                <c:pt idx="6655">
                  <c:v>0.928708801000095</c:v>
                </c:pt>
                <c:pt idx="6656">
                  <c:v>0.928740801000095</c:v>
                </c:pt>
                <c:pt idx="6657">
                  <c:v>0.928772801000095</c:v>
                </c:pt>
                <c:pt idx="6658">
                  <c:v>0.928804801000094</c:v>
                </c:pt>
                <c:pt idx="6659">
                  <c:v>0.928836801000094</c:v>
                </c:pt>
                <c:pt idx="6660">
                  <c:v>0.928868801000095</c:v>
                </c:pt>
                <c:pt idx="6661">
                  <c:v>0.928900801000095</c:v>
                </c:pt>
                <c:pt idx="6662">
                  <c:v>0.928932801000095</c:v>
                </c:pt>
                <c:pt idx="6663">
                  <c:v>0.928964801000095</c:v>
                </c:pt>
                <c:pt idx="6664">
                  <c:v>0.928996801000095</c:v>
                </c:pt>
                <c:pt idx="6665">
                  <c:v>0.929028801000095</c:v>
                </c:pt>
                <c:pt idx="6666">
                  <c:v>0.929060801000095</c:v>
                </c:pt>
                <c:pt idx="6667">
                  <c:v>0.929092801000095</c:v>
                </c:pt>
                <c:pt idx="6668">
                  <c:v>0.929124801000095</c:v>
                </c:pt>
                <c:pt idx="6669">
                  <c:v>0.929156801000095</c:v>
                </c:pt>
                <c:pt idx="6670">
                  <c:v>0.929188801000095</c:v>
                </c:pt>
                <c:pt idx="6671">
                  <c:v>0.929220801000095</c:v>
                </c:pt>
                <c:pt idx="6672">
                  <c:v>0.929252801000095</c:v>
                </c:pt>
                <c:pt idx="6673">
                  <c:v>0.929284801000095</c:v>
                </c:pt>
                <c:pt idx="6674">
                  <c:v>0.929316801000095</c:v>
                </c:pt>
                <c:pt idx="6675">
                  <c:v>0.929348801000095</c:v>
                </c:pt>
                <c:pt idx="6676">
                  <c:v>0.929380801000095</c:v>
                </c:pt>
                <c:pt idx="6677">
                  <c:v>0.929412801000095</c:v>
                </c:pt>
                <c:pt idx="6678">
                  <c:v>0.929444801000095</c:v>
                </c:pt>
                <c:pt idx="6679">
                  <c:v>0.929476801000095</c:v>
                </c:pt>
                <c:pt idx="6680">
                  <c:v>0.929508801000095</c:v>
                </c:pt>
                <c:pt idx="6681">
                  <c:v>0.929540801000095</c:v>
                </c:pt>
                <c:pt idx="6682">
                  <c:v>0.929572801000095</c:v>
                </c:pt>
                <c:pt idx="6683">
                  <c:v>0.929604801000095</c:v>
                </c:pt>
                <c:pt idx="6684">
                  <c:v>0.929636801000095</c:v>
                </c:pt>
                <c:pt idx="6685">
                  <c:v>0.929668801000095</c:v>
                </c:pt>
                <c:pt idx="6686">
                  <c:v>0.929700801000095</c:v>
                </c:pt>
                <c:pt idx="6687">
                  <c:v>0.929732801000096</c:v>
                </c:pt>
                <c:pt idx="6688">
                  <c:v>0.929764801000096</c:v>
                </c:pt>
                <c:pt idx="6689">
                  <c:v>0.929796801000096</c:v>
                </c:pt>
                <c:pt idx="6690">
                  <c:v>0.929828801000096</c:v>
                </c:pt>
                <c:pt idx="6691">
                  <c:v>0.929860801000096</c:v>
                </c:pt>
                <c:pt idx="6692">
                  <c:v>0.929892801000096</c:v>
                </c:pt>
                <c:pt idx="6693">
                  <c:v>0.929924801000096</c:v>
                </c:pt>
                <c:pt idx="6694">
                  <c:v>0.929956801000096</c:v>
                </c:pt>
                <c:pt idx="6695">
                  <c:v>0.929988801000096</c:v>
                </c:pt>
                <c:pt idx="6696">
                  <c:v>0.930020801000096</c:v>
                </c:pt>
                <c:pt idx="6697">
                  <c:v>0.930052801000096</c:v>
                </c:pt>
                <c:pt idx="6698">
                  <c:v>0.930084801000096</c:v>
                </c:pt>
                <c:pt idx="6699">
                  <c:v>0.930116801000096</c:v>
                </c:pt>
                <c:pt idx="6700">
                  <c:v>0.930148801000096</c:v>
                </c:pt>
                <c:pt idx="6701">
                  <c:v>0.930180801000096</c:v>
                </c:pt>
                <c:pt idx="6702">
                  <c:v>0.930212801000096</c:v>
                </c:pt>
                <c:pt idx="6703">
                  <c:v>0.930244801000096</c:v>
                </c:pt>
                <c:pt idx="6704">
                  <c:v>0.930276801000096</c:v>
                </c:pt>
                <c:pt idx="6705">
                  <c:v>0.930308801000096</c:v>
                </c:pt>
                <c:pt idx="6706">
                  <c:v>0.930340801000096</c:v>
                </c:pt>
                <c:pt idx="6707">
                  <c:v>0.930372801000096</c:v>
                </c:pt>
                <c:pt idx="6708">
                  <c:v>0.930404801000096</c:v>
                </c:pt>
                <c:pt idx="6709">
                  <c:v>0.930436801000096</c:v>
                </c:pt>
                <c:pt idx="6710">
                  <c:v>0.930468801000096</c:v>
                </c:pt>
                <c:pt idx="6711">
                  <c:v>0.930500801000096</c:v>
                </c:pt>
                <c:pt idx="6712">
                  <c:v>0.930532801000096</c:v>
                </c:pt>
                <c:pt idx="6713">
                  <c:v>0.930564801000096</c:v>
                </c:pt>
                <c:pt idx="6714">
                  <c:v>0.930596801000096</c:v>
                </c:pt>
                <c:pt idx="6715">
                  <c:v>0.930628801000096</c:v>
                </c:pt>
                <c:pt idx="6716">
                  <c:v>0.930660801000096</c:v>
                </c:pt>
                <c:pt idx="6717">
                  <c:v>0.930692801000096</c:v>
                </c:pt>
                <c:pt idx="6718">
                  <c:v>0.930724801000096</c:v>
                </c:pt>
                <c:pt idx="6719">
                  <c:v>0.930756801000096</c:v>
                </c:pt>
                <c:pt idx="6720">
                  <c:v>0.930788801000096</c:v>
                </c:pt>
                <c:pt idx="6721">
                  <c:v>0.930820801000096</c:v>
                </c:pt>
                <c:pt idx="6722">
                  <c:v>0.930852801000097</c:v>
                </c:pt>
                <c:pt idx="6723">
                  <c:v>0.930884801000097</c:v>
                </c:pt>
                <c:pt idx="6724">
                  <c:v>0.930916801000097</c:v>
                </c:pt>
                <c:pt idx="6725">
                  <c:v>0.930948801000097</c:v>
                </c:pt>
                <c:pt idx="6726">
                  <c:v>0.930980801000097</c:v>
                </c:pt>
                <c:pt idx="6727">
                  <c:v>0.931012801000097</c:v>
                </c:pt>
                <c:pt idx="6728">
                  <c:v>0.931044801000097</c:v>
                </c:pt>
                <c:pt idx="6729">
                  <c:v>0.931076801000097</c:v>
                </c:pt>
                <c:pt idx="6730">
                  <c:v>0.931108801000097</c:v>
                </c:pt>
                <c:pt idx="6731">
                  <c:v>0.931140801000097</c:v>
                </c:pt>
                <c:pt idx="6732">
                  <c:v>0.931172801000097</c:v>
                </c:pt>
                <c:pt idx="6733">
                  <c:v>0.931204801000097</c:v>
                </c:pt>
                <c:pt idx="6734">
                  <c:v>0.931236801000097</c:v>
                </c:pt>
                <c:pt idx="6735">
                  <c:v>0.931268801000097</c:v>
                </c:pt>
                <c:pt idx="6736">
                  <c:v>0.931300801000097</c:v>
                </c:pt>
                <c:pt idx="6737">
                  <c:v>0.931332801000097</c:v>
                </c:pt>
                <c:pt idx="6738">
                  <c:v>0.931364801000097</c:v>
                </c:pt>
                <c:pt idx="6739">
                  <c:v>0.931396801000097</c:v>
                </c:pt>
                <c:pt idx="6740">
                  <c:v>0.931428801000097</c:v>
                </c:pt>
                <c:pt idx="6741">
                  <c:v>0.931460801000097</c:v>
                </c:pt>
                <c:pt idx="6742">
                  <c:v>0.931492801000097</c:v>
                </c:pt>
                <c:pt idx="6743">
                  <c:v>0.931524801000097</c:v>
                </c:pt>
                <c:pt idx="6744">
                  <c:v>0.931556801000097</c:v>
                </c:pt>
                <c:pt idx="6745">
                  <c:v>0.931588801000097</c:v>
                </c:pt>
                <c:pt idx="6746">
                  <c:v>0.931620801000097</c:v>
                </c:pt>
                <c:pt idx="6747">
                  <c:v>0.931652801000097</c:v>
                </c:pt>
                <c:pt idx="6748">
                  <c:v>0.931684801000097</c:v>
                </c:pt>
                <c:pt idx="6749">
                  <c:v>0.931716801000098</c:v>
                </c:pt>
                <c:pt idx="6750">
                  <c:v>0.931748801000098</c:v>
                </c:pt>
                <c:pt idx="6751">
                  <c:v>0.931780801000098</c:v>
                </c:pt>
                <c:pt idx="6752">
                  <c:v>0.931812801000098</c:v>
                </c:pt>
                <c:pt idx="6753">
                  <c:v>0.931844801000098</c:v>
                </c:pt>
                <c:pt idx="6754">
                  <c:v>0.931876801000098</c:v>
                </c:pt>
                <c:pt idx="6755">
                  <c:v>0.931908801000098</c:v>
                </c:pt>
                <c:pt idx="6756">
                  <c:v>0.931940801000098</c:v>
                </c:pt>
                <c:pt idx="6757">
                  <c:v>0.931972801000098</c:v>
                </c:pt>
                <c:pt idx="6758">
                  <c:v>0.932004801000098</c:v>
                </c:pt>
                <c:pt idx="6759">
                  <c:v>0.932036801000098</c:v>
                </c:pt>
                <c:pt idx="6760">
                  <c:v>0.932068801000098</c:v>
                </c:pt>
                <c:pt idx="6761">
                  <c:v>0.932100801000098</c:v>
                </c:pt>
                <c:pt idx="6762">
                  <c:v>0.932132801000098</c:v>
                </c:pt>
                <c:pt idx="6763">
                  <c:v>0.932164801000098</c:v>
                </c:pt>
                <c:pt idx="6764">
                  <c:v>0.932196801000098</c:v>
                </c:pt>
                <c:pt idx="6765">
                  <c:v>0.932228801000098</c:v>
                </c:pt>
                <c:pt idx="6766">
                  <c:v>0.932260801000098</c:v>
                </c:pt>
                <c:pt idx="6767">
                  <c:v>0.932292801000098</c:v>
                </c:pt>
                <c:pt idx="6768">
                  <c:v>0.932324801000098</c:v>
                </c:pt>
                <c:pt idx="6769">
                  <c:v>0.932356801000098</c:v>
                </c:pt>
                <c:pt idx="6770">
                  <c:v>0.932388801000098</c:v>
                </c:pt>
                <c:pt idx="6771">
                  <c:v>0.932420801000098</c:v>
                </c:pt>
                <c:pt idx="6772">
                  <c:v>0.932452801000098</c:v>
                </c:pt>
                <c:pt idx="6773">
                  <c:v>0.932484801000098</c:v>
                </c:pt>
                <c:pt idx="6774">
                  <c:v>0.932516801000098</c:v>
                </c:pt>
                <c:pt idx="6775">
                  <c:v>0.932548801000099</c:v>
                </c:pt>
                <c:pt idx="6776">
                  <c:v>0.932580801000098</c:v>
                </c:pt>
                <c:pt idx="6777">
                  <c:v>0.932612801000098</c:v>
                </c:pt>
                <c:pt idx="6778">
                  <c:v>0.932644801000099</c:v>
                </c:pt>
                <c:pt idx="6779">
                  <c:v>0.932676801000098</c:v>
                </c:pt>
                <c:pt idx="6780">
                  <c:v>0.932708801000099</c:v>
                </c:pt>
                <c:pt idx="6781">
                  <c:v>0.932740801000099</c:v>
                </c:pt>
                <c:pt idx="6782">
                  <c:v>0.932772801000099</c:v>
                </c:pt>
                <c:pt idx="6783">
                  <c:v>0.932804801000098</c:v>
                </c:pt>
                <c:pt idx="6784">
                  <c:v>0.932836801000099</c:v>
                </c:pt>
                <c:pt idx="6785">
                  <c:v>0.932868801000099</c:v>
                </c:pt>
                <c:pt idx="6786">
                  <c:v>0.932900801000099</c:v>
                </c:pt>
                <c:pt idx="6787">
                  <c:v>0.932932801000099</c:v>
                </c:pt>
                <c:pt idx="6788">
                  <c:v>0.932964801000099</c:v>
                </c:pt>
                <c:pt idx="6789">
                  <c:v>0.932996801000099</c:v>
                </c:pt>
                <c:pt idx="6790">
                  <c:v>0.933028801000099</c:v>
                </c:pt>
                <c:pt idx="6791">
                  <c:v>0.933060801000099</c:v>
                </c:pt>
                <c:pt idx="6792">
                  <c:v>0.933092801000099</c:v>
                </c:pt>
                <c:pt idx="6793">
                  <c:v>0.933124801000099</c:v>
                </c:pt>
                <c:pt idx="6794">
                  <c:v>0.933156801000099</c:v>
                </c:pt>
                <c:pt idx="6795">
                  <c:v>0.933188801000099</c:v>
                </c:pt>
                <c:pt idx="6796">
                  <c:v>0.933220801000099</c:v>
                </c:pt>
                <c:pt idx="6797">
                  <c:v>0.933252801000099</c:v>
                </c:pt>
                <c:pt idx="6798">
                  <c:v>0.933284801000099</c:v>
                </c:pt>
                <c:pt idx="6799">
                  <c:v>0.933316801000099</c:v>
                </c:pt>
                <c:pt idx="6800">
                  <c:v>0.933348801000099</c:v>
                </c:pt>
                <c:pt idx="6801">
                  <c:v>0.933380801000099</c:v>
                </c:pt>
                <c:pt idx="6802">
                  <c:v>0.933412801000099</c:v>
                </c:pt>
                <c:pt idx="6803">
                  <c:v>0.933444801000099</c:v>
                </c:pt>
                <c:pt idx="6804">
                  <c:v>0.933476801000099</c:v>
                </c:pt>
                <c:pt idx="6805">
                  <c:v>0.933508801000099</c:v>
                </c:pt>
                <c:pt idx="6806">
                  <c:v>0.933540801000099</c:v>
                </c:pt>
                <c:pt idx="6807">
                  <c:v>0.933572801000099</c:v>
                </c:pt>
                <c:pt idx="6808">
                  <c:v>0.933604801000099</c:v>
                </c:pt>
                <c:pt idx="6809">
                  <c:v>0.933636801000099</c:v>
                </c:pt>
                <c:pt idx="6810">
                  <c:v>0.933668801000099</c:v>
                </c:pt>
                <c:pt idx="6811">
                  <c:v>0.9337008010001</c:v>
                </c:pt>
                <c:pt idx="6812">
                  <c:v>0.9337328010001</c:v>
                </c:pt>
                <c:pt idx="6813">
                  <c:v>0.9337648010001</c:v>
                </c:pt>
                <c:pt idx="6814">
                  <c:v>0.9337968010001</c:v>
                </c:pt>
                <c:pt idx="6815">
                  <c:v>0.9338288010001</c:v>
                </c:pt>
                <c:pt idx="6816">
                  <c:v>0.9338608010001</c:v>
                </c:pt>
                <c:pt idx="6817">
                  <c:v>0.9338928010001</c:v>
                </c:pt>
                <c:pt idx="6818">
                  <c:v>0.9339248010001</c:v>
                </c:pt>
                <c:pt idx="6819">
                  <c:v>0.9339568010001</c:v>
                </c:pt>
                <c:pt idx="6820">
                  <c:v>0.9339888010001</c:v>
                </c:pt>
                <c:pt idx="6821">
                  <c:v>0.934020801000099</c:v>
                </c:pt>
                <c:pt idx="6822">
                  <c:v>0.9340528010001</c:v>
                </c:pt>
                <c:pt idx="6823">
                  <c:v>0.9340848010001</c:v>
                </c:pt>
                <c:pt idx="6824">
                  <c:v>0.9341168010001</c:v>
                </c:pt>
                <c:pt idx="6825">
                  <c:v>0.9341488010001</c:v>
                </c:pt>
                <c:pt idx="6826">
                  <c:v>0.9341808010001</c:v>
                </c:pt>
                <c:pt idx="6827">
                  <c:v>0.9342128010001</c:v>
                </c:pt>
                <c:pt idx="6828">
                  <c:v>0.9342448010001</c:v>
                </c:pt>
                <c:pt idx="6829">
                  <c:v>0.9342768010001</c:v>
                </c:pt>
                <c:pt idx="6830">
                  <c:v>0.9343088010001</c:v>
                </c:pt>
                <c:pt idx="6831">
                  <c:v>0.9343408010001</c:v>
                </c:pt>
                <c:pt idx="6832">
                  <c:v>0.9343728010001</c:v>
                </c:pt>
                <c:pt idx="6833">
                  <c:v>0.9344048010001</c:v>
                </c:pt>
                <c:pt idx="6834">
                  <c:v>0.9344368010001</c:v>
                </c:pt>
                <c:pt idx="6835">
                  <c:v>0.9344688010001</c:v>
                </c:pt>
                <c:pt idx="6836">
                  <c:v>0.9345008010001</c:v>
                </c:pt>
                <c:pt idx="6837">
                  <c:v>0.9345328010001</c:v>
                </c:pt>
                <c:pt idx="6838">
                  <c:v>0.934564801000101</c:v>
                </c:pt>
                <c:pt idx="6839">
                  <c:v>0.934596801000101</c:v>
                </c:pt>
                <c:pt idx="6840">
                  <c:v>0.934628801000101</c:v>
                </c:pt>
                <c:pt idx="6841">
                  <c:v>0.9346608010001</c:v>
                </c:pt>
                <c:pt idx="6842">
                  <c:v>0.9346928010001</c:v>
                </c:pt>
                <c:pt idx="6843">
                  <c:v>0.934724801000101</c:v>
                </c:pt>
                <c:pt idx="6844">
                  <c:v>0.9347568010001</c:v>
                </c:pt>
                <c:pt idx="6845">
                  <c:v>0.934788801000101</c:v>
                </c:pt>
                <c:pt idx="6846">
                  <c:v>0.934820801000101</c:v>
                </c:pt>
                <c:pt idx="6847">
                  <c:v>0.934852801000101</c:v>
                </c:pt>
                <c:pt idx="6848">
                  <c:v>0.934884801000101</c:v>
                </c:pt>
                <c:pt idx="6849">
                  <c:v>0.934916801000101</c:v>
                </c:pt>
                <c:pt idx="6850">
                  <c:v>0.934948801000101</c:v>
                </c:pt>
                <c:pt idx="6851">
                  <c:v>0.934980801000101</c:v>
                </c:pt>
                <c:pt idx="6852">
                  <c:v>0.935012801000101</c:v>
                </c:pt>
                <c:pt idx="6853">
                  <c:v>0.935044801000101</c:v>
                </c:pt>
                <c:pt idx="6854">
                  <c:v>0.935076801000101</c:v>
                </c:pt>
                <c:pt idx="6855">
                  <c:v>0.935108801000101</c:v>
                </c:pt>
                <c:pt idx="6856">
                  <c:v>0.935140801000101</c:v>
                </c:pt>
                <c:pt idx="6857">
                  <c:v>0.935172801000101</c:v>
                </c:pt>
                <c:pt idx="6858">
                  <c:v>0.935204801000101</c:v>
                </c:pt>
                <c:pt idx="6859">
                  <c:v>0.935236801000101</c:v>
                </c:pt>
                <c:pt idx="6860">
                  <c:v>0.935268801000101</c:v>
                </c:pt>
                <c:pt idx="6861">
                  <c:v>0.935300801000101</c:v>
                </c:pt>
                <c:pt idx="6862">
                  <c:v>0.935332801000101</c:v>
                </c:pt>
                <c:pt idx="6863">
                  <c:v>0.935364801000101</c:v>
                </c:pt>
                <c:pt idx="6864">
                  <c:v>0.935396801000101</c:v>
                </c:pt>
                <c:pt idx="6865">
                  <c:v>0.935428801000101</c:v>
                </c:pt>
                <c:pt idx="6866">
                  <c:v>0.935460801000101</c:v>
                </c:pt>
                <c:pt idx="6867">
                  <c:v>0.935492801000101</c:v>
                </c:pt>
                <c:pt idx="6868">
                  <c:v>0.935524801000101</c:v>
                </c:pt>
                <c:pt idx="6869">
                  <c:v>0.935556801000101</c:v>
                </c:pt>
                <c:pt idx="6870">
                  <c:v>0.935588801000101</c:v>
                </c:pt>
                <c:pt idx="6871">
                  <c:v>0.935620801000101</c:v>
                </c:pt>
                <c:pt idx="6872">
                  <c:v>0.935652801000101</c:v>
                </c:pt>
                <c:pt idx="6873">
                  <c:v>0.935684801000101</c:v>
                </c:pt>
                <c:pt idx="6874">
                  <c:v>0.935716801000102</c:v>
                </c:pt>
                <c:pt idx="6875">
                  <c:v>0.935748801000102</c:v>
                </c:pt>
                <c:pt idx="6876">
                  <c:v>0.935780801000102</c:v>
                </c:pt>
                <c:pt idx="6877">
                  <c:v>0.935812801000102</c:v>
                </c:pt>
                <c:pt idx="6878">
                  <c:v>0.935844801000102</c:v>
                </c:pt>
                <c:pt idx="6879">
                  <c:v>0.935876801000102</c:v>
                </c:pt>
                <c:pt idx="6880">
                  <c:v>0.935908801000102</c:v>
                </c:pt>
                <c:pt idx="6881">
                  <c:v>0.935940801000102</c:v>
                </c:pt>
                <c:pt idx="6882">
                  <c:v>0.935972801000102</c:v>
                </c:pt>
                <c:pt idx="6883">
                  <c:v>0.936004801000102</c:v>
                </c:pt>
                <c:pt idx="6884">
                  <c:v>0.936036801000102</c:v>
                </c:pt>
                <c:pt idx="6885">
                  <c:v>0.936068801000102</c:v>
                </c:pt>
                <c:pt idx="6886">
                  <c:v>0.936100801000102</c:v>
                </c:pt>
                <c:pt idx="6887">
                  <c:v>0.936132801000102</c:v>
                </c:pt>
                <c:pt idx="6888">
                  <c:v>0.936164801000102</c:v>
                </c:pt>
                <c:pt idx="6889">
                  <c:v>0.936196801000102</c:v>
                </c:pt>
                <c:pt idx="6890">
                  <c:v>0.936228801000102</c:v>
                </c:pt>
                <c:pt idx="6891">
                  <c:v>0.936260801000102</c:v>
                </c:pt>
                <c:pt idx="6892">
                  <c:v>0.936292801000102</c:v>
                </c:pt>
                <c:pt idx="6893">
                  <c:v>0.936324801000102</c:v>
                </c:pt>
                <c:pt idx="6894">
                  <c:v>0.936356801000102</c:v>
                </c:pt>
                <c:pt idx="6895">
                  <c:v>0.936388801000102</c:v>
                </c:pt>
                <c:pt idx="6896">
                  <c:v>0.936420801000102</c:v>
                </c:pt>
                <c:pt idx="6897">
                  <c:v>0.936452801000102</c:v>
                </c:pt>
                <c:pt idx="6898">
                  <c:v>0.936484801000102</c:v>
                </c:pt>
                <c:pt idx="6899">
                  <c:v>0.936516801000102</c:v>
                </c:pt>
                <c:pt idx="6900">
                  <c:v>0.936548801000103</c:v>
                </c:pt>
                <c:pt idx="6901">
                  <c:v>0.936580801000102</c:v>
                </c:pt>
                <c:pt idx="6902">
                  <c:v>0.936612801000102</c:v>
                </c:pt>
                <c:pt idx="6903">
                  <c:v>0.936644801000103</c:v>
                </c:pt>
                <c:pt idx="6904">
                  <c:v>0.936676801000102</c:v>
                </c:pt>
                <c:pt idx="6905">
                  <c:v>0.936708801000103</c:v>
                </c:pt>
                <c:pt idx="6906">
                  <c:v>0.936740801000103</c:v>
                </c:pt>
                <c:pt idx="6907">
                  <c:v>0.936772801000103</c:v>
                </c:pt>
                <c:pt idx="6908">
                  <c:v>0.936804801000102</c:v>
                </c:pt>
                <c:pt idx="6909">
                  <c:v>0.936836801000102</c:v>
                </c:pt>
                <c:pt idx="6910">
                  <c:v>0.936868801000103</c:v>
                </c:pt>
                <c:pt idx="6911">
                  <c:v>0.936900801000103</c:v>
                </c:pt>
                <c:pt idx="6912">
                  <c:v>0.936932801000103</c:v>
                </c:pt>
                <c:pt idx="6913">
                  <c:v>0.936964801000103</c:v>
                </c:pt>
                <c:pt idx="6914">
                  <c:v>0.936996801000103</c:v>
                </c:pt>
                <c:pt idx="6915">
                  <c:v>0.937028801000103</c:v>
                </c:pt>
                <c:pt idx="6916">
                  <c:v>0.937060801000103</c:v>
                </c:pt>
                <c:pt idx="6917">
                  <c:v>0.937092801000103</c:v>
                </c:pt>
                <c:pt idx="6918">
                  <c:v>0.937124801000103</c:v>
                </c:pt>
                <c:pt idx="6919">
                  <c:v>0.937156801000103</c:v>
                </c:pt>
                <c:pt idx="6920">
                  <c:v>0.937188801000103</c:v>
                </c:pt>
                <c:pt idx="6921">
                  <c:v>0.937220801000103</c:v>
                </c:pt>
                <c:pt idx="6922">
                  <c:v>0.937252801000103</c:v>
                </c:pt>
                <c:pt idx="6923">
                  <c:v>0.937284801000103</c:v>
                </c:pt>
                <c:pt idx="6924">
                  <c:v>0.937316801000103</c:v>
                </c:pt>
                <c:pt idx="6925">
                  <c:v>0.937348801000103</c:v>
                </c:pt>
                <c:pt idx="6926">
                  <c:v>0.937380801000103</c:v>
                </c:pt>
                <c:pt idx="6927">
                  <c:v>0.937412801000103</c:v>
                </c:pt>
                <c:pt idx="6928">
                  <c:v>0.937444801000103</c:v>
                </c:pt>
                <c:pt idx="6929">
                  <c:v>0.937476801000103</c:v>
                </c:pt>
                <c:pt idx="6930">
                  <c:v>0.937508801000103</c:v>
                </c:pt>
                <c:pt idx="6931">
                  <c:v>0.937540801000103</c:v>
                </c:pt>
                <c:pt idx="6932">
                  <c:v>0.937572801000103</c:v>
                </c:pt>
                <c:pt idx="6933">
                  <c:v>0.937604801000103</c:v>
                </c:pt>
                <c:pt idx="6934">
                  <c:v>0.937636801000103</c:v>
                </c:pt>
                <c:pt idx="6935">
                  <c:v>0.937668801000103</c:v>
                </c:pt>
                <c:pt idx="6936">
                  <c:v>0.937700801000104</c:v>
                </c:pt>
                <c:pt idx="6937">
                  <c:v>0.937732801000104</c:v>
                </c:pt>
                <c:pt idx="6938">
                  <c:v>0.937764801000104</c:v>
                </c:pt>
                <c:pt idx="6939">
                  <c:v>0.937796801000104</c:v>
                </c:pt>
                <c:pt idx="6940">
                  <c:v>0.937828801000104</c:v>
                </c:pt>
                <c:pt idx="6941">
                  <c:v>0.937860801000104</c:v>
                </c:pt>
                <c:pt idx="6942">
                  <c:v>0.937892801000104</c:v>
                </c:pt>
                <c:pt idx="6943">
                  <c:v>0.937924801000104</c:v>
                </c:pt>
                <c:pt idx="6944">
                  <c:v>0.937956801000104</c:v>
                </c:pt>
                <c:pt idx="6945">
                  <c:v>0.937988801000104</c:v>
                </c:pt>
                <c:pt idx="6946">
                  <c:v>0.938020801000104</c:v>
                </c:pt>
                <c:pt idx="6947">
                  <c:v>0.938052801000104</c:v>
                </c:pt>
                <c:pt idx="6948">
                  <c:v>0.938084801000104</c:v>
                </c:pt>
                <c:pt idx="6949">
                  <c:v>0.938116801000104</c:v>
                </c:pt>
                <c:pt idx="6950">
                  <c:v>0.938148801000104</c:v>
                </c:pt>
                <c:pt idx="6951">
                  <c:v>0.938180801000104</c:v>
                </c:pt>
                <c:pt idx="6952">
                  <c:v>0.938212801000104</c:v>
                </c:pt>
                <c:pt idx="6953">
                  <c:v>0.938244801000104</c:v>
                </c:pt>
                <c:pt idx="6954">
                  <c:v>0.938276801000104</c:v>
                </c:pt>
                <c:pt idx="6955">
                  <c:v>0.938308801000104</c:v>
                </c:pt>
                <c:pt idx="6956">
                  <c:v>0.938340801000104</c:v>
                </c:pt>
                <c:pt idx="6957">
                  <c:v>0.938372801000104</c:v>
                </c:pt>
                <c:pt idx="6958">
                  <c:v>0.938404801000104</c:v>
                </c:pt>
                <c:pt idx="6959">
                  <c:v>0.938436801000104</c:v>
                </c:pt>
                <c:pt idx="6960">
                  <c:v>0.938468801000104</c:v>
                </c:pt>
                <c:pt idx="6961">
                  <c:v>0.938500801000104</c:v>
                </c:pt>
                <c:pt idx="6962">
                  <c:v>0.938532801000104</c:v>
                </c:pt>
                <c:pt idx="6963">
                  <c:v>0.938564801000104</c:v>
                </c:pt>
                <c:pt idx="6964">
                  <c:v>0.938596801000104</c:v>
                </c:pt>
                <c:pt idx="6965">
                  <c:v>0.938628801000104</c:v>
                </c:pt>
                <c:pt idx="6966">
                  <c:v>0.938660801000104</c:v>
                </c:pt>
                <c:pt idx="6967">
                  <c:v>0.938692801000104</c:v>
                </c:pt>
                <c:pt idx="6968">
                  <c:v>0.938724801000104</c:v>
                </c:pt>
                <c:pt idx="6969">
                  <c:v>0.938756801000104</c:v>
                </c:pt>
                <c:pt idx="6970">
                  <c:v>0.938788801000104</c:v>
                </c:pt>
                <c:pt idx="6971">
                  <c:v>0.938820801000104</c:v>
                </c:pt>
                <c:pt idx="6972">
                  <c:v>0.938852801000105</c:v>
                </c:pt>
                <c:pt idx="6973">
                  <c:v>0.938884801000105</c:v>
                </c:pt>
                <c:pt idx="6974">
                  <c:v>0.938916801000105</c:v>
                </c:pt>
                <c:pt idx="6975">
                  <c:v>0.938948801000105</c:v>
                </c:pt>
                <c:pt idx="6976">
                  <c:v>0.938980801000105</c:v>
                </c:pt>
                <c:pt idx="6977">
                  <c:v>0.939012801000105</c:v>
                </c:pt>
                <c:pt idx="6978">
                  <c:v>0.939044801000105</c:v>
                </c:pt>
                <c:pt idx="6979">
                  <c:v>0.939076801000105</c:v>
                </c:pt>
                <c:pt idx="6980">
                  <c:v>0.939108801000105</c:v>
                </c:pt>
                <c:pt idx="6981">
                  <c:v>0.939140801000105</c:v>
                </c:pt>
                <c:pt idx="6982">
                  <c:v>0.939172801000105</c:v>
                </c:pt>
                <c:pt idx="6983">
                  <c:v>0.939204801000105</c:v>
                </c:pt>
                <c:pt idx="6984">
                  <c:v>0.939236801000105</c:v>
                </c:pt>
                <c:pt idx="6985">
                  <c:v>0.939268801000105</c:v>
                </c:pt>
                <c:pt idx="6986">
                  <c:v>0.939300801000105</c:v>
                </c:pt>
                <c:pt idx="6987">
                  <c:v>0.939332801000105</c:v>
                </c:pt>
                <c:pt idx="6988">
                  <c:v>0.939364801000105</c:v>
                </c:pt>
                <c:pt idx="6989">
                  <c:v>0.939396801000105</c:v>
                </c:pt>
                <c:pt idx="6990">
                  <c:v>0.939428801000105</c:v>
                </c:pt>
                <c:pt idx="6991">
                  <c:v>0.939460801000105</c:v>
                </c:pt>
                <c:pt idx="6992">
                  <c:v>0.939492801000105</c:v>
                </c:pt>
                <c:pt idx="6993">
                  <c:v>0.939524801000105</c:v>
                </c:pt>
                <c:pt idx="6994">
                  <c:v>0.939556801000105</c:v>
                </c:pt>
                <c:pt idx="6995">
                  <c:v>0.939588801000105</c:v>
                </c:pt>
                <c:pt idx="6996">
                  <c:v>0.939620801000105</c:v>
                </c:pt>
                <c:pt idx="6997">
                  <c:v>0.939652801000105</c:v>
                </c:pt>
                <c:pt idx="6998">
                  <c:v>0.939684801000105</c:v>
                </c:pt>
                <c:pt idx="6999">
                  <c:v>0.939716801000106</c:v>
                </c:pt>
                <c:pt idx="7000">
                  <c:v>0.939748801000106</c:v>
                </c:pt>
                <c:pt idx="7001">
                  <c:v>0.939780801000106</c:v>
                </c:pt>
                <c:pt idx="7002">
                  <c:v>0.939812801000106</c:v>
                </c:pt>
                <c:pt idx="7003">
                  <c:v>0.939844801000106</c:v>
                </c:pt>
                <c:pt idx="7004">
                  <c:v>0.939876801000106</c:v>
                </c:pt>
                <c:pt idx="7005">
                  <c:v>0.939908801000106</c:v>
                </c:pt>
                <c:pt idx="7006">
                  <c:v>0.939940801000106</c:v>
                </c:pt>
                <c:pt idx="7007">
                  <c:v>0.939972801000106</c:v>
                </c:pt>
                <c:pt idx="7008">
                  <c:v>0.940004801000106</c:v>
                </c:pt>
                <c:pt idx="7009">
                  <c:v>0.940036801000106</c:v>
                </c:pt>
                <c:pt idx="7010">
                  <c:v>0.940068801000106</c:v>
                </c:pt>
                <c:pt idx="7011">
                  <c:v>0.940100801000106</c:v>
                </c:pt>
                <c:pt idx="7012">
                  <c:v>0.940132801000106</c:v>
                </c:pt>
                <c:pt idx="7013">
                  <c:v>0.940164801000106</c:v>
                </c:pt>
                <c:pt idx="7014">
                  <c:v>0.940196801000106</c:v>
                </c:pt>
                <c:pt idx="7015">
                  <c:v>0.940228801000106</c:v>
                </c:pt>
                <c:pt idx="7016">
                  <c:v>0.940260801000106</c:v>
                </c:pt>
                <c:pt idx="7017">
                  <c:v>0.940292801000106</c:v>
                </c:pt>
                <c:pt idx="7018">
                  <c:v>0.940324801000106</c:v>
                </c:pt>
                <c:pt idx="7019">
                  <c:v>0.940356801000106</c:v>
                </c:pt>
                <c:pt idx="7020">
                  <c:v>0.940388801000106</c:v>
                </c:pt>
                <c:pt idx="7021">
                  <c:v>0.940420801000106</c:v>
                </c:pt>
                <c:pt idx="7022">
                  <c:v>0.940452801000106</c:v>
                </c:pt>
                <c:pt idx="7023">
                  <c:v>0.940484801000106</c:v>
                </c:pt>
                <c:pt idx="7024">
                  <c:v>0.940516801000106</c:v>
                </c:pt>
                <c:pt idx="7025">
                  <c:v>0.940548801000107</c:v>
                </c:pt>
                <c:pt idx="7026">
                  <c:v>0.940580801000106</c:v>
                </c:pt>
                <c:pt idx="7027">
                  <c:v>0.940612801000106</c:v>
                </c:pt>
                <c:pt idx="7028">
                  <c:v>0.940644801000107</c:v>
                </c:pt>
                <c:pt idx="7029">
                  <c:v>0.940676801000106</c:v>
                </c:pt>
                <c:pt idx="7030">
                  <c:v>0.940708801000107</c:v>
                </c:pt>
                <c:pt idx="7031">
                  <c:v>0.940740801000107</c:v>
                </c:pt>
                <c:pt idx="7032">
                  <c:v>0.940772801000107</c:v>
                </c:pt>
                <c:pt idx="7033">
                  <c:v>0.940804801000106</c:v>
                </c:pt>
                <c:pt idx="7034">
                  <c:v>0.940836801000107</c:v>
                </c:pt>
                <c:pt idx="7035">
                  <c:v>0.940868801000107</c:v>
                </c:pt>
                <c:pt idx="7036">
                  <c:v>0.940900801000107</c:v>
                </c:pt>
                <c:pt idx="7037">
                  <c:v>0.940932801000107</c:v>
                </c:pt>
                <c:pt idx="7038">
                  <c:v>0.940964801000107</c:v>
                </c:pt>
                <c:pt idx="7039">
                  <c:v>0.940996801000107</c:v>
                </c:pt>
                <c:pt idx="7040">
                  <c:v>0.941028801000107</c:v>
                </c:pt>
                <c:pt idx="7041">
                  <c:v>0.941060801000107</c:v>
                </c:pt>
                <c:pt idx="7042">
                  <c:v>0.941092801000107</c:v>
                </c:pt>
                <c:pt idx="7043">
                  <c:v>0.941124801000107</c:v>
                </c:pt>
                <c:pt idx="7044">
                  <c:v>0.941156801000107</c:v>
                </c:pt>
                <c:pt idx="7045">
                  <c:v>0.941188801000107</c:v>
                </c:pt>
                <c:pt idx="7046">
                  <c:v>0.941220801000107</c:v>
                </c:pt>
                <c:pt idx="7047">
                  <c:v>0.941252801000107</c:v>
                </c:pt>
                <c:pt idx="7048">
                  <c:v>0.941284801000107</c:v>
                </c:pt>
                <c:pt idx="7049">
                  <c:v>0.941316801000107</c:v>
                </c:pt>
                <c:pt idx="7050">
                  <c:v>0.941348801000107</c:v>
                </c:pt>
                <c:pt idx="7051">
                  <c:v>0.941380801000107</c:v>
                </c:pt>
                <c:pt idx="7052">
                  <c:v>0.941412801000107</c:v>
                </c:pt>
                <c:pt idx="7053">
                  <c:v>0.941444801000107</c:v>
                </c:pt>
                <c:pt idx="7054">
                  <c:v>0.941476801000107</c:v>
                </c:pt>
                <c:pt idx="7055">
                  <c:v>0.941508801000107</c:v>
                </c:pt>
                <c:pt idx="7056">
                  <c:v>0.941540801000107</c:v>
                </c:pt>
                <c:pt idx="7057">
                  <c:v>0.941572801000107</c:v>
                </c:pt>
                <c:pt idx="7058">
                  <c:v>0.941604801000107</c:v>
                </c:pt>
                <c:pt idx="7059">
                  <c:v>0.941636801000107</c:v>
                </c:pt>
                <c:pt idx="7060">
                  <c:v>0.941668801000107</c:v>
                </c:pt>
                <c:pt idx="7061">
                  <c:v>0.941700801000108</c:v>
                </c:pt>
                <c:pt idx="7062">
                  <c:v>0.941732801000108</c:v>
                </c:pt>
                <c:pt idx="7063">
                  <c:v>0.941764801000108</c:v>
                </c:pt>
                <c:pt idx="7064">
                  <c:v>0.941796801000108</c:v>
                </c:pt>
                <c:pt idx="7065">
                  <c:v>0.941828801000108</c:v>
                </c:pt>
                <c:pt idx="7066">
                  <c:v>0.941860801000108</c:v>
                </c:pt>
                <c:pt idx="7067">
                  <c:v>0.941892801000108</c:v>
                </c:pt>
                <c:pt idx="7068">
                  <c:v>0.941924801000108</c:v>
                </c:pt>
                <c:pt idx="7069">
                  <c:v>0.941956801000108</c:v>
                </c:pt>
                <c:pt idx="7070">
                  <c:v>0.941988801000108</c:v>
                </c:pt>
                <c:pt idx="7071">
                  <c:v>0.942020801000107</c:v>
                </c:pt>
                <c:pt idx="7072">
                  <c:v>0.942052801000108</c:v>
                </c:pt>
                <c:pt idx="7073">
                  <c:v>0.942084801000108</c:v>
                </c:pt>
                <c:pt idx="7074">
                  <c:v>0.942116801000108</c:v>
                </c:pt>
                <c:pt idx="7075">
                  <c:v>0.942148801000108</c:v>
                </c:pt>
                <c:pt idx="7076">
                  <c:v>0.942180801000108</c:v>
                </c:pt>
                <c:pt idx="7077">
                  <c:v>0.942212801000108</c:v>
                </c:pt>
                <c:pt idx="7078">
                  <c:v>0.942244801000108</c:v>
                </c:pt>
                <c:pt idx="7079">
                  <c:v>0.942276801000108</c:v>
                </c:pt>
                <c:pt idx="7080">
                  <c:v>0.942308801000108</c:v>
                </c:pt>
                <c:pt idx="7081">
                  <c:v>0.942340801000108</c:v>
                </c:pt>
                <c:pt idx="7082">
                  <c:v>0.942372801000108</c:v>
                </c:pt>
                <c:pt idx="7083">
                  <c:v>0.942404801000108</c:v>
                </c:pt>
                <c:pt idx="7084">
                  <c:v>0.942436801000108</c:v>
                </c:pt>
                <c:pt idx="7085">
                  <c:v>0.942468801000108</c:v>
                </c:pt>
                <c:pt idx="7086">
                  <c:v>0.942500801000108</c:v>
                </c:pt>
                <c:pt idx="7087">
                  <c:v>0.942532801000108</c:v>
                </c:pt>
                <c:pt idx="7088">
                  <c:v>0.942564801000109</c:v>
                </c:pt>
                <c:pt idx="7089">
                  <c:v>0.942596801000109</c:v>
                </c:pt>
                <c:pt idx="7090">
                  <c:v>0.942628801000109</c:v>
                </c:pt>
                <c:pt idx="7091">
                  <c:v>0.942660801000108</c:v>
                </c:pt>
                <c:pt idx="7092">
                  <c:v>0.942692801000108</c:v>
                </c:pt>
                <c:pt idx="7093">
                  <c:v>0.942724801000109</c:v>
                </c:pt>
                <c:pt idx="7094">
                  <c:v>0.942756801000108</c:v>
                </c:pt>
                <c:pt idx="7095">
                  <c:v>0.942788801000109</c:v>
                </c:pt>
                <c:pt idx="7096">
                  <c:v>0.942820801000109</c:v>
                </c:pt>
                <c:pt idx="7097">
                  <c:v>0.942852801000109</c:v>
                </c:pt>
                <c:pt idx="7098">
                  <c:v>0.942884801000109</c:v>
                </c:pt>
                <c:pt idx="7099">
                  <c:v>0.942916801000109</c:v>
                </c:pt>
                <c:pt idx="7100">
                  <c:v>0.942948801000109</c:v>
                </c:pt>
                <c:pt idx="7101">
                  <c:v>0.942980801000109</c:v>
                </c:pt>
                <c:pt idx="7102">
                  <c:v>0.943012801000109</c:v>
                </c:pt>
                <c:pt idx="7103">
                  <c:v>0.943044801000109</c:v>
                </c:pt>
                <c:pt idx="7104">
                  <c:v>0.943076801000109</c:v>
                </c:pt>
                <c:pt idx="7105">
                  <c:v>0.943108801000109</c:v>
                </c:pt>
                <c:pt idx="7106">
                  <c:v>0.943140801000109</c:v>
                </c:pt>
                <c:pt idx="7107">
                  <c:v>0.943172801000109</c:v>
                </c:pt>
                <c:pt idx="7108">
                  <c:v>0.943204801000109</c:v>
                </c:pt>
                <c:pt idx="7109">
                  <c:v>0.943236801000109</c:v>
                </c:pt>
                <c:pt idx="7110">
                  <c:v>0.943268801000109</c:v>
                </c:pt>
                <c:pt idx="7111">
                  <c:v>0.943300801000109</c:v>
                </c:pt>
                <c:pt idx="7112">
                  <c:v>0.943332801000109</c:v>
                </c:pt>
                <c:pt idx="7113">
                  <c:v>0.943364801000109</c:v>
                </c:pt>
                <c:pt idx="7114">
                  <c:v>0.943396801000109</c:v>
                </c:pt>
                <c:pt idx="7115">
                  <c:v>0.943428801000109</c:v>
                </c:pt>
                <c:pt idx="7116">
                  <c:v>0.943460801000109</c:v>
                </c:pt>
                <c:pt idx="7117">
                  <c:v>0.943492801000109</c:v>
                </c:pt>
                <c:pt idx="7118">
                  <c:v>0.943524801000109</c:v>
                </c:pt>
                <c:pt idx="7119">
                  <c:v>0.943556801000109</c:v>
                </c:pt>
                <c:pt idx="7120">
                  <c:v>0.943588801000109</c:v>
                </c:pt>
                <c:pt idx="7121">
                  <c:v>0.943620801000109</c:v>
                </c:pt>
                <c:pt idx="7122">
                  <c:v>0.943652801000109</c:v>
                </c:pt>
                <c:pt idx="7123">
                  <c:v>0.943684801000109</c:v>
                </c:pt>
                <c:pt idx="7124">
                  <c:v>0.94371680100011</c:v>
                </c:pt>
                <c:pt idx="7125">
                  <c:v>0.94374880100011</c:v>
                </c:pt>
                <c:pt idx="7126">
                  <c:v>0.94377620100011</c:v>
                </c:pt>
                <c:pt idx="7127">
                  <c:v>0.94380360100011</c:v>
                </c:pt>
                <c:pt idx="7128">
                  <c:v>0.94383100100011</c:v>
                </c:pt>
                <c:pt idx="7129">
                  <c:v>0.94385840100011</c:v>
                </c:pt>
                <c:pt idx="7130">
                  <c:v>0.94388580100011</c:v>
                </c:pt>
                <c:pt idx="7131">
                  <c:v>0.94391320100011</c:v>
                </c:pt>
                <c:pt idx="7132">
                  <c:v>0.94394060100011</c:v>
                </c:pt>
                <c:pt idx="7133">
                  <c:v>0.94396800100011</c:v>
                </c:pt>
                <c:pt idx="7134">
                  <c:v>0.94399540100011</c:v>
                </c:pt>
                <c:pt idx="7135">
                  <c:v>0.94402280100011</c:v>
                </c:pt>
                <c:pt idx="7136">
                  <c:v>0.94405020100011</c:v>
                </c:pt>
                <c:pt idx="7137">
                  <c:v>0.94407760100011</c:v>
                </c:pt>
                <c:pt idx="7138">
                  <c:v>0.94410500100011</c:v>
                </c:pt>
                <c:pt idx="7139">
                  <c:v>0.94413240100011</c:v>
                </c:pt>
                <c:pt idx="7140">
                  <c:v>0.94415980100011</c:v>
                </c:pt>
                <c:pt idx="7141">
                  <c:v>0.94418720100011</c:v>
                </c:pt>
                <c:pt idx="7142">
                  <c:v>0.94421460100011</c:v>
                </c:pt>
                <c:pt idx="7143">
                  <c:v>0.94424200100011</c:v>
                </c:pt>
                <c:pt idx="7144">
                  <c:v>0.944269401000109</c:v>
                </c:pt>
                <c:pt idx="7145">
                  <c:v>0.94429680100011</c:v>
                </c:pt>
                <c:pt idx="7146">
                  <c:v>0.94432420100011</c:v>
                </c:pt>
                <c:pt idx="7147">
                  <c:v>0.94435160100011</c:v>
                </c:pt>
                <c:pt idx="7148">
                  <c:v>0.94437900100011</c:v>
                </c:pt>
                <c:pt idx="7149">
                  <c:v>0.94440640100011</c:v>
                </c:pt>
                <c:pt idx="7150">
                  <c:v>0.94443380100011</c:v>
                </c:pt>
                <c:pt idx="7151">
                  <c:v>0.94446120100011</c:v>
                </c:pt>
                <c:pt idx="7152">
                  <c:v>0.94448860100011</c:v>
                </c:pt>
                <c:pt idx="7153">
                  <c:v>0.94451600100011</c:v>
                </c:pt>
                <c:pt idx="7154">
                  <c:v>0.94454340100011</c:v>
                </c:pt>
                <c:pt idx="7155">
                  <c:v>0.94457080100011</c:v>
                </c:pt>
                <c:pt idx="7156">
                  <c:v>0.94459820100011</c:v>
                </c:pt>
                <c:pt idx="7157">
                  <c:v>0.94462560100011</c:v>
                </c:pt>
                <c:pt idx="7158">
                  <c:v>0.94465300100011</c:v>
                </c:pt>
                <c:pt idx="7159">
                  <c:v>0.94468040100011</c:v>
                </c:pt>
                <c:pt idx="7160">
                  <c:v>0.94470780100011</c:v>
                </c:pt>
                <c:pt idx="7161">
                  <c:v>0.94473520100011</c:v>
                </c:pt>
                <c:pt idx="7162">
                  <c:v>0.94476260100011</c:v>
                </c:pt>
                <c:pt idx="7163">
                  <c:v>0.94479000100011</c:v>
                </c:pt>
                <c:pt idx="7164">
                  <c:v>0.94481740100011</c:v>
                </c:pt>
                <c:pt idx="7165">
                  <c:v>0.94484480100011</c:v>
                </c:pt>
                <c:pt idx="7166">
                  <c:v>0.94487220100011</c:v>
                </c:pt>
                <c:pt idx="7167">
                  <c:v>0.94489960100011</c:v>
                </c:pt>
                <c:pt idx="7168">
                  <c:v>0.94492700100011</c:v>
                </c:pt>
                <c:pt idx="7169">
                  <c:v>0.94495440100011</c:v>
                </c:pt>
                <c:pt idx="7170">
                  <c:v>0.94498180100011</c:v>
                </c:pt>
                <c:pt idx="7171">
                  <c:v>0.94500920100011</c:v>
                </c:pt>
                <c:pt idx="7172">
                  <c:v>0.94503660100011</c:v>
                </c:pt>
                <c:pt idx="7173">
                  <c:v>0.94506400100011</c:v>
                </c:pt>
                <c:pt idx="7174">
                  <c:v>0.94509140100011</c:v>
                </c:pt>
                <c:pt idx="7175">
                  <c:v>0.94511880100011</c:v>
                </c:pt>
                <c:pt idx="7176">
                  <c:v>0.94514620100011</c:v>
                </c:pt>
                <c:pt idx="7177">
                  <c:v>0.94517360100011</c:v>
                </c:pt>
                <c:pt idx="7178">
                  <c:v>0.94520100100011</c:v>
                </c:pt>
                <c:pt idx="7179">
                  <c:v>0.94522840100011</c:v>
                </c:pt>
                <c:pt idx="7180">
                  <c:v>0.94525580100011</c:v>
                </c:pt>
                <c:pt idx="7181">
                  <c:v>0.94528320100011</c:v>
                </c:pt>
                <c:pt idx="7182">
                  <c:v>0.94531060100011</c:v>
                </c:pt>
                <c:pt idx="7183">
                  <c:v>0.94533800100011</c:v>
                </c:pt>
                <c:pt idx="7184">
                  <c:v>0.94536540100011</c:v>
                </c:pt>
                <c:pt idx="7185">
                  <c:v>0.94539280100011</c:v>
                </c:pt>
                <c:pt idx="7186">
                  <c:v>0.94542020100011</c:v>
                </c:pt>
                <c:pt idx="7187">
                  <c:v>0.94544760100011</c:v>
                </c:pt>
                <c:pt idx="7188">
                  <c:v>0.94547500100011</c:v>
                </c:pt>
                <c:pt idx="7189">
                  <c:v>0.94550240100011</c:v>
                </c:pt>
                <c:pt idx="7190">
                  <c:v>0.94552980100011</c:v>
                </c:pt>
                <c:pt idx="7191">
                  <c:v>0.94555720100011</c:v>
                </c:pt>
                <c:pt idx="7192">
                  <c:v>0.94558460100011</c:v>
                </c:pt>
                <c:pt idx="7193">
                  <c:v>0.94561200100011</c:v>
                </c:pt>
                <c:pt idx="7194">
                  <c:v>0.94563940100011</c:v>
                </c:pt>
                <c:pt idx="7195">
                  <c:v>0.94566680100011</c:v>
                </c:pt>
                <c:pt idx="7196">
                  <c:v>0.94569420100011</c:v>
                </c:pt>
                <c:pt idx="7197">
                  <c:v>0.94572160100011</c:v>
                </c:pt>
                <c:pt idx="7198">
                  <c:v>0.94574900100011</c:v>
                </c:pt>
                <c:pt idx="7199">
                  <c:v>0.945776401000111</c:v>
                </c:pt>
                <c:pt idx="7200">
                  <c:v>0.94580380100011</c:v>
                </c:pt>
                <c:pt idx="7201">
                  <c:v>0.94583120100011</c:v>
                </c:pt>
                <c:pt idx="7202">
                  <c:v>0.94585860100011</c:v>
                </c:pt>
                <c:pt idx="7203">
                  <c:v>0.94588600100011</c:v>
                </c:pt>
                <c:pt idx="7204">
                  <c:v>0.94591340100011</c:v>
                </c:pt>
                <c:pt idx="7205">
                  <c:v>0.94594080100011</c:v>
                </c:pt>
                <c:pt idx="7206">
                  <c:v>0.945968201000111</c:v>
                </c:pt>
                <c:pt idx="7207">
                  <c:v>0.94599560100011</c:v>
                </c:pt>
                <c:pt idx="7208">
                  <c:v>0.946023001000111</c:v>
                </c:pt>
                <c:pt idx="7209">
                  <c:v>0.94605040100011</c:v>
                </c:pt>
                <c:pt idx="7210">
                  <c:v>0.946077801000111</c:v>
                </c:pt>
                <c:pt idx="7211">
                  <c:v>0.94610520100011</c:v>
                </c:pt>
                <c:pt idx="7212">
                  <c:v>0.94613260100011</c:v>
                </c:pt>
                <c:pt idx="7213">
                  <c:v>0.94616000100011</c:v>
                </c:pt>
                <c:pt idx="7214">
                  <c:v>0.94618740100011</c:v>
                </c:pt>
                <c:pt idx="7215">
                  <c:v>0.946214801000111</c:v>
                </c:pt>
                <c:pt idx="7216">
                  <c:v>0.94624220100011</c:v>
                </c:pt>
                <c:pt idx="7217">
                  <c:v>0.946269601000111</c:v>
                </c:pt>
                <c:pt idx="7218">
                  <c:v>0.946297001000111</c:v>
                </c:pt>
                <c:pt idx="7219">
                  <c:v>0.94632440100011</c:v>
                </c:pt>
                <c:pt idx="7220">
                  <c:v>0.94635180100011</c:v>
                </c:pt>
                <c:pt idx="7221">
                  <c:v>0.94637920100011</c:v>
                </c:pt>
                <c:pt idx="7222">
                  <c:v>0.94640660100011</c:v>
                </c:pt>
                <c:pt idx="7223">
                  <c:v>0.94643400100011</c:v>
                </c:pt>
                <c:pt idx="7224">
                  <c:v>0.94646140100011</c:v>
                </c:pt>
                <c:pt idx="7225">
                  <c:v>0.94648880100011</c:v>
                </c:pt>
                <c:pt idx="7226">
                  <c:v>0.94651620100011</c:v>
                </c:pt>
                <c:pt idx="7227">
                  <c:v>0.946543601000111</c:v>
                </c:pt>
                <c:pt idx="7228">
                  <c:v>0.946571001000111</c:v>
                </c:pt>
                <c:pt idx="7229">
                  <c:v>0.946598401000111</c:v>
                </c:pt>
                <c:pt idx="7230">
                  <c:v>0.946625801000111</c:v>
                </c:pt>
                <c:pt idx="7231">
                  <c:v>0.946653201000111</c:v>
                </c:pt>
                <c:pt idx="7232">
                  <c:v>0.946680601000111</c:v>
                </c:pt>
                <c:pt idx="7233">
                  <c:v>0.946708001000111</c:v>
                </c:pt>
                <c:pt idx="7234">
                  <c:v>0.946735401000111</c:v>
                </c:pt>
                <c:pt idx="7235">
                  <c:v>0.946762801000111</c:v>
                </c:pt>
                <c:pt idx="7236">
                  <c:v>0.946790201000111</c:v>
                </c:pt>
                <c:pt idx="7237">
                  <c:v>0.946817601000111</c:v>
                </c:pt>
                <c:pt idx="7238">
                  <c:v>0.946845001000111</c:v>
                </c:pt>
                <c:pt idx="7239">
                  <c:v>0.946872401000111</c:v>
                </c:pt>
                <c:pt idx="7240">
                  <c:v>0.946899801000111</c:v>
                </c:pt>
                <c:pt idx="7241">
                  <c:v>0.946927201000111</c:v>
                </c:pt>
                <c:pt idx="7242">
                  <c:v>0.946954601000111</c:v>
                </c:pt>
                <c:pt idx="7243">
                  <c:v>0.946982001000111</c:v>
                </c:pt>
                <c:pt idx="7244">
                  <c:v>0.947009401000111</c:v>
                </c:pt>
                <c:pt idx="7245">
                  <c:v>0.947036801000111</c:v>
                </c:pt>
                <c:pt idx="7246">
                  <c:v>0.947064201000111</c:v>
                </c:pt>
                <c:pt idx="7247">
                  <c:v>0.947091601000111</c:v>
                </c:pt>
                <c:pt idx="7248">
                  <c:v>0.947119001000111</c:v>
                </c:pt>
                <c:pt idx="7249">
                  <c:v>0.947146401000111</c:v>
                </c:pt>
                <c:pt idx="7250">
                  <c:v>0.947173801000111</c:v>
                </c:pt>
                <c:pt idx="7251">
                  <c:v>0.947201201000111</c:v>
                </c:pt>
                <c:pt idx="7252">
                  <c:v>0.947228601000111</c:v>
                </c:pt>
                <c:pt idx="7253">
                  <c:v>0.947256001000111</c:v>
                </c:pt>
                <c:pt idx="7254">
                  <c:v>0.947283401000111</c:v>
                </c:pt>
                <c:pt idx="7255">
                  <c:v>0.947310801000111</c:v>
                </c:pt>
                <c:pt idx="7256">
                  <c:v>0.947338201000111</c:v>
                </c:pt>
                <c:pt idx="7257">
                  <c:v>0.947365601000111</c:v>
                </c:pt>
                <c:pt idx="7258">
                  <c:v>0.947393001000111</c:v>
                </c:pt>
                <c:pt idx="7259">
                  <c:v>0.947420401000111</c:v>
                </c:pt>
                <c:pt idx="7260">
                  <c:v>0.947447801000111</c:v>
                </c:pt>
                <c:pt idx="7261">
                  <c:v>0.947475201000111</c:v>
                </c:pt>
                <c:pt idx="7262">
                  <c:v>0.947502601000111</c:v>
                </c:pt>
                <c:pt idx="7263">
                  <c:v>0.947530001000111</c:v>
                </c:pt>
                <c:pt idx="7264">
                  <c:v>0.947557401000111</c:v>
                </c:pt>
                <c:pt idx="7265">
                  <c:v>0.947584801000111</c:v>
                </c:pt>
                <c:pt idx="7266">
                  <c:v>0.947612201000111</c:v>
                </c:pt>
                <c:pt idx="7267">
                  <c:v>0.947639601000111</c:v>
                </c:pt>
                <c:pt idx="7268">
                  <c:v>0.947667001000111</c:v>
                </c:pt>
                <c:pt idx="7269">
                  <c:v>0.947694401000111</c:v>
                </c:pt>
                <c:pt idx="7270">
                  <c:v>0.947721801000111</c:v>
                </c:pt>
                <c:pt idx="7271">
                  <c:v>0.947749201000111</c:v>
                </c:pt>
                <c:pt idx="7272">
                  <c:v>0.947776601000111</c:v>
                </c:pt>
                <c:pt idx="7273">
                  <c:v>0.947804001000111</c:v>
                </c:pt>
                <c:pt idx="7274">
                  <c:v>0.947831401000111</c:v>
                </c:pt>
                <c:pt idx="7275">
                  <c:v>0.947858801000111</c:v>
                </c:pt>
                <c:pt idx="7276">
                  <c:v>0.947886201000111</c:v>
                </c:pt>
                <c:pt idx="7277">
                  <c:v>0.947913601000111</c:v>
                </c:pt>
                <c:pt idx="7278">
                  <c:v>0.947941001000111</c:v>
                </c:pt>
                <c:pt idx="7279">
                  <c:v>0.947968401000111</c:v>
                </c:pt>
                <c:pt idx="7280">
                  <c:v>0.947995801000111</c:v>
                </c:pt>
                <c:pt idx="7281">
                  <c:v>0.948023201000111</c:v>
                </c:pt>
                <c:pt idx="7282">
                  <c:v>0.948050601000111</c:v>
                </c:pt>
                <c:pt idx="7283">
                  <c:v>0.948078001000111</c:v>
                </c:pt>
                <c:pt idx="7284">
                  <c:v>0.948105401000111</c:v>
                </c:pt>
                <c:pt idx="7285">
                  <c:v>0.948132801000111</c:v>
                </c:pt>
                <c:pt idx="7286">
                  <c:v>0.948160201000111</c:v>
                </c:pt>
                <c:pt idx="7287">
                  <c:v>0.948187601000111</c:v>
                </c:pt>
                <c:pt idx="7288">
                  <c:v>0.948215001000111</c:v>
                </c:pt>
                <c:pt idx="7289">
                  <c:v>0.948242401000111</c:v>
                </c:pt>
                <c:pt idx="7290">
                  <c:v>0.948269801000111</c:v>
                </c:pt>
                <c:pt idx="7291">
                  <c:v>0.948297201000111</c:v>
                </c:pt>
                <c:pt idx="7292">
                  <c:v>0.948324601000111</c:v>
                </c:pt>
                <c:pt idx="7293">
                  <c:v>0.948352001000111</c:v>
                </c:pt>
                <c:pt idx="7294">
                  <c:v>0.948379401000111</c:v>
                </c:pt>
                <c:pt idx="7295">
                  <c:v>0.948406801000111</c:v>
                </c:pt>
                <c:pt idx="7296">
                  <c:v>0.948434201000111</c:v>
                </c:pt>
                <c:pt idx="7297">
                  <c:v>0.948461601000111</c:v>
                </c:pt>
                <c:pt idx="7298">
                  <c:v>0.948489001000111</c:v>
                </c:pt>
                <c:pt idx="7299">
                  <c:v>0.948516401000111</c:v>
                </c:pt>
                <c:pt idx="7300">
                  <c:v>0.948543801000111</c:v>
                </c:pt>
                <c:pt idx="7301">
                  <c:v>0.948571201000111</c:v>
                </c:pt>
                <c:pt idx="7302">
                  <c:v>0.948598601000111</c:v>
                </c:pt>
                <c:pt idx="7303">
                  <c:v>0.948626001000111</c:v>
                </c:pt>
                <c:pt idx="7304">
                  <c:v>0.948653401000111</c:v>
                </c:pt>
                <c:pt idx="7305">
                  <c:v>0.948680801000111</c:v>
                </c:pt>
                <c:pt idx="7306">
                  <c:v>0.948708201000111</c:v>
                </c:pt>
                <c:pt idx="7307">
                  <c:v>0.948735601000112</c:v>
                </c:pt>
                <c:pt idx="7308">
                  <c:v>0.948763001000111</c:v>
                </c:pt>
                <c:pt idx="7309">
                  <c:v>0.948790401000112</c:v>
                </c:pt>
                <c:pt idx="7310">
                  <c:v>0.948817801000111</c:v>
                </c:pt>
                <c:pt idx="7311">
                  <c:v>0.948845201000112</c:v>
                </c:pt>
                <c:pt idx="7312">
                  <c:v>0.948872601000112</c:v>
                </c:pt>
                <c:pt idx="7313">
                  <c:v>0.948900001000112</c:v>
                </c:pt>
                <c:pt idx="7314">
                  <c:v>0.948927401000112</c:v>
                </c:pt>
                <c:pt idx="7315">
                  <c:v>0.948954801000112</c:v>
                </c:pt>
                <c:pt idx="7316">
                  <c:v>0.948982201000112</c:v>
                </c:pt>
                <c:pt idx="7317">
                  <c:v>0.949009601000112</c:v>
                </c:pt>
                <c:pt idx="7318">
                  <c:v>0.949037001000112</c:v>
                </c:pt>
                <c:pt idx="7319">
                  <c:v>0.949064401000112</c:v>
                </c:pt>
                <c:pt idx="7320">
                  <c:v>0.949091801000112</c:v>
                </c:pt>
                <c:pt idx="7321">
                  <c:v>0.949119201000112</c:v>
                </c:pt>
                <c:pt idx="7322">
                  <c:v>0.949146601000112</c:v>
                </c:pt>
                <c:pt idx="7323">
                  <c:v>0.949174001000112</c:v>
                </c:pt>
                <c:pt idx="7324">
                  <c:v>0.949201401000112</c:v>
                </c:pt>
                <c:pt idx="7325">
                  <c:v>0.949228801000112</c:v>
                </c:pt>
                <c:pt idx="7326">
                  <c:v>0.949256201000112</c:v>
                </c:pt>
                <c:pt idx="7327">
                  <c:v>0.949283601000112</c:v>
                </c:pt>
                <c:pt idx="7328">
                  <c:v>0.949311001000112</c:v>
                </c:pt>
                <c:pt idx="7329">
                  <c:v>0.949338401000112</c:v>
                </c:pt>
                <c:pt idx="7330">
                  <c:v>0.949365801000111</c:v>
                </c:pt>
                <c:pt idx="7331">
                  <c:v>0.949393201000112</c:v>
                </c:pt>
                <c:pt idx="7332">
                  <c:v>0.949420601000112</c:v>
                </c:pt>
                <c:pt idx="7333">
                  <c:v>0.949448001000112</c:v>
                </c:pt>
                <c:pt idx="7334">
                  <c:v>0.949475401000112</c:v>
                </c:pt>
                <c:pt idx="7335">
                  <c:v>0.949502801000112</c:v>
                </c:pt>
                <c:pt idx="7336">
                  <c:v>0.949530201000112</c:v>
                </c:pt>
                <c:pt idx="7337">
                  <c:v>0.949557601000112</c:v>
                </c:pt>
                <c:pt idx="7338">
                  <c:v>0.949585001000112</c:v>
                </c:pt>
                <c:pt idx="7339">
                  <c:v>0.949612401000112</c:v>
                </c:pt>
                <c:pt idx="7340">
                  <c:v>0.949639801000112</c:v>
                </c:pt>
                <c:pt idx="7341">
                  <c:v>0.949667201000112</c:v>
                </c:pt>
                <c:pt idx="7342">
                  <c:v>0.949694601000112</c:v>
                </c:pt>
                <c:pt idx="7343">
                  <c:v>0.949722001000112</c:v>
                </c:pt>
                <c:pt idx="7344">
                  <c:v>0.949749401000112</c:v>
                </c:pt>
                <c:pt idx="7345">
                  <c:v>0.949776801000112</c:v>
                </c:pt>
                <c:pt idx="7346">
                  <c:v>0.949804201000112</c:v>
                </c:pt>
                <c:pt idx="7347">
                  <c:v>0.949831601000112</c:v>
                </c:pt>
                <c:pt idx="7348">
                  <c:v>0.949859001000112</c:v>
                </c:pt>
                <c:pt idx="7349">
                  <c:v>0.949886401000112</c:v>
                </c:pt>
                <c:pt idx="7350">
                  <c:v>0.949913801000112</c:v>
                </c:pt>
                <c:pt idx="7351">
                  <c:v>0.949941201000112</c:v>
                </c:pt>
                <c:pt idx="7352">
                  <c:v>0.949968601000112</c:v>
                </c:pt>
                <c:pt idx="7353">
                  <c:v>0.949996001000112</c:v>
                </c:pt>
                <c:pt idx="7354">
                  <c:v>0.950023401000112</c:v>
                </c:pt>
                <c:pt idx="7355">
                  <c:v>0.950050801000112</c:v>
                </c:pt>
                <c:pt idx="7356">
                  <c:v>0.950078201000112</c:v>
                </c:pt>
                <c:pt idx="7357">
                  <c:v>0.950105601000112</c:v>
                </c:pt>
                <c:pt idx="7358">
                  <c:v>0.950133001000112</c:v>
                </c:pt>
                <c:pt idx="7359">
                  <c:v>0.950160401000112</c:v>
                </c:pt>
                <c:pt idx="7360">
                  <c:v>0.950187801000112</c:v>
                </c:pt>
                <c:pt idx="7361">
                  <c:v>0.950215201000112</c:v>
                </c:pt>
                <c:pt idx="7362">
                  <c:v>0.950242601000112</c:v>
                </c:pt>
                <c:pt idx="7363">
                  <c:v>0.950270001000112</c:v>
                </c:pt>
                <c:pt idx="7364">
                  <c:v>0.950297401000112</c:v>
                </c:pt>
                <c:pt idx="7365">
                  <c:v>0.950324801000112</c:v>
                </c:pt>
                <c:pt idx="7366">
                  <c:v>0.950352201000112</c:v>
                </c:pt>
                <c:pt idx="7367">
                  <c:v>0.950379601000112</c:v>
                </c:pt>
                <c:pt idx="7368">
                  <c:v>0.950407001000112</c:v>
                </c:pt>
                <c:pt idx="7369">
                  <c:v>0.950434401000112</c:v>
                </c:pt>
                <c:pt idx="7370">
                  <c:v>0.950461801000112</c:v>
                </c:pt>
                <c:pt idx="7371">
                  <c:v>0.950489201000112</c:v>
                </c:pt>
                <c:pt idx="7372">
                  <c:v>0.950516601000112</c:v>
                </c:pt>
                <c:pt idx="7373">
                  <c:v>0.950544001000112</c:v>
                </c:pt>
                <c:pt idx="7374">
                  <c:v>0.950571401000112</c:v>
                </c:pt>
                <c:pt idx="7375">
                  <c:v>0.950598801000112</c:v>
                </c:pt>
                <c:pt idx="7376">
                  <c:v>0.950626201000112</c:v>
                </c:pt>
                <c:pt idx="7377">
                  <c:v>0.950653601000112</c:v>
                </c:pt>
                <c:pt idx="7378">
                  <c:v>0.950681001000112</c:v>
                </c:pt>
                <c:pt idx="7379">
                  <c:v>0.950708401000112</c:v>
                </c:pt>
                <c:pt idx="7380">
                  <c:v>0.950735801000112</c:v>
                </c:pt>
                <c:pt idx="7381">
                  <c:v>0.950763201000112</c:v>
                </c:pt>
                <c:pt idx="7382">
                  <c:v>0.950790601000112</c:v>
                </c:pt>
                <c:pt idx="7383">
                  <c:v>0.950818001000112</c:v>
                </c:pt>
                <c:pt idx="7384">
                  <c:v>0.950845401000112</c:v>
                </c:pt>
                <c:pt idx="7385">
                  <c:v>0.950872801000112</c:v>
                </c:pt>
                <c:pt idx="7386">
                  <c:v>0.950900201000112</c:v>
                </c:pt>
                <c:pt idx="7387">
                  <c:v>0.950927601000112</c:v>
                </c:pt>
                <c:pt idx="7388">
                  <c:v>0.950955001000112</c:v>
                </c:pt>
                <c:pt idx="7389">
                  <c:v>0.950982401000112</c:v>
                </c:pt>
                <c:pt idx="7390">
                  <c:v>0.951009801000112</c:v>
                </c:pt>
                <c:pt idx="7391">
                  <c:v>0.951037201000112</c:v>
                </c:pt>
                <c:pt idx="7392">
                  <c:v>0.951064601000112</c:v>
                </c:pt>
                <c:pt idx="7393">
                  <c:v>0.951092001000112</c:v>
                </c:pt>
                <c:pt idx="7394">
                  <c:v>0.951119401000113</c:v>
                </c:pt>
                <c:pt idx="7395">
                  <c:v>0.951146801000112</c:v>
                </c:pt>
                <c:pt idx="7396">
                  <c:v>0.951174201000112</c:v>
                </c:pt>
                <c:pt idx="7397">
                  <c:v>0.951201601000112</c:v>
                </c:pt>
                <c:pt idx="7398">
                  <c:v>0.951229001000112</c:v>
                </c:pt>
                <c:pt idx="7399">
                  <c:v>0.951256401000112</c:v>
                </c:pt>
                <c:pt idx="7400">
                  <c:v>0.951283801000112</c:v>
                </c:pt>
                <c:pt idx="7401">
                  <c:v>0.951311201000112</c:v>
                </c:pt>
                <c:pt idx="7402">
                  <c:v>0.951338601000112</c:v>
                </c:pt>
                <c:pt idx="7403">
                  <c:v>0.951366001000112</c:v>
                </c:pt>
                <c:pt idx="7404">
                  <c:v>0.951393401000112</c:v>
                </c:pt>
                <c:pt idx="7405">
                  <c:v>0.951420801000112</c:v>
                </c:pt>
                <c:pt idx="7406">
                  <c:v>0.951448201000112</c:v>
                </c:pt>
                <c:pt idx="7407">
                  <c:v>0.951475601000112</c:v>
                </c:pt>
                <c:pt idx="7408">
                  <c:v>0.951503001000112</c:v>
                </c:pt>
                <c:pt idx="7409">
                  <c:v>0.951530401000112</c:v>
                </c:pt>
                <c:pt idx="7410">
                  <c:v>0.951557801000112</c:v>
                </c:pt>
                <c:pt idx="7411">
                  <c:v>0.951585201000112</c:v>
                </c:pt>
                <c:pt idx="7412">
                  <c:v>0.951612601000112</c:v>
                </c:pt>
                <c:pt idx="7413">
                  <c:v>0.951640001000113</c:v>
                </c:pt>
                <c:pt idx="7414">
                  <c:v>0.951667401000113</c:v>
                </c:pt>
                <c:pt idx="7415">
                  <c:v>0.951694801000113</c:v>
                </c:pt>
                <c:pt idx="7416">
                  <c:v>0.951722201000113</c:v>
                </c:pt>
                <c:pt idx="7417">
                  <c:v>0.951749601000113</c:v>
                </c:pt>
                <c:pt idx="7418">
                  <c:v>0.951777001000113</c:v>
                </c:pt>
                <c:pt idx="7419">
                  <c:v>0.951804401000113</c:v>
                </c:pt>
                <c:pt idx="7420">
                  <c:v>0.951831801000113</c:v>
                </c:pt>
                <c:pt idx="7421">
                  <c:v>0.951859201000113</c:v>
                </c:pt>
                <c:pt idx="7422">
                  <c:v>0.951886601000113</c:v>
                </c:pt>
                <c:pt idx="7423">
                  <c:v>0.951914001000113</c:v>
                </c:pt>
                <c:pt idx="7424">
                  <c:v>0.951941401000113</c:v>
                </c:pt>
                <c:pt idx="7425">
                  <c:v>0.951968801000113</c:v>
                </c:pt>
                <c:pt idx="7426">
                  <c:v>0.951996201000113</c:v>
                </c:pt>
                <c:pt idx="7427">
                  <c:v>0.952023601000113</c:v>
                </c:pt>
                <c:pt idx="7428">
                  <c:v>0.952051001000113</c:v>
                </c:pt>
                <c:pt idx="7429">
                  <c:v>0.952078401000113</c:v>
                </c:pt>
                <c:pt idx="7430">
                  <c:v>0.952105801000113</c:v>
                </c:pt>
                <c:pt idx="7431">
                  <c:v>0.952133201000113</c:v>
                </c:pt>
                <c:pt idx="7432">
                  <c:v>0.952160601000113</c:v>
                </c:pt>
                <c:pt idx="7433">
                  <c:v>0.952188001000113</c:v>
                </c:pt>
                <c:pt idx="7434">
                  <c:v>0.952215401000113</c:v>
                </c:pt>
                <c:pt idx="7435">
                  <c:v>0.952242801000113</c:v>
                </c:pt>
                <c:pt idx="7436">
                  <c:v>0.952270201000113</c:v>
                </c:pt>
                <c:pt idx="7437">
                  <c:v>0.952297601000113</c:v>
                </c:pt>
                <c:pt idx="7438">
                  <c:v>0.952325001000113</c:v>
                </c:pt>
                <c:pt idx="7439">
                  <c:v>0.952352401000113</c:v>
                </c:pt>
                <c:pt idx="7440">
                  <c:v>0.952379801000113</c:v>
                </c:pt>
                <c:pt idx="7441">
                  <c:v>0.952407201000113</c:v>
                </c:pt>
                <c:pt idx="7442">
                  <c:v>0.952434601000113</c:v>
                </c:pt>
                <c:pt idx="7443">
                  <c:v>0.952462001000113</c:v>
                </c:pt>
                <c:pt idx="7444">
                  <c:v>0.952489401000113</c:v>
                </c:pt>
                <c:pt idx="7445">
                  <c:v>0.952516801000113</c:v>
                </c:pt>
                <c:pt idx="7446">
                  <c:v>0.952544201000113</c:v>
                </c:pt>
                <c:pt idx="7447">
                  <c:v>0.952571601000113</c:v>
                </c:pt>
                <c:pt idx="7448">
                  <c:v>0.952599001000113</c:v>
                </c:pt>
                <c:pt idx="7449">
                  <c:v>0.952626401000113</c:v>
                </c:pt>
                <c:pt idx="7450">
                  <c:v>0.952653801000113</c:v>
                </c:pt>
                <c:pt idx="7451">
                  <c:v>0.952681201000113</c:v>
                </c:pt>
                <c:pt idx="7452">
                  <c:v>0.952708601000113</c:v>
                </c:pt>
                <c:pt idx="7453">
                  <c:v>0.952736001000113</c:v>
                </c:pt>
                <c:pt idx="7454">
                  <c:v>0.952763401000113</c:v>
                </c:pt>
                <c:pt idx="7455">
                  <c:v>0.952790801000113</c:v>
                </c:pt>
                <c:pt idx="7456">
                  <c:v>0.952818201000113</c:v>
                </c:pt>
                <c:pt idx="7457">
                  <c:v>0.952845601000113</c:v>
                </c:pt>
                <c:pt idx="7458">
                  <c:v>0.952873001000113</c:v>
                </c:pt>
                <c:pt idx="7459">
                  <c:v>0.952900401000113</c:v>
                </c:pt>
                <c:pt idx="7460">
                  <c:v>0.952927801000113</c:v>
                </c:pt>
                <c:pt idx="7461">
                  <c:v>0.952955201000113</c:v>
                </c:pt>
                <c:pt idx="7462">
                  <c:v>0.952982601000113</c:v>
                </c:pt>
                <c:pt idx="7463">
                  <c:v>0.953010001000113</c:v>
                </c:pt>
                <c:pt idx="7464">
                  <c:v>0.953037401000113</c:v>
                </c:pt>
                <c:pt idx="7465">
                  <c:v>0.953064801000113</c:v>
                </c:pt>
                <c:pt idx="7466">
                  <c:v>0.953092201000113</c:v>
                </c:pt>
                <c:pt idx="7467">
                  <c:v>0.953119601000113</c:v>
                </c:pt>
                <c:pt idx="7468">
                  <c:v>0.953147001000113</c:v>
                </c:pt>
                <c:pt idx="7469">
                  <c:v>0.953174401000113</c:v>
                </c:pt>
                <c:pt idx="7470">
                  <c:v>0.953201801000113</c:v>
                </c:pt>
                <c:pt idx="7471">
                  <c:v>0.953229201000113</c:v>
                </c:pt>
                <c:pt idx="7472">
                  <c:v>0.953256601000113</c:v>
                </c:pt>
                <c:pt idx="7473">
                  <c:v>0.953284001000113</c:v>
                </c:pt>
                <c:pt idx="7474">
                  <c:v>0.953311401000113</c:v>
                </c:pt>
                <c:pt idx="7475">
                  <c:v>0.953338801000113</c:v>
                </c:pt>
                <c:pt idx="7476">
                  <c:v>0.953366201000113</c:v>
                </c:pt>
                <c:pt idx="7477">
                  <c:v>0.953393601000113</c:v>
                </c:pt>
                <c:pt idx="7478">
                  <c:v>0.953421001000113</c:v>
                </c:pt>
                <c:pt idx="7479">
                  <c:v>0.953448401000113</c:v>
                </c:pt>
                <c:pt idx="7480">
                  <c:v>0.953475801000113</c:v>
                </c:pt>
                <c:pt idx="7481">
                  <c:v>0.953503201000113</c:v>
                </c:pt>
                <c:pt idx="7482">
                  <c:v>0.953530601000113</c:v>
                </c:pt>
                <c:pt idx="7483">
                  <c:v>0.953558001000113</c:v>
                </c:pt>
                <c:pt idx="7484">
                  <c:v>0.953585401000113</c:v>
                </c:pt>
                <c:pt idx="7485">
                  <c:v>0.953612801000113</c:v>
                </c:pt>
                <c:pt idx="7486">
                  <c:v>0.953640201000113</c:v>
                </c:pt>
                <c:pt idx="7487">
                  <c:v>0.953667601000113</c:v>
                </c:pt>
                <c:pt idx="7488">
                  <c:v>0.953695001000113</c:v>
                </c:pt>
                <c:pt idx="7489">
                  <c:v>0.953722401000113</c:v>
                </c:pt>
                <c:pt idx="7490">
                  <c:v>0.953749801000114</c:v>
                </c:pt>
                <c:pt idx="7491">
                  <c:v>0.953777201000113</c:v>
                </c:pt>
                <c:pt idx="7492">
                  <c:v>0.953804601000114</c:v>
                </c:pt>
                <c:pt idx="7493">
                  <c:v>0.953832001000114</c:v>
                </c:pt>
                <c:pt idx="7494">
                  <c:v>0.953859401000113</c:v>
                </c:pt>
                <c:pt idx="7495">
                  <c:v>0.953886801000114</c:v>
                </c:pt>
                <c:pt idx="7496">
                  <c:v>0.953914201000114</c:v>
                </c:pt>
                <c:pt idx="7497">
                  <c:v>0.953941601000114</c:v>
                </c:pt>
                <c:pt idx="7498">
                  <c:v>0.953969001000114</c:v>
                </c:pt>
                <c:pt idx="7499">
                  <c:v>0.953996401000114</c:v>
                </c:pt>
                <c:pt idx="7500">
                  <c:v>0.954023801000114</c:v>
                </c:pt>
                <c:pt idx="7501">
                  <c:v>0.954051201000114</c:v>
                </c:pt>
                <c:pt idx="7502">
                  <c:v>0.954078601000114</c:v>
                </c:pt>
                <c:pt idx="7503">
                  <c:v>0.954106001000114</c:v>
                </c:pt>
                <c:pt idx="7504">
                  <c:v>0.954133401000114</c:v>
                </c:pt>
                <c:pt idx="7505">
                  <c:v>0.954160801000114</c:v>
                </c:pt>
                <c:pt idx="7506">
                  <c:v>0.954188201000114</c:v>
                </c:pt>
                <c:pt idx="7507">
                  <c:v>0.954215601000114</c:v>
                </c:pt>
                <c:pt idx="7508">
                  <c:v>0.954243001000114</c:v>
                </c:pt>
                <c:pt idx="7509">
                  <c:v>0.954270401000114</c:v>
                </c:pt>
                <c:pt idx="7510">
                  <c:v>0.954297801000114</c:v>
                </c:pt>
                <c:pt idx="7511">
                  <c:v>0.954325201000114</c:v>
                </c:pt>
                <c:pt idx="7512">
                  <c:v>0.954352601000114</c:v>
                </c:pt>
                <c:pt idx="7513">
                  <c:v>0.954380001000114</c:v>
                </c:pt>
                <c:pt idx="7514">
                  <c:v>0.954407401000114</c:v>
                </c:pt>
                <c:pt idx="7515">
                  <c:v>0.954434801000114</c:v>
                </c:pt>
                <c:pt idx="7516">
                  <c:v>0.954462201000113</c:v>
                </c:pt>
                <c:pt idx="7517">
                  <c:v>0.954489601000114</c:v>
                </c:pt>
                <c:pt idx="7518">
                  <c:v>0.954517001000114</c:v>
                </c:pt>
                <c:pt idx="7519">
                  <c:v>0.954544401000114</c:v>
                </c:pt>
                <c:pt idx="7520">
                  <c:v>0.954571801000114</c:v>
                </c:pt>
                <c:pt idx="7521">
                  <c:v>0.954599201000114</c:v>
                </c:pt>
                <c:pt idx="7522">
                  <c:v>0.954626601000114</c:v>
                </c:pt>
                <c:pt idx="7523">
                  <c:v>0.954654001000114</c:v>
                </c:pt>
                <c:pt idx="7524">
                  <c:v>0.954681401000114</c:v>
                </c:pt>
                <c:pt idx="7525">
                  <c:v>0.954708801000114</c:v>
                </c:pt>
                <c:pt idx="7526">
                  <c:v>0.954736201000114</c:v>
                </c:pt>
                <c:pt idx="7527">
                  <c:v>0.954763601000114</c:v>
                </c:pt>
                <c:pt idx="7528">
                  <c:v>0.954791001000114</c:v>
                </c:pt>
                <c:pt idx="7529">
                  <c:v>0.954818401000114</c:v>
                </c:pt>
                <c:pt idx="7530">
                  <c:v>0.954845801000114</c:v>
                </c:pt>
                <c:pt idx="7531">
                  <c:v>0.954873201000114</c:v>
                </c:pt>
                <c:pt idx="7532">
                  <c:v>0.954900601000114</c:v>
                </c:pt>
                <c:pt idx="7533">
                  <c:v>0.954928001000114</c:v>
                </c:pt>
                <c:pt idx="7534">
                  <c:v>0.954955401000114</c:v>
                </c:pt>
                <c:pt idx="7535">
                  <c:v>0.954982801000114</c:v>
                </c:pt>
                <c:pt idx="7536">
                  <c:v>0.955010201000114</c:v>
                </c:pt>
                <c:pt idx="7537">
                  <c:v>0.955037601000114</c:v>
                </c:pt>
                <c:pt idx="7538">
                  <c:v>0.955065001000114</c:v>
                </c:pt>
                <c:pt idx="7539">
                  <c:v>0.955092401000114</c:v>
                </c:pt>
                <c:pt idx="7540">
                  <c:v>0.955119801000114</c:v>
                </c:pt>
                <c:pt idx="7541">
                  <c:v>0.955147201000114</c:v>
                </c:pt>
                <c:pt idx="7542">
                  <c:v>0.955174601000114</c:v>
                </c:pt>
                <c:pt idx="7543">
                  <c:v>0.955202001000114</c:v>
                </c:pt>
                <c:pt idx="7544">
                  <c:v>0.955229401000114</c:v>
                </c:pt>
                <c:pt idx="7545">
                  <c:v>0.955256801000114</c:v>
                </c:pt>
                <c:pt idx="7546">
                  <c:v>0.955284201000114</c:v>
                </c:pt>
                <c:pt idx="7547">
                  <c:v>0.955311601000114</c:v>
                </c:pt>
                <c:pt idx="7548">
                  <c:v>0.955339001000114</c:v>
                </c:pt>
                <c:pt idx="7549">
                  <c:v>0.955366401000114</c:v>
                </c:pt>
                <c:pt idx="7550">
                  <c:v>0.955393801000114</c:v>
                </c:pt>
                <c:pt idx="7551">
                  <c:v>0.955421201000114</c:v>
                </c:pt>
                <c:pt idx="7552">
                  <c:v>0.955448601000114</c:v>
                </c:pt>
                <c:pt idx="7553">
                  <c:v>0.955476001000114</c:v>
                </c:pt>
                <c:pt idx="7554">
                  <c:v>0.955503401000114</c:v>
                </c:pt>
                <c:pt idx="7555">
                  <c:v>0.955530801000114</c:v>
                </c:pt>
                <c:pt idx="7556">
                  <c:v>0.955558201000114</c:v>
                </c:pt>
                <c:pt idx="7557">
                  <c:v>0.955585601000114</c:v>
                </c:pt>
                <c:pt idx="7558">
                  <c:v>0.955613001000114</c:v>
                </c:pt>
                <c:pt idx="7559">
                  <c:v>0.955640401000114</c:v>
                </c:pt>
                <c:pt idx="7560">
                  <c:v>0.955667801000114</c:v>
                </c:pt>
                <c:pt idx="7561">
                  <c:v>0.955695201000114</c:v>
                </c:pt>
                <c:pt idx="7562">
                  <c:v>0.955722601000114</c:v>
                </c:pt>
                <c:pt idx="7563">
                  <c:v>0.955750001000114</c:v>
                </c:pt>
                <c:pt idx="7564">
                  <c:v>0.955777401000114</c:v>
                </c:pt>
                <c:pt idx="7565">
                  <c:v>0.955804801000114</c:v>
                </c:pt>
                <c:pt idx="7566">
                  <c:v>0.955832201000114</c:v>
                </c:pt>
                <c:pt idx="7567">
                  <c:v>0.955859601000114</c:v>
                </c:pt>
                <c:pt idx="7568">
                  <c:v>0.955887001000114</c:v>
                </c:pt>
                <c:pt idx="7569">
                  <c:v>0.955914401000114</c:v>
                </c:pt>
                <c:pt idx="7570">
                  <c:v>0.955941801000114</c:v>
                </c:pt>
                <c:pt idx="7571">
                  <c:v>0.955969201000115</c:v>
                </c:pt>
                <c:pt idx="7572">
                  <c:v>0.955996601000114</c:v>
                </c:pt>
                <c:pt idx="7573">
                  <c:v>0.956024001000114</c:v>
                </c:pt>
                <c:pt idx="7574">
                  <c:v>0.956051401000114</c:v>
                </c:pt>
                <c:pt idx="7575">
                  <c:v>0.956078801000114</c:v>
                </c:pt>
                <c:pt idx="7576">
                  <c:v>0.956106201000114</c:v>
                </c:pt>
                <c:pt idx="7577">
                  <c:v>0.956133601000114</c:v>
                </c:pt>
                <c:pt idx="7578">
                  <c:v>0.956161001000115</c:v>
                </c:pt>
                <c:pt idx="7579">
                  <c:v>0.956188401000114</c:v>
                </c:pt>
                <c:pt idx="7580">
                  <c:v>0.956215801000115</c:v>
                </c:pt>
                <c:pt idx="7581">
                  <c:v>0.956243201000114</c:v>
                </c:pt>
                <c:pt idx="7582">
                  <c:v>0.956270601000115</c:v>
                </c:pt>
                <c:pt idx="7583">
                  <c:v>0.956298001000114</c:v>
                </c:pt>
                <c:pt idx="7584">
                  <c:v>0.956325401000114</c:v>
                </c:pt>
                <c:pt idx="7585">
                  <c:v>0.956352801000114</c:v>
                </c:pt>
                <c:pt idx="7586">
                  <c:v>0.956380201000114</c:v>
                </c:pt>
                <c:pt idx="7587">
                  <c:v>0.956407601000115</c:v>
                </c:pt>
                <c:pt idx="7588">
                  <c:v>0.956435001000114</c:v>
                </c:pt>
                <c:pt idx="7589">
                  <c:v>0.956462401000115</c:v>
                </c:pt>
                <c:pt idx="7590">
                  <c:v>0.956489801000115</c:v>
                </c:pt>
                <c:pt idx="7591">
                  <c:v>0.956517201000114</c:v>
                </c:pt>
                <c:pt idx="7592">
                  <c:v>0.956544601000114</c:v>
                </c:pt>
                <c:pt idx="7593">
                  <c:v>0.956572001000114</c:v>
                </c:pt>
                <c:pt idx="7594">
                  <c:v>0.956599401000114</c:v>
                </c:pt>
                <c:pt idx="7595">
                  <c:v>0.956626801000114</c:v>
                </c:pt>
                <c:pt idx="7596">
                  <c:v>0.956654201000114</c:v>
                </c:pt>
                <c:pt idx="7597">
                  <c:v>0.956681601000114</c:v>
                </c:pt>
                <c:pt idx="7598">
                  <c:v>0.956709001000115</c:v>
                </c:pt>
                <c:pt idx="7599">
                  <c:v>0.956736401000115</c:v>
                </c:pt>
                <c:pt idx="7600">
                  <c:v>0.956763801000115</c:v>
                </c:pt>
                <c:pt idx="7601">
                  <c:v>0.956791201000115</c:v>
                </c:pt>
                <c:pt idx="7602">
                  <c:v>0.956818601000115</c:v>
                </c:pt>
                <c:pt idx="7603">
                  <c:v>0.956846001000115</c:v>
                </c:pt>
                <c:pt idx="7604">
                  <c:v>0.956873401000115</c:v>
                </c:pt>
                <c:pt idx="7605">
                  <c:v>0.956900801000115</c:v>
                </c:pt>
                <c:pt idx="7606">
                  <c:v>0.956928201000115</c:v>
                </c:pt>
                <c:pt idx="7607">
                  <c:v>0.956955601000115</c:v>
                </c:pt>
                <c:pt idx="7608">
                  <c:v>0.956983001000115</c:v>
                </c:pt>
                <c:pt idx="7609">
                  <c:v>0.957010401000115</c:v>
                </c:pt>
                <c:pt idx="7610">
                  <c:v>0.957037801000115</c:v>
                </c:pt>
                <c:pt idx="7611">
                  <c:v>0.957065201000115</c:v>
                </c:pt>
                <c:pt idx="7612">
                  <c:v>0.957092601000115</c:v>
                </c:pt>
                <c:pt idx="7613">
                  <c:v>0.957120001000115</c:v>
                </c:pt>
                <c:pt idx="7614">
                  <c:v>0.957147401000115</c:v>
                </c:pt>
                <c:pt idx="7615">
                  <c:v>0.957174801000115</c:v>
                </c:pt>
                <c:pt idx="7616">
                  <c:v>0.957202201000115</c:v>
                </c:pt>
                <c:pt idx="7617">
                  <c:v>0.957229601000115</c:v>
                </c:pt>
                <c:pt idx="7618">
                  <c:v>0.957257001000115</c:v>
                </c:pt>
                <c:pt idx="7619">
                  <c:v>0.957284401000115</c:v>
                </c:pt>
                <c:pt idx="7620">
                  <c:v>0.957311801000115</c:v>
                </c:pt>
                <c:pt idx="7621">
                  <c:v>0.957339201000115</c:v>
                </c:pt>
                <c:pt idx="7622">
                  <c:v>0.957366601000115</c:v>
                </c:pt>
                <c:pt idx="7623">
                  <c:v>0.957394001000115</c:v>
                </c:pt>
                <c:pt idx="7624">
                  <c:v>0.957421401000115</c:v>
                </c:pt>
                <c:pt idx="7625">
                  <c:v>0.957448801000115</c:v>
                </c:pt>
                <c:pt idx="7626">
                  <c:v>0.957476201000115</c:v>
                </c:pt>
                <c:pt idx="7627">
                  <c:v>0.957503601000115</c:v>
                </c:pt>
                <c:pt idx="7628">
                  <c:v>0.957531001000115</c:v>
                </c:pt>
                <c:pt idx="7629">
                  <c:v>0.957558401000115</c:v>
                </c:pt>
                <c:pt idx="7630">
                  <c:v>0.957585801000115</c:v>
                </c:pt>
                <c:pt idx="7631">
                  <c:v>0.957613201000115</c:v>
                </c:pt>
                <c:pt idx="7632">
                  <c:v>0.957640601000115</c:v>
                </c:pt>
                <c:pt idx="7633">
                  <c:v>0.957668001000115</c:v>
                </c:pt>
                <c:pt idx="7634">
                  <c:v>0.957695401000115</c:v>
                </c:pt>
                <c:pt idx="7635">
                  <c:v>0.957722801000115</c:v>
                </c:pt>
                <c:pt idx="7636">
                  <c:v>0.957750201000115</c:v>
                </c:pt>
                <c:pt idx="7637">
                  <c:v>0.957777601000115</c:v>
                </c:pt>
                <c:pt idx="7638">
                  <c:v>0.957805001000115</c:v>
                </c:pt>
                <c:pt idx="7639">
                  <c:v>0.957832401000115</c:v>
                </c:pt>
                <c:pt idx="7640">
                  <c:v>0.957859801000115</c:v>
                </c:pt>
                <c:pt idx="7641">
                  <c:v>0.957887201000115</c:v>
                </c:pt>
                <c:pt idx="7642">
                  <c:v>0.957914601000115</c:v>
                </c:pt>
                <c:pt idx="7643">
                  <c:v>0.957942001000115</c:v>
                </c:pt>
                <c:pt idx="7644">
                  <c:v>0.957969401000115</c:v>
                </c:pt>
                <c:pt idx="7645">
                  <c:v>0.957996801000115</c:v>
                </c:pt>
                <c:pt idx="7646">
                  <c:v>0.958024201000115</c:v>
                </c:pt>
                <c:pt idx="7647">
                  <c:v>0.958051601000115</c:v>
                </c:pt>
                <c:pt idx="7648">
                  <c:v>0.958079001000115</c:v>
                </c:pt>
                <c:pt idx="7649">
                  <c:v>0.958106401000115</c:v>
                </c:pt>
                <c:pt idx="7650">
                  <c:v>0.958133801000115</c:v>
                </c:pt>
                <c:pt idx="7651">
                  <c:v>0.958161201000115</c:v>
                </c:pt>
                <c:pt idx="7652">
                  <c:v>0.958188601000115</c:v>
                </c:pt>
                <c:pt idx="7653">
                  <c:v>0.958216001000115</c:v>
                </c:pt>
                <c:pt idx="7654">
                  <c:v>0.958243401000115</c:v>
                </c:pt>
                <c:pt idx="7655">
                  <c:v>0.958270801000115</c:v>
                </c:pt>
                <c:pt idx="7656">
                  <c:v>0.958298201000115</c:v>
                </c:pt>
                <c:pt idx="7657">
                  <c:v>0.958325601000115</c:v>
                </c:pt>
                <c:pt idx="7658">
                  <c:v>0.958353001000115</c:v>
                </c:pt>
                <c:pt idx="7659">
                  <c:v>0.958380401000115</c:v>
                </c:pt>
                <c:pt idx="7660">
                  <c:v>0.958407801000115</c:v>
                </c:pt>
                <c:pt idx="7661">
                  <c:v>0.958435201000115</c:v>
                </c:pt>
                <c:pt idx="7662">
                  <c:v>0.958462601000115</c:v>
                </c:pt>
                <c:pt idx="7663">
                  <c:v>0.958490001000115</c:v>
                </c:pt>
                <c:pt idx="7664">
                  <c:v>0.958517401000115</c:v>
                </c:pt>
                <c:pt idx="7665">
                  <c:v>0.958544801000115</c:v>
                </c:pt>
                <c:pt idx="7666">
                  <c:v>0.958572201000115</c:v>
                </c:pt>
                <c:pt idx="7667">
                  <c:v>0.958599601000115</c:v>
                </c:pt>
                <c:pt idx="7668">
                  <c:v>0.958627001000115</c:v>
                </c:pt>
                <c:pt idx="7669">
                  <c:v>0.958654401000115</c:v>
                </c:pt>
                <c:pt idx="7670">
                  <c:v>0.958681801000115</c:v>
                </c:pt>
                <c:pt idx="7671">
                  <c:v>0.958709201000115</c:v>
                </c:pt>
                <c:pt idx="7672">
                  <c:v>0.958736601000115</c:v>
                </c:pt>
                <c:pt idx="7673">
                  <c:v>0.958764001000115</c:v>
                </c:pt>
                <c:pt idx="7674">
                  <c:v>0.958791401000115</c:v>
                </c:pt>
                <c:pt idx="7675">
                  <c:v>0.958818801000115</c:v>
                </c:pt>
                <c:pt idx="7676">
                  <c:v>0.958846201000115</c:v>
                </c:pt>
                <c:pt idx="7677">
                  <c:v>0.958873601000115</c:v>
                </c:pt>
                <c:pt idx="7678">
                  <c:v>0.958901001000115</c:v>
                </c:pt>
                <c:pt idx="7679">
                  <c:v>0.958928401000116</c:v>
                </c:pt>
                <c:pt idx="7680">
                  <c:v>0.958955801000115</c:v>
                </c:pt>
                <c:pt idx="7681">
                  <c:v>0.958983201000116</c:v>
                </c:pt>
                <c:pt idx="7682">
                  <c:v>0.959010601000116</c:v>
                </c:pt>
                <c:pt idx="7683">
                  <c:v>0.959038001000116</c:v>
                </c:pt>
                <c:pt idx="7684">
                  <c:v>0.959065401000116</c:v>
                </c:pt>
                <c:pt idx="7685">
                  <c:v>0.959092801000116</c:v>
                </c:pt>
                <c:pt idx="7686">
                  <c:v>0.959120201000116</c:v>
                </c:pt>
                <c:pt idx="7687">
                  <c:v>0.959147601000116</c:v>
                </c:pt>
                <c:pt idx="7688">
                  <c:v>0.959175001000116</c:v>
                </c:pt>
                <c:pt idx="7689">
                  <c:v>0.959202401000116</c:v>
                </c:pt>
                <c:pt idx="7690">
                  <c:v>0.959229801000116</c:v>
                </c:pt>
                <c:pt idx="7691">
                  <c:v>0.959257201000116</c:v>
                </c:pt>
                <c:pt idx="7692">
                  <c:v>0.959284601000116</c:v>
                </c:pt>
                <c:pt idx="7693">
                  <c:v>0.959312001000116</c:v>
                </c:pt>
                <c:pt idx="7694">
                  <c:v>0.959339401000116</c:v>
                </c:pt>
                <c:pt idx="7695">
                  <c:v>0.959366801000116</c:v>
                </c:pt>
                <c:pt idx="7696">
                  <c:v>0.959394201000116</c:v>
                </c:pt>
                <c:pt idx="7697">
                  <c:v>0.959421601000116</c:v>
                </c:pt>
                <c:pt idx="7698">
                  <c:v>0.959449001000115</c:v>
                </c:pt>
                <c:pt idx="7699">
                  <c:v>0.959476401000116</c:v>
                </c:pt>
                <c:pt idx="7700">
                  <c:v>0.959503801000115</c:v>
                </c:pt>
                <c:pt idx="7701">
                  <c:v>0.959531201000116</c:v>
                </c:pt>
                <c:pt idx="7702">
                  <c:v>0.959558601000115</c:v>
                </c:pt>
                <c:pt idx="7703">
                  <c:v>0.959586001000116</c:v>
                </c:pt>
                <c:pt idx="7704">
                  <c:v>0.959613401000116</c:v>
                </c:pt>
                <c:pt idx="7705">
                  <c:v>0.959640801000116</c:v>
                </c:pt>
                <c:pt idx="7706">
                  <c:v>0.959668201000116</c:v>
                </c:pt>
                <c:pt idx="7707">
                  <c:v>0.959695601000116</c:v>
                </c:pt>
                <c:pt idx="7708">
                  <c:v>0.959723001000116</c:v>
                </c:pt>
                <c:pt idx="7709">
                  <c:v>0.959750401000115</c:v>
                </c:pt>
                <c:pt idx="7710">
                  <c:v>0.959777801000116</c:v>
                </c:pt>
                <c:pt idx="7711">
                  <c:v>0.959805201000116</c:v>
                </c:pt>
                <c:pt idx="7712">
                  <c:v>0.959832601000116</c:v>
                </c:pt>
                <c:pt idx="7713">
                  <c:v>0.959860001000116</c:v>
                </c:pt>
                <c:pt idx="7714">
                  <c:v>0.959887401000116</c:v>
                </c:pt>
                <c:pt idx="7715">
                  <c:v>0.959914801000116</c:v>
                </c:pt>
                <c:pt idx="7716">
                  <c:v>0.959942201000116</c:v>
                </c:pt>
                <c:pt idx="7717">
                  <c:v>0.959969601000116</c:v>
                </c:pt>
                <c:pt idx="7718">
                  <c:v>0.959997001000116</c:v>
                </c:pt>
                <c:pt idx="7719">
                  <c:v>0.960024401000116</c:v>
                </c:pt>
                <c:pt idx="7720">
                  <c:v>0.960051801000116</c:v>
                </c:pt>
                <c:pt idx="7721">
                  <c:v>0.960079201000116</c:v>
                </c:pt>
                <c:pt idx="7722">
                  <c:v>0.960106601000116</c:v>
                </c:pt>
                <c:pt idx="7723">
                  <c:v>0.960134001000116</c:v>
                </c:pt>
                <c:pt idx="7724">
                  <c:v>0.960161401000116</c:v>
                </c:pt>
                <c:pt idx="7725">
                  <c:v>0.960188801000116</c:v>
                </c:pt>
                <c:pt idx="7726">
                  <c:v>0.960216201000116</c:v>
                </c:pt>
                <c:pt idx="7727">
                  <c:v>0.960243601000116</c:v>
                </c:pt>
                <c:pt idx="7728">
                  <c:v>0.960271001000116</c:v>
                </c:pt>
                <c:pt idx="7729">
                  <c:v>0.960298401000116</c:v>
                </c:pt>
                <c:pt idx="7730">
                  <c:v>0.960325801000116</c:v>
                </c:pt>
                <c:pt idx="7731">
                  <c:v>0.960353201000116</c:v>
                </c:pt>
                <c:pt idx="7732">
                  <c:v>0.960380601000116</c:v>
                </c:pt>
                <c:pt idx="7733">
                  <c:v>0.960408001000116</c:v>
                </c:pt>
                <c:pt idx="7734">
                  <c:v>0.960435401000116</c:v>
                </c:pt>
                <c:pt idx="7735">
                  <c:v>0.960462801000116</c:v>
                </c:pt>
                <c:pt idx="7736">
                  <c:v>0.960490201000116</c:v>
                </c:pt>
                <c:pt idx="7737">
                  <c:v>0.960517601000116</c:v>
                </c:pt>
                <c:pt idx="7738">
                  <c:v>0.960545001000116</c:v>
                </c:pt>
                <c:pt idx="7739">
                  <c:v>0.960572401000116</c:v>
                </c:pt>
                <c:pt idx="7740">
                  <c:v>0.960599801000116</c:v>
                </c:pt>
                <c:pt idx="7741">
                  <c:v>0.960627201000116</c:v>
                </c:pt>
                <c:pt idx="7742">
                  <c:v>0.960654601000116</c:v>
                </c:pt>
                <c:pt idx="7743">
                  <c:v>0.960682001000116</c:v>
                </c:pt>
                <c:pt idx="7744">
                  <c:v>0.960709401000116</c:v>
                </c:pt>
                <c:pt idx="7745">
                  <c:v>0.960736801000116</c:v>
                </c:pt>
                <c:pt idx="7746">
                  <c:v>0.960764201000116</c:v>
                </c:pt>
                <c:pt idx="7747">
                  <c:v>0.960791601000116</c:v>
                </c:pt>
                <c:pt idx="7748">
                  <c:v>0.960819001000116</c:v>
                </c:pt>
                <c:pt idx="7749">
                  <c:v>0.960846401000116</c:v>
                </c:pt>
                <c:pt idx="7750">
                  <c:v>0.960873801000116</c:v>
                </c:pt>
                <c:pt idx="7751">
                  <c:v>0.960901201000116</c:v>
                </c:pt>
                <c:pt idx="7752">
                  <c:v>0.960928601000116</c:v>
                </c:pt>
                <c:pt idx="7753">
                  <c:v>0.960956001000116</c:v>
                </c:pt>
                <c:pt idx="7754">
                  <c:v>0.960983401000116</c:v>
                </c:pt>
                <c:pt idx="7755">
                  <c:v>0.961010801000116</c:v>
                </c:pt>
                <c:pt idx="7756">
                  <c:v>0.961038201000116</c:v>
                </c:pt>
                <c:pt idx="7757">
                  <c:v>0.961065601000116</c:v>
                </c:pt>
                <c:pt idx="7758">
                  <c:v>0.961093001000116</c:v>
                </c:pt>
                <c:pt idx="7759">
                  <c:v>0.961120401000117</c:v>
                </c:pt>
                <c:pt idx="7760">
                  <c:v>0.961147801000116</c:v>
                </c:pt>
                <c:pt idx="7761">
                  <c:v>0.961175201000117</c:v>
                </c:pt>
                <c:pt idx="7762">
                  <c:v>0.961202601000116</c:v>
                </c:pt>
                <c:pt idx="7763">
                  <c:v>0.961230001000117</c:v>
                </c:pt>
                <c:pt idx="7764">
                  <c:v>0.961257401000117</c:v>
                </c:pt>
                <c:pt idx="7765">
                  <c:v>0.961284801000117</c:v>
                </c:pt>
                <c:pt idx="7766">
                  <c:v>0.961312201000117</c:v>
                </c:pt>
                <c:pt idx="7767">
                  <c:v>0.961339601000117</c:v>
                </c:pt>
                <c:pt idx="7768">
                  <c:v>0.961367001000117</c:v>
                </c:pt>
                <c:pt idx="7769">
                  <c:v>0.961394401000116</c:v>
                </c:pt>
                <c:pt idx="7770">
                  <c:v>0.961421801000117</c:v>
                </c:pt>
                <c:pt idx="7771">
                  <c:v>0.961449201000116</c:v>
                </c:pt>
                <c:pt idx="7772">
                  <c:v>0.961476601000117</c:v>
                </c:pt>
                <c:pt idx="7773">
                  <c:v>0.961504001000117</c:v>
                </c:pt>
                <c:pt idx="7774">
                  <c:v>0.961531401000117</c:v>
                </c:pt>
                <c:pt idx="7775">
                  <c:v>0.961558801000117</c:v>
                </c:pt>
                <c:pt idx="7776">
                  <c:v>0.961586201000117</c:v>
                </c:pt>
                <c:pt idx="7777">
                  <c:v>0.961613601000116</c:v>
                </c:pt>
                <c:pt idx="7778">
                  <c:v>0.961641001000116</c:v>
                </c:pt>
                <c:pt idx="7779">
                  <c:v>0.961668401000117</c:v>
                </c:pt>
                <c:pt idx="7780">
                  <c:v>0.961695801000117</c:v>
                </c:pt>
                <c:pt idx="7781">
                  <c:v>0.961723201000117</c:v>
                </c:pt>
                <c:pt idx="7782">
                  <c:v>0.961750601000117</c:v>
                </c:pt>
                <c:pt idx="7783">
                  <c:v>0.961778001000117</c:v>
                </c:pt>
                <c:pt idx="7784">
                  <c:v>0.961805401000117</c:v>
                </c:pt>
                <c:pt idx="7785">
                  <c:v>0.961832801000117</c:v>
                </c:pt>
                <c:pt idx="7786">
                  <c:v>0.961860201000117</c:v>
                </c:pt>
                <c:pt idx="7787">
                  <c:v>0.961887601000117</c:v>
                </c:pt>
                <c:pt idx="7788">
                  <c:v>0.961915001000117</c:v>
                </c:pt>
                <c:pt idx="7789">
                  <c:v>0.961942401000117</c:v>
                </c:pt>
                <c:pt idx="7790">
                  <c:v>0.961969801000117</c:v>
                </c:pt>
                <c:pt idx="7791">
                  <c:v>0.961997201000117</c:v>
                </c:pt>
                <c:pt idx="7792">
                  <c:v>0.962024601000117</c:v>
                </c:pt>
                <c:pt idx="7793">
                  <c:v>0.962052001000117</c:v>
                </c:pt>
                <c:pt idx="7794">
                  <c:v>0.962079401000117</c:v>
                </c:pt>
                <c:pt idx="7795">
                  <c:v>0.962106801000117</c:v>
                </c:pt>
                <c:pt idx="7796">
                  <c:v>0.962134201000117</c:v>
                </c:pt>
                <c:pt idx="7797">
                  <c:v>0.962161601000117</c:v>
                </c:pt>
                <c:pt idx="7798">
                  <c:v>0.962189001000117</c:v>
                </c:pt>
                <c:pt idx="7799">
                  <c:v>0.962216401000117</c:v>
                </c:pt>
                <c:pt idx="7800">
                  <c:v>0.962243801000117</c:v>
                </c:pt>
                <c:pt idx="7801">
                  <c:v>0.962271201000117</c:v>
                </c:pt>
                <c:pt idx="7802">
                  <c:v>0.962298601000117</c:v>
                </c:pt>
                <c:pt idx="7803">
                  <c:v>0.962326001000117</c:v>
                </c:pt>
                <c:pt idx="7804">
                  <c:v>0.962353401000117</c:v>
                </c:pt>
                <c:pt idx="7805">
                  <c:v>0.962380801000117</c:v>
                </c:pt>
                <c:pt idx="7806">
                  <c:v>0.962408201000117</c:v>
                </c:pt>
                <c:pt idx="7807">
                  <c:v>0.962435601000117</c:v>
                </c:pt>
                <c:pt idx="7808">
                  <c:v>0.962463001000117</c:v>
                </c:pt>
                <c:pt idx="7809">
                  <c:v>0.962490401000117</c:v>
                </c:pt>
                <c:pt idx="7810">
                  <c:v>0.962517801000117</c:v>
                </c:pt>
                <c:pt idx="7811">
                  <c:v>0.962545201000117</c:v>
                </c:pt>
                <c:pt idx="7812">
                  <c:v>0.962572601000117</c:v>
                </c:pt>
                <c:pt idx="7813">
                  <c:v>0.962600001000117</c:v>
                </c:pt>
                <c:pt idx="7814">
                  <c:v>0.962627401000117</c:v>
                </c:pt>
                <c:pt idx="7815">
                  <c:v>0.962654801000117</c:v>
                </c:pt>
                <c:pt idx="7816">
                  <c:v>0.962682201000117</c:v>
                </c:pt>
                <c:pt idx="7817">
                  <c:v>0.962709601000117</c:v>
                </c:pt>
                <c:pt idx="7818">
                  <c:v>0.962737001000117</c:v>
                </c:pt>
                <c:pt idx="7819">
                  <c:v>0.962764401000117</c:v>
                </c:pt>
                <c:pt idx="7820">
                  <c:v>0.962791801000117</c:v>
                </c:pt>
                <c:pt idx="7821">
                  <c:v>0.962819201000117</c:v>
                </c:pt>
                <c:pt idx="7822">
                  <c:v>0.962846601000117</c:v>
                </c:pt>
                <c:pt idx="7823">
                  <c:v>0.962874001000117</c:v>
                </c:pt>
                <c:pt idx="7824">
                  <c:v>0.962901401000117</c:v>
                </c:pt>
                <c:pt idx="7825">
                  <c:v>0.962928801000117</c:v>
                </c:pt>
                <c:pt idx="7826">
                  <c:v>0.962956201000117</c:v>
                </c:pt>
                <c:pt idx="7827">
                  <c:v>0.962983601000117</c:v>
                </c:pt>
                <c:pt idx="7828">
                  <c:v>0.963011001000117</c:v>
                </c:pt>
                <c:pt idx="7829">
                  <c:v>0.963038401000117</c:v>
                </c:pt>
                <c:pt idx="7830">
                  <c:v>0.963065801000117</c:v>
                </c:pt>
                <c:pt idx="7831">
                  <c:v>0.963093201000117</c:v>
                </c:pt>
                <c:pt idx="7832">
                  <c:v>0.963120601000117</c:v>
                </c:pt>
                <c:pt idx="7833">
                  <c:v>0.963148001000117</c:v>
                </c:pt>
                <c:pt idx="7834">
                  <c:v>0.963175401000117</c:v>
                </c:pt>
                <c:pt idx="7835">
                  <c:v>0.963202801000117</c:v>
                </c:pt>
                <c:pt idx="7836">
                  <c:v>0.963230201000117</c:v>
                </c:pt>
                <c:pt idx="7837">
                  <c:v>0.963257601000117</c:v>
                </c:pt>
                <c:pt idx="7838">
                  <c:v>0.963285001000117</c:v>
                </c:pt>
                <c:pt idx="7839">
                  <c:v>0.963312401000117</c:v>
                </c:pt>
                <c:pt idx="7840">
                  <c:v>0.963339801000117</c:v>
                </c:pt>
                <c:pt idx="7841">
                  <c:v>0.963367201000117</c:v>
                </c:pt>
                <c:pt idx="7842">
                  <c:v>0.963394601000117</c:v>
                </c:pt>
                <c:pt idx="7843">
                  <c:v>0.963422001000117</c:v>
                </c:pt>
                <c:pt idx="7844">
                  <c:v>0.963449401000117</c:v>
                </c:pt>
                <c:pt idx="7845">
                  <c:v>0.963476801000117</c:v>
                </c:pt>
                <c:pt idx="7846">
                  <c:v>0.963504201000117</c:v>
                </c:pt>
                <c:pt idx="7847">
                  <c:v>0.963531601000117</c:v>
                </c:pt>
                <c:pt idx="7848">
                  <c:v>0.963559001000117</c:v>
                </c:pt>
                <c:pt idx="7849">
                  <c:v>0.963586401000117</c:v>
                </c:pt>
                <c:pt idx="7850">
                  <c:v>0.963613801000117</c:v>
                </c:pt>
                <c:pt idx="7851">
                  <c:v>0.963641201000117</c:v>
                </c:pt>
                <c:pt idx="7852">
                  <c:v>0.963668601000117</c:v>
                </c:pt>
                <c:pt idx="7853">
                  <c:v>0.963696001000117</c:v>
                </c:pt>
                <c:pt idx="7854">
                  <c:v>0.963723401000117</c:v>
                </c:pt>
                <c:pt idx="7855">
                  <c:v>0.963750801000117</c:v>
                </c:pt>
                <c:pt idx="7856">
                  <c:v>0.963778201000117</c:v>
                </c:pt>
                <c:pt idx="7857">
                  <c:v>0.963805601000117</c:v>
                </c:pt>
                <c:pt idx="7858">
                  <c:v>0.963833001000117</c:v>
                </c:pt>
                <c:pt idx="7859">
                  <c:v>0.963860401000117</c:v>
                </c:pt>
                <c:pt idx="7860">
                  <c:v>0.963887801000117</c:v>
                </c:pt>
                <c:pt idx="7861">
                  <c:v>0.963915201000117</c:v>
                </c:pt>
                <c:pt idx="7862">
                  <c:v>0.963942601000118</c:v>
                </c:pt>
                <c:pt idx="7863">
                  <c:v>0.963970001000117</c:v>
                </c:pt>
                <c:pt idx="7864">
                  <c:v>0.963997401000118</c:v>
                </c:pt>
                <c:pt idx="7865">
                  <c:v>0.964024801000118</c:v>
                </c:pt>
                <c:pt idx="7866">
                  <c:v>0.964052201000117</c:v>
                </c:pt>
                <c:pt idx="7867">
                  <c:v>0.964079601000118</c:v>
                </c:pt>
                <c:pt idx="7868">
                  <c:v>0.964107001000117</c:v>
                </c:pt>
                <c:pt idx="7869">
                  <c:v>0.964134401000118</c:v>
                </c:pt>
                <c:pt idx="7870">
                  <c:v>0.964161801000118</c:v>
                </c:pt>
                <c:pt idx="7871">
                  <c:v>0.964189201000118</c:v>
                </c:pt>
                <c:pt idx="7872">
                  <c:v>0.964216601000118</c:v>
                </c:pt>
                <c:pt idx="7873">
                  <c:v>0.964244001000118</c:v>
                </c:pt>
                <c:pt idx="7874">
                  <c:v>0.964271401000118</c:v>
                </c:pt>
                <c:pt idx="7875">
                  <c:v>0.964298801000118</c:v>
                </c:pt>
                <c:pt idx="7876">
                  <c:v>0.964326201000118</c:v>
                </c:pt>
                <c:pt idx="7877">
                  <c:v>0.964353601000118</c:v>
                </c:pt>
                <c:pt idx="7878">
                  <c:v>0.964381001000118</c:v>
                </c:pt>
                <c:pt idx="7879">
                  <c:v>0.964408401000118</c:v>
                </c:pt>
                <c:pt idx="7880">
                  <c:v>0.964435801000118</c:v>
                </c:pt>
                <c:pt idx="7881">
                  <c:v>0.964463201000118</c:v>
                </c:pt>
                <c:pt idx="7882">
                  <c:v>0.964490601000118</c:v>
                </c:pt>
                <c:pt idx="7883">
                  <c:v>0.964518001000118</c:v>
                </c:pt>
                <c:pt idx="7884">
                  <c:v>0.964545401000118</c:v>
                </c:pt>
                <c:pt idx="7885">
                  <c:v>0.964572801000118</c:v>
                </c:pt>
                <c:pt idx="7886">
                  <c:v>0.964600201000118</c:v>
                </c:pt>
                <c:pt idx="7887">
                  <c:v>0.964627601000118</c:v>
                </c:pt>
                <c:pt idx="7888">
                  <c:v>0.964655001000117</c:v>
                </c:pt>
                <c:pt idx="7889">
                  <c:v>0.964682401000118</c:v>
                </c:pt>
                <c:pt idx="7890">
                  <c:v>0.964709801000118</c:v>
                </c:pt>
                <c:pt idx="7891">
                  <c:v>0.964737201000118</c:v>
                </c:pt>
                <c:pt idx="7892">
                  <c:v>0.964764601000118</c:v>
                </c:pt>
                <c:pt idx="7893">
                  <c:v>0.964792001000118</c:v>
                </c:pt>
                <c:pt idx="7894">
                  <c:v>0.964819401000118</c:v>
                </c:pt>
                <c:pt idx="7895">
                  <c:v>0.964846801000118</c:v>
                </c:pt>
                <c:pt idx="7896">
                  <c:v>0.964874201000118</c:v>
                </c:pt>
                <c:pt idx="7897">
                  <c:v>0.964901601000118</c:v>
                </c:pt>
                <c:pt idx="7898">
                  <c:v>0.964929001000118</c:v>
                </c:pt>
                <c:pt idx="7899">
                  <c:v>0.964956401000118</c:v>
                </c:pt>
                <c:pt idx="7900">
                  <c:v>0.964983801000118</c:v>
                </c:pt>
                <c:pt idx="7901">
                  <c:v>0.965011201000118</c:v>
                </c:pt>
                <c:pt idx="7902">
                  <c:v>0.965038601000118</c:v>
                </c:pt>
                <c:pt idx="7903">
                  <c:v>0.965066001000118</c:v>
                </c:pt>
                <c:pt idx="7904">
                  <c:v>0.965093401000118</c:v>
                </c:pt>
                <c:pt idx="7905">
                  <c:v>0.965120801000118</c:v>
                </c:pt>
                <c:pt idx="7906">
                  <c:v>0.965148201000118</c:v>
                </c:pt>
                <c:pt idx="7907">
                  <c:v>0.965175601000118</c:v>
                </c:pt>
                <c:pt idx="7908">
                  <c:v>0.965203001000118</c:v>
                </c:pt>
                <c:pt idx="7909">
                  <c:v>0.965230401000118</c:v>
                </c:pt>
                <c:pt idx="7910">
                  <c:v>0.965257801000118</c:v>
                </c:pt>
                <c:pt idx="7911">
                  <c:v>0.965285201000118</c:v>
                </c:pt>
                <c:pt idx="7912">
                  <c:v>0.965312601000118</c:v>
                </c:pt>
                <c:pt idx="7913">
                  <c:v>0.965335401000118</c:v>
                </c:pt>
                <c:pt idx="7914">
                  <c:v>0.965358201000118</c:v>
                </c:pt>
                <c:pt idx="7915">
                  <c:v>0.965381001000118</c:v>
                </c:pt>
                <c:pt idx="7916">
                  <c:v>0.965403801000118</c:v>
                </c:pt>
                <c:pt idx="7917">
                  <c:v>0.965426601000118</c:v>
                </c:pt>
                <c:pt idx="7918">
                  <c:v>0.965449401000118</c:v>
                </c:pt>
                <c:pt idx="7919">
                  <c:v>0.965472201000118</c:v>
                </c:pt>
                <c:pt idx="7920">
                  <c:v>0.965495001000118</c:v>
                </c:pt>
                <c:pt idx="7921">
                  <c:v>0.965517801000118</c:v>
                </c:pt>
                <c:pt idx="7922">
                  <c:v>0.965540601000118</c:v>
                </c:pt>
                <c:pt idx="7923">
                  <c:v>0.965563401000118</c:v>
                </c:pt>
                <c:pt idx="7924">
                  <c:v>0.965586201000118</c:v>
                </c:pt>
                <c:pt idx="7925">
                  <c:v>0.965609001000118</c:v>
                </c:pt>
                <c:pt idx="7926">
                  <c:v>0.965631801000118</c:v>
                </c:pt>
                <c:pt idx="7927">
                  <c:v>0.965654601000118</c:v>
                </c:pt>
                <c:pt idx="7928">
                  <c:v>0.965677401000118</c:v>
                </c:pt>
                <c:pt idx="7929">
                  <c:v>0.965700201000118</c:v>
                </c:pt>
                <c:pt idx="7930">
                  <c:v>0.965723001000118</c:v>
                </c:pt>
                <c:pt idx="7931">
                  <c:v>0.965745801000118</c:v>
                </c:pt>
                <c:pt idx="7932">
                  <c:v>0.965768601000118</c:v>
                </c:pt>
                <c:pt idx="7933">
                  <c:v>0.965791401000118</c:v>
                </c:pt>
                <c:pt idx="7934">
                  <c:v>0.965814201000118</c:v>
                </c:pt>
                <c:pt idx="7935">
                  <c:v>0.965837001000118</c:v>
                </c:pt>
                <c:pt idx="7936">
                  <c:v>0.965859801000117</c:v>
                </c:pt>
                <c:pt idx="7937">
                  <c:v>0.965882601000118</c:v>
                </c:pt>
                <c:pt idx="7938">
                  <c:v>0.965905401000118</c:v>
                </c:pt>
                <c:pt idx="7939">
                  <c:v>0.965928201000118</c:v>
                </c:pt>
                <c:pt idx="7940">
                  <c:v>0.965951001000118</c:v>
                </c:pt>
                <c:pt idx="7941">
                  <c:v>0.965973801000118</c:v>
                </c:pt>
                <c:pt idx="7942">
                  <c:v>0.965996601000118</c:v>
                </c:pt>
                <c:pt idx="7943">
                  <c:v>0.966019401000118</c:v>
                </c:pt>
                <c:pt idx="7944">
                  <c:v>0.966042201000118</c:v>
                </c:pt>
                <c:pt idx="7945">
                  <c:v>0.966065001000118</c:v>
                </c:pt>
                <c:pt idx="7946">
                  <c:v>0.966087801000118</c:v>
                </c:pt>
                <c:pt idx="7947">
                  <c:v>0.966110601000118</c:v>
                </c:pt>
                <c:pt idx="7948">
                  <c:v>0.966133401000118</c:v>
                </c:pt>
                <c:pt idx="7949">
                  <c:v>0.966156201000118</c:v>
                </c:pt>
                <c:pt idx="7950">
                  <c:v>0.966179001000118</c:v>
                </c:pt>
                <c:pt idx="7951">
                  <c:v>0.966201801000118</c:v>
                </c:pt>
                <c:pt idx="7952">
                  <c:v>0.966224601000118</c:v>
                </c:pt>
                <c:pt idx="7953">
                  <c:v>0.966247401000118</c:v>
                </c:pt>
                <c:pt idx="7954">
                  <c:v>0.966270201000118</c:v>
                </c:pt>
                <c:pt idx="7955">
                  <c:v>0.966293001000118</c:v>
                </c:pt>
                <c:pt idx="7956">
                  <c:v>0.966315801000118</c:v>
                </c:pt>
                <c:pt idx="7957">
                  <c:v>0.966338601000117</c:v>
                </c:pt>
                <c:pt idx="7958">
                  <c:v>0.966361401000117</c:v>
                </c:pt>
                <c:pt idx="7959">
                  <c:v>0.966384201000117</c:v>
                </c:pt>
                <c:pt idx="7960">
                  <c:v>0.966407001000118</c:v>
                </c:pt>
                <c:pt idx="7961">
                  <c:v>0.966429801000118</c:v>
                </c:pt>
                <c:pt idx="7962">
                  <c:v>0.966452601000118</c:v>
                </c:pt>
                <c:pt idx="7963">
                  <c:v>0.966475401000118</c:v>
                </c:pt>
                <c:pt idx="7964">
                  <c:v>0.966498201000118</c:v>
                </c:pt>
                <c:pt idx="7965">
                  <c:v>0.966521001000117</c:v>
                </c:pt>
                <c:pt idx="7966">
                  <c:v>0.966543801000117</c:v>
                </c:pt>
                <c:pt idx="7967">
                  <c:v>0.966566601000117</c:v>
                </c:pt>
                <c:pt idx="7968">
                  <c:v>0.966589401000117</c:v>
                </c:pt>
                <c:pt idx="7969">
                  <c:v>0.966612201000117</c:v>
                </c:pt>
                <c:pt idx="7970">
                  <c:v>0.966635001000117</c:v>
                </c:pt>
                <c:pt idx="7971">
                  <c:v>0.966657801000117</c:v>
                </c:pt>
                <c:pt idx="7972">
                  <c:v>0.966680601000117</c:v>
                </c:pt>
                <c:pt idx="7973">
                  <c:v>0.966703401000117</c:v>
                </c:pt>
                <c:pt idx="7974">
                  <c:v>0.966726201000117</c:v>
                </c:pt>
                <c:pt idx="7975">
                  <c:v>0.966749001000117</c:v>
                </c:pt>
                <c:pt idx="7976">
                  <c:v>0.966771801000117</c:v>
                </c:pt>
                <c:pt idx="7977">
                  <c:v>0.966794601000117</c:v>
                </c:pt>
                <c:pt idx="7978">
                  <c:v>0.966817401000117</c:v>
                </c:pt>
                <c:pt idx="7979">
                  <c:v>0.966840201000117</c:v>
                </c:pt>
                <c:pt idx="7980">
                  <c:v>0.966863001000117</c:v>
                </c:pt>
                <c:pt idx="7981">
                  <c:v>0.966885801000117</c:v>
                </c:pt>
                <c:pt idx="7982">
                  <c:v>0.966908601000117</c:v>
                </c:pt>
                <c:pt idx="7983">
                  <c:v>0.966931401000117</c:v>
                </c:pt>
                <c:pt idx="7984">
                  <c:v>0.966954201000117</c:v>
                </c:pt>
                <c:pt idx="7985">
                  <c:v>0.966977001000117</c:v>
                </c:pt>
                <c:pt idx="7986">
                  <c:v>0.966999801000117</c:v>
                </c:pt>
                <c:pt idx="7987">
                  <c:v>0.967022601000117</c:v>
                </c:pt>
                <c:pt idx="7988">
                  <c:v>0.967045401000117</c:v>
                </c:pt>
                <c:pt idx="7989">
                  <c:v>0.967068201000117</c:v>
                </c:pt>
                <c:pt idx="7990">
                  <c:v>0.967091001000117</c:v>
                </c:pt>
                <c:pt idx="7991">
                  <c:v>0.967113801000117</c:v>
                </c:pt>
                <c:pt idx="7992">
                  <c:v>0.967136601000117</c:v>
                </c:pt>
                <c:pt idx="7993">
                  <c:v>0.967159401000117</c:v>
                </c:pt>
                <c:pt idx="7994">
                  <c:v>0.967182201000117</c:v>
                </c:pt>
                <c:pt idx="7995">
                  <c:v>0.967205001000117</c:v>
                </c:pt>
                <c:pt idx="7996">
                  <c:v>0.967227801000117</c:v>
                </c:pt>
                <c:pt idx="7997">
                  <c:v>0.967250601000117</c:v>
                </c:pt>
                <c:pt idx="7998">
                  <c:v>0.967273401000117</c:v>
                </c:pt>
                <c:pt idx="7999">
                  <c:v>0.967296201000117</c:v>
                </c:pt>
                <c:pt idx="8000">
                  <c:v>0.967319001000117</c:v>
                </c:pt>
                <c:pt idx="8001">
                  <c:v>0.967341801000117</c:v>
                </c:pt>
                <c:pt idx="8002">
                  <c:v>0.967364601000117</c:v>
                </c:pt>
                <c:pt idx="8003">
                  <c:v>0.967387401000117</c:v>
                </c:pt>
                <c:pt idx="8004">
                  <c:v>0.967410201000117</c:v>
                </c:pt>
                <c:pt idx="8005">
                  <c:v>0.967433001000117</c:v>
                </c:pt>
                <c:pt idx="8006">
                  <c:v>0.967455801000117</c:v>
                </c:pt>
                <c:pt idx="8007">
                  <c:v>0.967478601000117</c:v>
                </c:pt>
                <c:pt idx="8008">
                  <c:v>0.967501401000117</c:v>
                </c:pt>
                <c:pt idx="8009">
                  <c:v>0.967524201000117</c:v>
                </c:pt>
                <c:pt idx="8010">
                  <c:v>0.967547001000117</c:v>
                </c:pt>
                <c:pt idx="8011">
                  <c:v>0.967569801000117</c:v>
                </c:pt>
                <c:pt idx="8012">
                  <c:v>0.967592601000117</c:v>
                </c:pt>
                <c:pt idx="8013">
                  <c:v>0.967615401000117</c:v>
                </c:pt>
                <c:pt idx="8014">
                  <c:v>0.967638201000117</c:v>
                </c:pt>
                <c:pt idx="8015">
                  <c:v>0.967661001000117</c:v>
                </c:pt>
                <c:pt idx="8016">
                  <c:v>0.967683801000117</c:v>
                </c:pt>
                <c:pt idx="8017">
                  <c:v>0.967706601000117</c:v>
                </c:pt>
                <c:pt idx="8018">
                  <c:v>0.967729401000117</c:v>
                </c:pt>
                <c:pt idx="8019">
                  <c:v>0.967752201000117</c:v>
                </c:pt>
                <c:pt idx="8020">
                  <c:v>0.967775001000117</c:v>
                </c:pt>
                <c:pt idx="8021">
                  <c:v>0.967797801000117</c:v>
                </c:pt>
                <c:pt idx="8022">
                  <c:v>0.967820601000117</c:v>
                </c:pt>
                <c:pt idx="8023">
                  <c:v>0.967843401000117</c:v>
                </c:pt>
                <c:pt idx="8024">
                  <c:v>0.967866201000117</c:v>
                </c:pt>
                <c:pt idx="8025">
                  <c:v>0.967889001000117</c:v>
                </c:pt>
                <c:pt idx="8026">
                  <c:v>0.967911801000117</c:v>
                </c:pt>
                <c:pt idx="8027">
                  <c:v>0.967934601000117</c:v>
                </c:pt>
                <c:pt idx="8028">
                  <c:v>0.967957401000117</c:v>
                </c:pt>
                <c:pt idx="8029">
                  <c:v>0.967980201000117</c:v>
                </c:pt>
                <c:pt idx="8030">
                  <c:v>0.968003001000117</c:v>
                </c:pt>
                <c:pt idx="8031">
                  <c:v>0.968025801000117</c:v>
                </c:pt>
                <c:pt idx="8032">
                  <c:v>0.968048601000117</c:v>
                </c:pt>
                <c:pt idx="8033">
                  <c:v>0.968071401000117</c:v>
                </c:pt>
                <c:pt idx="8034">
                  <c:v>0.968094201000117</c:v>
                </c:pt>
                <c:pt idx="8035">
                  <c:v>0.968117001000117</c:v>
                </c:pt>
                <c:pt idx="8036">
                  <c:v>0.968139801000117</c:v>
                </c:pt>
                <c:pt idx="8037">
                  <c:v>0.968162601000117</c:v>
                </c:pt>
                <c:pt idx="8038">
                  <c:v>0.968185401000117</c:v>
                </c:pt>
                <c:pt idx="8039">
                  <c:v>0.968208201000117</c:v>
                </c:pt>
                <c:pt idx="8040">
                  <c:v>0.968231001000117</c:v>
                </c:pt>
                <c:pt idx="8041">
                  <c:v>0.968253801000117</c:v>
                </c:pt>
                <c:pt idx="8042">
                  <c:v>0.968276601000117</c:v>
                </c:pt>
                <c:pt idx="8043">
                  <c:v>0.968299401000117</c:v>
                </c:pt>
                <c:pt idx="8044">
                  <c:v>0.968322201000117</c:v>
                </c:pt>
                <c:pt idx="8045">
                  <c:v>0.968345001000117</c:v>
                </c:pt>
                <c:pt idx="8046">
                  <c:v>0.968367801000117</c:v>
                </c:pt>
                <c:pt idx="8047">
                  <c:v>0.968390601000117</c:v>
                </c:pt>
                <c:pt idx="8048">
                  <c:v>0.968413401000116</c:v>
                </c:pt>
                <c:pt idx="8049">
                  <c:v>0.968436201000116</c:v>
                </c:pt>
                <c:pt idx="8050">
                  <c:v>0.968459001000116</c:v>
                </c:pt>
                <c:pt idx="8051">
                  <c:v>0.968481801000117</c:v>
                </c:pt>
                <c:pt idx="8052">
                  <c:v>0.968504601000117</c:v>
                </c:pt>
                <c:pt idx="8053">
                  <c:v>0.968527401000117</c:v>
                </c:pt>
                <c:pt idx="8054">
                  <c:v>0.968550201000117</c:v>
                </c:pt>
                <c:pt idx="8055">
                  <c:v>0.968573001000117</c:v>
                </c:pt>
                <c:pt idx="8056">
                  <c:v>0.968595801000117</c:v>
                </c:pt>
                <c:pt idx="8057">
                  <c:v>0.968618601000117</c:v>
                </c:pt>
                <c:pt idx="8058">
                  <c:v>0.968641401000117</c:v>
                </c:pt>
                <c:pt idx="8059">
                  <c:v>0.968664201000117</c:v>
                </c:pt>
                <c:pt idx="8060">
                  <c:v>0.968687001000116</c:v>
                </c:pt>
                <c:pt idx="8061">
                  <c:v>0.968709801000117</c:v>
                </c:pt>
                <c:pt idx="8062">
                  <c:v>0.968732601000117</c:v>
                </c:pt>
                <c:pt idx="8063">
                  <c:v>0.968755401000117</c:v>
                </c:pt>
                <c:pt idx="8064">
                  <c:v>0.968778201000117</c:v>
                </c:pt>
                <c:pt idx="8065">
                  <c:v>0.968801001000116</c:v>
                </c:pt>
                <c:pt idx="8066">
                  <c:v>0.968823801000116</c:v>
                </c:pt>
                <c:pt idx="8067">
                  <c:v>0.968846601000116</c:v>
                </c:pt>
                <c:pt idx="8068">
                  <c:v>0.968869401000116</c:v>
                </c:pt>
                <c:pt idx="8069">
                  <c:v>0.968892201000116</c:v>
                </c:pt>
                <c:pt idx="8070">
                  <c:v>0.968915001000116</c:v>
                </c:pt>
                <c:pt idx="8071">
                  <c:v>0.968937801000116</c:v>
                </c:pt>
                <c:pt idx="8072">
                  <c:v>0.968960601000116</c:v>
                </c:pt>
                <c:pt idx="8073">
                  <c:v>0.968983401000116</c:v>
                </c:pt>
                <c:pt idx="8074">
                  <c:v>0.969006201000116</c:v>
                </c:pt>
                <c:pt idx="8075">
                  <c:v>0.969029001000116</c:v>
                </c:pt>
                <c:pt idx="8076">
                  <c:v>0.969051801000116</c:v>
                </c:pt>
                <c:pt idx="8077">
                  <c:v>0.969074601000116</c:v>
                </c:pt>
                <c:pt idx="8078">
                  <c:v>0.969097401000116</c:v>
                </c:pt>
                <c:pt idx="8079">
                  <c:v>0.969120201000116</c:v>
                </c:pt>
                <c:pt idx="8080">
                  <c:v>0.969143001000116</c:v>
                </c:pt>
                <c:pt idx="8081">
                  <c:v>0.969165801000116</c:v>
                </c:pt>
                <c:pt idx="8082">
                  <c:v>0.969188601000116</c:v>
                </c:pt>
                <c:pt idx="8083">
                  <c:v>0.969211401000116</c:v>
                </c:pt>
                <c:pt idx="8084">
                  <c:v>0.969234201000116</c:v>
                </c:pt>
                <c:pt idx="8085">
                  <c:v>0.969257001000116</c:v>
                </c:pt>
                <c:pt idx="8086">
                  <c:v>0.969279801000116</c:v>
                </c:pt>
                <c:pt idx="8087">
                  <c:v>0.969302601000116</c:v>
                </c:pt>
                <c:pt idx="8088">
                  <c:v>0.969325401000116</c:v>
                </c:pt>
                <c:pt idx="8089">
                  <c:v>0.969348201000116</c:v>
                </c:pt>
                <c:pt idx="8090">
                  <c:v>0.969371001000116</c:v>
                </c:pt>
                <c:pt idx="8091">
                  <c:v>0.969393801000116</c:v>
                </c:pt>
                <c:pt idx="8092">
                  <c:v>0.969416601000116</c:v>
                </c:pt>
                <c:pt idx="8093">
                  <c:v>0.969439401000116</c:v>
                </c:pt>
                <c:pt idx="8094">
                  <c:v>0.969462201000116</c:v>
                </c:pt>
                <c:pt idx="8095">
                  <c:v>0.969485001000116</c:v>
                </c:pt>
                <c:pt idx="8096">
                  <c:v>0.969507801000116</c:v>
                </c:pt>
                <c:pt idx="8097">
                  <c:v>0.969530601000116</c:v>
                </c:pt>
                <c:pt idx="8098">
                  <c:v>0.969553401000116</c:v>
                </c:pt>
                <c:pt idx="8099">
                  <c:v>0.969576201000116</c:v>
                </c:pt>
                <c:pt idx="8100">
                  <c:v>0.969599001000116</c:v>
                </c:pt>
                <c:pt idx="8101">
                  <c:v>0.969621801000116</c:v>
                </c:pt>
                <c:pt idx="8102">
                  <c:v>0.969644601000116</c:v>
                </c:pt>
                <c:pt idx="8103">
                  <c:v>0.969667401000116</c:v>
                </c:pt>
                <c:pt idx="8104">
                  <c:v>0.969690201000116</c:v>
                </c:pt>
                <c:pt idx="8105">
                  <c:v>0.969713001000116</c:v>
                </c:pt>
                <c:pt idx="8106">
                  <c:v>0.969735801000116</c:v>
                </c:pt>
                <c:pt idx="8107">
                  <c:v>0.969758601000116</c:v>
                </c:pt>
                <c:pt idx="8108">
                  <c:v>0.969781401000116</c:v>
                </c:pt>
                <c:pt idx="8109">
                  <c:v>0.969804201000116</c:v>
                </c:pt>
                <c:pt idx="8110">
                  <c:v>0.969827001000116</c:v>
                </c:pt>
                <c:pt idx="8111">
                  <c:v>0.969849801000116</c:v>
                </c:pt>
                <c:pt idx="8112">
                  <c:v>0.969872601000116</c:v>
                </c:pt>
                <c:pt idx="8113">
                  <c:v>0.969895401000116</c:v>
                </c:pt>
                <c:pt idx="8114">
                  <c:v>0.969918201000116</c:v>
                </c:pt>
                <c:pt idx="8115">
                  <c:v>0.969941001000116</c:v>
                </c:pt>
                <c:pt idx="8116">
                  <c:v>0.969963801000116</c:v>
                </c:pt>
                <c:pt idx="8117">
                  <c:v>0.969986601000116</c:v>
                </c:pt>
                <c:pt idx="8118">
                  <c:v>0.970009401000116</c:v>
                </c:pt>
                <c:pt idx="8119">
                  <c:v>0.970032201000116</c:v>
                </c:pt>
                <c:pt idx="8120">
                  <c:v>0.970055001000116</c:v>
                </c:pt>
                <c:pt idx="8121">
                  <c:v>0.970077801000116</c:v>
                </c:pt>
                <c:pt idx="8122">
                  <c:v>0.970100601000116</c:v>
                </c:pt>
                <c:pt idx="8123">
                  <c:v>0.970123401000116</c:v>
                </c:pt>
                <c:pt idx="8124">
                  <c:v>0.970146201000116</c:v>
                </c:pt>
                <c:pt idx="8125">
                  <c:v>0.970169001000116</c:v>
                </c:pt>
                <c:pt idx="8126">
                  <c:v>0.970191801000115</c:v>
                </c:pt>
                <c:pt idx="8127">
                  <c:v>0.970214601000115</c:v>
                </c:pt>
                <c:pt idx="8128">
                  <c:v>0.970237401000115</c:v>
                </c:pt>
                <c:pt idx="8129">
                  <c:v>0.970260201000115</c:v>
                </c:pt>
                <c:pt idx="8130">
                  <c:v>0.970283001000115</c:v>
                </c:pt>
                <c:pt idx="8131">
                  <c:v>0.970305801000115</c:v>
                </c:pt>
                <c:pt idx="8132">
                  <c:v>0.970328601000116</c:v>
                </c:pt>
                <c:pt idx="8133">
                  <c:v>0.970351401000116</c:v>
                </c:pt>
                <c:pt idx="8134">
                  <c:v>0.970374201000116</c:v>
                </c:pt>
                <c:pt idx="8135">
                  <c:v>0.970397001000116</c:v>
                </c:pt>
                <c:pt idx="8136">
                  <c:v>0.970419801000116</c:v>
                </c:pt>
                <c:pt idx="8137">
                  <c:v>0.970442601000116</c:v>
                </c:pt>
                <c:pt idx="8138">
                  <c:v>0.970465401000116</c:v>
                </c:pt>
                <c:pt idx="8139">
                  <c:v>0.970488201000116</c:v>
                </c:pt>
                <c:pt idx="8140">
                  <c:v>0.970511001000116</c:v>
                </c:pt>
                <c:pt idx="8141">
                  <c:v>0.970533801000116</c:v>
                </c:pt>
                <c:pt idx="8142">
                  <c:v>0.970556601000116</c:v>
                </c:pt>
                <c:pt idx="8143">
                  <c:v>0.970579401000116</c:v>
                </c:pt>
                <c:pt idx="8144">
                  <c:v>0.970602201000116</c:v>
                </c:pt>
                <c:pt idx="8145">
                  <c:v>0.970625001000116</c:v>
                </c:pt>
                <c:pt idx="8146">
                  <c:v>0.970647801000116</c:v>
                </c:pt>
                <c:pt idx="8147">
                  <c:v>0.970670601000116</c:v>
                </c:pt>
                <c:pt idx="8148">
                  <c:v>0.970693401000115</c:v>
                </c:pt>
                <c:pt idx="8149">
                  <c:v>0.970716201000115</c:v>
                </c:pt>
                <c:pt idx="8150">
                  <c:v>0.970739001000115</c:v>
                </c:pt>
                <c:pt idx="8151">
                  <c:v>0.970761801000115</c:v>
                </c:pt>
                <c:pt idx="8152">
                  <c:v>0.970784601000115</c:v>
                </c:pt>
                <c:pt idx="8153">
                  <c:v>0.970807401000115</c:v>
                </c:pt>
                <c:pt idx="8154">
                  <c:v>0.970830201000115</c:v>
                </c:pt>
                <c:pt idx="8155">
                  <c:v>0.970853001000115</c:v>
                </c:pt>
                <c:pt idx="8156">
                  <c:v>0.970875801000115</c:v>
                </c:pt>
                <c:pt idx="8157">
                  <c:v>0.970898601000115</c:v>
                </c:pt>
                <c:pt idx="8158">
                  <c:v>0.970921401000115</c:v>
                </c:pt>
                <c:pt idx="8159">
                  <c:v>0.970944201000115</c:v>
                </c:pt>
                <c:pt idx="8160">
                  <c:v>0.970967001000115</c:v>
                </c:pt>
                <c:pt idx="8161">
                  <c:v>0.970989801000115</c:v>
                </c:pt>
                <c:pt idx="8162">
                  <c:v>0.971012601000115</c:v>
                </c:pt>
                <c:pt idx="8163">
                  <c:v>0.971035401000115</c:v>
                </c:pt>
                <c:pt idx="8164">
                  <c:v>0.971058201000115</c:v>
                </c:pt>
                <c:pt idx="8165">
                  <c:v>0.971081001000115</c:v>
                </c:pt>
                <c:pt idx="8166">
                  <c:v>0.971103801000115</c:v>
                </c:pt>
                <c:pt idx="8167">
                  <c:v>0.971126601000115</c:v>
                </c:pt>
                <c:pt idx="8168">
                  <c:v>0.971149401000115</c:v>
                </c:pt>
                <c:pt idx="8169">
                  <c:v>0.971172201000115</c:v>
                </c:pt>
                <c:pt idx="8170">
                  <c:v>0.971195001000115</c:v>
                </c:pt>
                <c:pt idx="8171">
                  <c:v>0.971217801000115</c:v>
                </c:pt>
                <c:pt idx="8172">
                  <c:v>0.971240601000115</c:v>
                </c:pt>
                <c:pt idx="8173">
                  <c:v>0.971263401000115</c:v>
                </c:pt>
                <c:pt idx="8174">
                  <c:v>0.971286201000115</c:v>
                </c:pt>
                <c:pt idx="8175">
                  <c:v>0.971309001000115</c:v>
                </c:pt>
                <c:pt idx="8176">
                  <c:v>0.971331801000115</c:v>
                </c:pt>
                <c:pt idx="8177">
                  <c:v>0.971354601000115</c:v>
                </c:pt>
                <c:pt idx="8178">
                  <c:v>0.971377401000115</c:v>
                </c:pt>
                <c:pt idx="8179">
                  <c:v>0.971400201000115</c:v>
                </c:pt>
                <c:pt idx="8180">
                  <c:v>0.971423001000115</c:v>
                </c:pt>
                <c:pt idx="8181">
                  <c:v>0.971445801000115</c:v>
                </c:pt>
                <c:pt idx="8182">
                  <c:v>0.971468601000115</c:v>
                </c:pt>
                <c:pt idx="8183">
                  <c:v>0.971491401000115</c:v>
                </c:pt>
                <c:pt idx="8184">
                  <c:v>0.971514201000115</c:v>
                </c:pt>
                <c:pt idx="8185">
                  <c:v>0.971537001000115</c:v>
                </c:pt>
                <c:pt idx="8186">
                  <c:v>0.971559801000115</c:v>
                </c:pt>
                <c:pt idx="8187">
                  <c:v>0.971582601000115</c:v>
                </c:pt>
                <c:pt idx="8188">
                  <c:v>0.971605401000115</c:v>
                </c:pt>
                <c:pt idx="8189">
                  <c:v>0.971628201000115</c:v>
                </c:pt>
                <c:pt idx="8190">
                  <c:v>0.971651001000115</c:v>
                </c:pt>
                <c:pt idx="8191">
                  <c:v>0.971673801000115</c:v>
                </c:pt>
                <c:pt idx="8192">
                  <c:v>0.971696601000115</c:v>
                </c:pt>
                <c:pt idx="8193">
                  <c:v>0.971719401000115</c:v>
                </c:pt>
                <c:pt idx="8194">
                  <c:v>0.971742201000115</c:v>
                </c:pt>
                <c:pt idx="8195">
                  <c:v>0.971765001000115</c:v>
                </c:pt>
                <c:pt idx="8196">
                  <c:v>0.971787801000115</c:v>
                </c:pt>
                <c:pt idx="8197">
                  <c:v>0.971810601000115</c:v>
                </c:pt>
                <c:pt idx="8198">
                  <c:v>0.971833401000115</c:v>
                </c:pt>
                <c:pt idx="8199">
                  <c:v>0.971856201000115</c:v>
                </c:pt>
                <c:pt idx="8200">
                  <c:v>0.971879001000115</c:v>
                </c:pt>
                <c:pt idx="8201">
                  <c:v>0.971901801000115</c:v>
                </c:pt>
                <c:pt idx="8202">
                  <c:v>0.971924601000115</c:v>
                </c:pt>
                <c:pt idx="8203">
                  <c:v>0.971947401000115</c:v>
                </c:pt>
                <c:pt idx="8204">
                  <c:v>0.971970201000115</c:v>
                </c:pt>
                <c:pt idx="8205">
                  <c:v>0.971993001000115</c:v>
                </c:pt>
                <c:pt idx="8206">
                  <c:v>0.972015801000115</c:v>
                </c:pt>
                <c:pt idx="8207">
                  <c:v>0.972038601000115</c:v>
                </c:pt>
                <c:pt idx="8208">
                  <c:v>0.972061401000115</c:v>
                </c:pt>
                <c:pt idx="8209">
                  <c:v>0.972084201000115</c:v>
                </c:pt>
                <c:pt idx="8210">
                  <c:v>0.972107001000115</c:v>
                </c:pt>
                <c:pt idx="8211">
                  <c:v>0.972129801000115</c:v>
                </c:pt>
                <c:pt idx="8212">
                  <c:v>0.972152601000115</c:v>
                </c:pt>
                <c:pt idx="8213">
                  <c:v>0.972175401000115</c:v>
                </c:pt>
                <c:pt idx="8214">
                  <c:v>0.972198201000115</c:v>
                </c:pt>
                <c:pt idx="8215">
                  <c:v>0.972221001000115</c:v>
                </c:pt>
                <c:pt idx="8216">
                  <c:v>0.972243801000115</c:v>
                </c:pt>
                <c:pt idx="8217">
                  <c:v>0.972266601000115</c:v>
                </c:pt>
                <c:pt idx="8218">
                  <c:v>0.972289401000115</c:v>
                </c:pt>
                <c:pt idx="8219">
                  <c:v>0.972312201000115</c:v>
                </c:pt>
                <c:pt idx="8220">
                  <c:v>0.972335001000115</c:v>
                </c:pt>
                <c:pt idx="8221">
                  <c:v>0.972357801000115</c:v>
                </c:pt>
                <c:pt idx="8222">
                  <c:v>0.972380601000115</c:v>
                </c:pt>
                <c:pt idx="8223">
                  <c:v>0.972403401000115</c:v>
                </c:pt>
                <c:pt idx="8224">
                  <c:v>0.972426201000115</c:v>
                </c:pt>
                <c:pt idx="8225">
                  <c:v>0.972449001000115</c:v>
                </c:pt>
                <c:pt idx="8226">
                  <c:v>0.972471801000115</c:v>
                </c:pt>
                <c:pt idx="8227">
                  <c:v>0.972494601000115</c:v>
                </c:pt>
                <c:pt idx="8228">
                  <c:v>0.972517401000115</c:v>
                </c:pt>
                <c:pt idx="8229">
                  <c:v>0.972540201000115</c:v>
                </c:pt>
                <c:pt idx="8230">
                  <c:v>0.972563001000115</c:v>
                </c:pt>
                <c:pt idx="8231">
                  <c:v>0.972585801000115</c:v>
                </c:pt>
                <c:pt idx="8232">
                  <c:v>0.972608601000115</c:v>
                </c:pt>
                <c:pt idx="8233">
                  <c:v>0.972631401000115</c:v>
                </c:pt>
                <c:pt idx="8234">
                  <c:v>0.972654201000114</c:v>
                </c:pt>
                <c:pt idx="8235">
                  <c:v>0.972677001000114</c:v>
                </c:pt>
                <c:pt idx="8236">
                  <c:v>0.972699801000114</c:v>
                </c:pt>
                <c:pt idx="8237">
                  <c:v>0.972722601000114</c:v>
                </c:pt>
                <c:pt idx="8238">
                  <c:v>0.972745401000114</c:v>
                </c:pt>
                <c:pt idx="8239">
                  <c:v>0.972768201000114</c:v>
                </c:pt>
                <c:pt idx="8240">
                  <c:v>0.972791001000114</c:v>
                </c:pt>
                <c:pt idx="8241">
                  <c:v>0.972813801000114</c:v>
                </c:pt>
                <c:pt idx="8242">
                  <c:v>0.972836601000115</c:v>
                </c:pt>
                <c:pt idx="8243">
                  <c:v>0.972859401000115</c:v>
                </c:pt>
                <c:pt idx="8244">
                  <c:v>0.972882201000114</c:v>
                </c:pt>
                <c:pt idx="8245">
                  <c:v>0.972905001000114</c:v>
                </c:pt>
                <c:pt idx="8246">
                  <c:v>0.972927801000114</c:v>
                </c:pt>
                <c:pt idx="8247">
                  <c:v>0.972950601000114</c:v>
                </c:pt>
                <c:pt idx="8248">
                  <c:v>0.972973401000114</c:v>
                </c:pt>
                <c:pt idx="8249">
                  <c:v>0.972996201000115</c:v>
                </c:pt>
                <c:pt idx="8250">
                  <c:v>0.973019001000114</c:v>
                </c:pt>
                <c:pt idx="8251">
                  <c:v>0.973041801000115</c:v>
                </c:pt>
                <c:pt idx="8252">
                  <c:v>0.973064601000115</c:v>
                </c:pt>
                <c:pt idx="8253">
                  <c:v>0.973087401000115</c:v>
                </c:pt>
                <c:pt idx="8254">
                  <c:v>0.973110201000115</c:v>
                </c:pt>
                <c:pt idx="8255">
                  <c:v>0.973133001000114</c:v>
                </c:pt>
                <c:pt idx="8256">
                  <c:v>0.973155801000114</c:v>
                </c:pt>
                <c:pt idx="8257">
                  <c:v>0.973178601000114</c:v>
                </c:pt>
                <c:pt idx="8258">
                  <c:v>0.973201401000114</c:v>
                </c:pt>
                <c:pt idx="8259">
                  <c:v>0.973224201000114</c:v>
                </c:pt>
                <c:pt idx="8260">
                  <c:v>0.973247001000114</c:v>
                </c:pt>
                <c:pt idx="8261">
                  <c:v>0.973269801000114</c:v>
                </c:pt>
                <c:pt idx="8262">
                  <c:v>0.973292601000114</c:v>
                </c:pt>
                <c:pt idx="8263">
                  <c:v>0.973315401000114</c:v>
                </c:pt>
                <c:pt idx="8264">
                  <c:v>0.973338201000114</c:v>
                </c:pt>
                <c:pt idx="8265">
                  <c:v>0.973361001000114</c:v>
                </c:pt>
                <c:pt idx="8266">
                  <c:v>0.973383801000114</c:v>
                </c:pt>
                <c:pt idx="8267">
                  <c:v>0.973406601000114</c:v>
                </c:pt>
                <c:pt idx="8268">
                  <c:v>0.973429401000114</c:v>
                </c:pt>
                <c:pt idx="8269">
                  <c:v>0.973452201000114</c:v>
                </c:pt>
                <c:pt idx="8270">
                  <c:v>0.973475001000114</c:v>
                </c:pt>
                <c:pt idx="8271">
                  <c:v>0.973497801000114</c:v>
                </c:pt>
                <c:pt idx="8272">
                  <c:v>0.973520601000114</c:v>
                </c:pt>
                <c:pt idx="8273">
                  <c:v>0.973543401000114</c:v>
                </c:pt>
                <c:pt idx="8274">
                  <c:v>0.973566201000114</c:v>
                </c:pt>
                <c:pt idx="8275">
                  <c:v>0.973589001000114</c:v>
                </c:pt>
                <c:pt idx="8276">
                  <c:v>0.973611801000114</c:v>
                </c:pt>
                <c:pt idx="8277">
                  <c:v>0.973634601000114</c:v>
                </c:pt>
                <c:pt idx="8278">
                  <c:v>0.973657401000114</c:v>
                </c:pt>
                <c:pt idx="8279">
                  <c:v>0.973680201000114</c:v>
                </c:pt>
                <c:pt idx="8280">
                  <c:v>0.973703001000114</c:v>
                </c:pt>
                <c:pt idx="8281">
                  <c:v>0.973725801000114</c:v>
                </c:pt>
                <c:pt idx="8282">
                  <c:v>0.973748601000114</c:v>
                </c:pt>
                <c:pt idx="8283">
                  <c:v>0.973771401000114</c:v>
                </c:pt>
                <c:pt idx="8284">
                  <c:v>0.973794201000114</c:v>
                </c:pt>
                <c:pt idx="8285">
                  <c:v>0.973817001000114</c:v>
                </c:pt>
                <c:pt idx="8286">
                  <c:v>0.973839801000114</c:v>
                </c:pt>
                <c:pt idx="8287">
                  <c:v>0.973862601000114</c:v>
                </c:pt>
                <c:pt idx="8288">
                  <c:v>0.973885401000114</c:v>
                </c:pt>
                <c:pt idx="8289">
                  <c:v>0.973908201000114</c:v>
                </c:pt>
                <c:pt idx="8290">
                  <c:v>0.973931001000114</c:v>
                </c:pt>
                <c:pt idx="8291">
                  <c:v>0.973953801000114</c:v>
                </c:pt>
                <c:pt idx="8292">
                  <c:v>0.973976601000114</c:v>
                </c:pt>
                <c:pt idx="8293">
                  <c:v>0.973999401000114</c:v>
                </c:pt>
                <c:pt idx="8294">
                  <c:v>0.974022201000114</c:v>
                </c:pt>
                <c:pt idx="8295">
                  <c:v>0.974045001000114</c:v>
                </c:pt>
                <c:pt idx="8296">
                  <c:v>0.974067801000114</c:v>
                </c:pt>
                <c:pt idx="8297">
                  <c:v>0.974090601000114</c:v>
                </c:pt>
                <c:pt idx="8298">
                  <c:v>0.974113401000114</c:v>
                </c:pt>
                <c:pt idx="8299">
                  <c:v>0.974136201000114</c:v>
                </c:pt>
                <c:pt idx="8300">
                  <c:v>0.974159001000114</c:v>
                </c:pt>
                <c:pt idx="8301">
                  <c:v>0.974181801000114</c:v>
                </c:pt>
                <c:pt idx="8302">
                  <c:v>0.974204601000114</c:v>
                </c:pt>
                <c:pt idx="8303">
                  <c:v>0.974227401000114</c:v>
                </c:pt>
                <c:pt idx="8304">
                  <c:v>0.974250201000114</c:v>
                </c:pt>
                <c:pt idx="8305">
                  <c:v>0.974273001000114</c:v>
                </c:pt>
                <c:pt idx="8306">
                  <c:v>0.974295801000114</c:v>
                </c:pt>
                <c:pt idx="8307">
                  <c:v>0.974318601000114</c:v>
                </c:pt>
                <c:pt idx="8308">
                  <c:v>0.974341401000114</c:v>
                </c:pt>
                <c:pt idx="8309">
                  <c:v>0.974364201000114</c:v>
                </c:pt>
                <c:pt idx="8310">
                  <c:v>0.974387001000114</c:v>
                </c:pt>
                <c:pt idx="8311">
                  <c:v>0.974409801000114</c:v>
                </c:pt>
                <c:pt idx="8312">
                  <c:v>0.974432601000114</c:v>
                </c:pt>
                <c:pt idx="8313">
                  <c:v>0.974455401000114</c:v>
                </c:pt>
                <c:pt idx="8314">
                  <c:v>0.974478201000114</c:v>
                </c:pt>
                <c:pt idx="8315">
                  <c:v>0.974501001000114</c:v>
                </c:pt>
                <c:pt idx="8316">
                  <c:v>0.974523801000114</c:v>
                </c:pt>
                <c:pt idx="8317">
                  <c:v>0.974546601000113</c:v>
                </c:pt>
                <c:pt idx="8318">
                  <c:v>0.974569401000114</c:v>
                </c:pt>
                <c:pt idx="8319">
                  <c:v>0.974592201000114</c:v>
                </c:pt>
                <c:pt idx="8320">
                  <c:v>0.974615001000114</c:v>
                </c:pt>
                <c:pt idx="8321">
                  <c:v>0.974637801000114</c:v>
                </c:pt>
                <c:pt idx="8322">
                  <c:v>0.974660601000114</c:v>
                </c:pt>
                <c:pt idx="8323">
                  <c:v>0.974683401000114</c:v>
                </c:pt>
                <c:pt idx="8324">
                  <c:v>0.974706201000114</c:v>
                </c:pt>
                <c:pt idx="8325">
                  <c:v>0.974729001000114</c:v>
                </c:pt>
                <c:pt idx="8326">
                  <c:v>0.974751801000114</c:v>
                </c:pt>
                <c:pt idx="8327">
                  <c:v>0.974774601000114</c:v>
                </c:pt>
                <c:pt idx="8328">
                  <c:v>0.974797401000114</c:v>
                </c:pt>
                <c:pt idx="8329">
                  <c:v>0.974820201000114</c:v>
                </c:pt>
                <c:pt idx="8330">
                  <c:v>0.974843001000114</c:v>
                </c:pt>
                <c:pt idx="8331">
                  <c:v>0.974865801000114</c:v>
                </c:pt>
                <c:pt idx="8332">
                  <c:v>0.974888601000114</c:v>
                </c:pt>
                <c:pt idx="8333">
                  <c:v>0.974911401000114</c:v>
                </c:pt>
                <c:pt idx="8334">
                  <c:v>0.974934201000114</c:v>
                </c:pt>
                <c:pt idx="8335">
                  <c:v>0.974957001000114</c:v>
                </c:pt>
                <c:pt idx="8336">
                  <c:v>0.974979801000114</c:v>
                </c:pt>
                <c:pt idx="8337">
                  <c:v>0.975002601000114</c:v>
                </c:pt>
                <c:pt idx="8338">
                  <c:v>0.975025401000114</c:v>
                </c:pt>
                <c:pt idx="8339">
                  <c:v>0.975048201000113</c:v>
                </c:pt>
                <c:pt idx="8340">
                  <c:v>0.975071001000113</c:v>
                </c:pt>
                <c:pt idx="8341">
                  <c:v>0.975093801000114</c:v>
                </c:pt>
                <c:pt idx="8342">
                  <c:v>0.975116601000114</c:v>
                </c:pt>
                <c:pt idx="8343">
                  <c:v>0.975139401000114</c:v>
                </c:pt>
                <c:pt idx="8344">
                  <c:v>0.975162201000114</c:v>
                </c:pt>
                <c:pt idx="8345">
                  <c:v>0.975185001000114</c:v>
                </c:pt>
                <c:pt idx="8346">
                  <c:v>0.975207801000114</c:v>
                </c:pt>
                <c:pt idx="8347">
                  <c:v>0.975230601000113</c:v>
                </c:pt>
                <c:pt idx="8348">
                  <c:v>0.975253401000113</c:v>
                </c:pt>
                <c:pt idx="8349">
                  <c:v>0.975276201000113</c:v>
                </c:pt>
                <c:pt idx="8350">
                  <c:v>0.975299001000113</c:v>
                </c:pt>
                <c:pt idx="8351">
                  <c:v>0.975321801000113</c:v>
                </c:pt>
                <c:pt idx="8352">
                  <c:v>0.975344601000113</c:v>
                </c:pt>
                <c:pt idx="8353">
                  <c:v>0.975367401000113</c:v>
                </c:pt>
                <c:pt idx="8354">
                  <c:v>0.975390201000113</c:v>
                </c:pt>
                <c:pt idx="8355">
                  <c:v>0.975413001000113</c:v>
                </c:pt>
                <c:pt idx="8356">
                  <c:v>0.975435801000113</c:v>
                </c:pt>
                <c:pt idx="8357">
                  <c:v>0.975458601000113</c:v>
                </c:pt>
                <c:pt idx="8358">
                  <c:v>0.975481401000113</c:v>
                </c:pt>
                <c:pt idx="8359">
                  <c:v>0.975504201000113</c:v>
                </c:pt>
                <c:pt idx="8360">
                  <c:v>0.975527001000113</c:v>
                </c:pt>
                <c:pt idx="8361">
                  <c:v>0.975549801000113</c:v>
                </c:pt>
                <c:pt idx="8362">
                  <c:v>0.975572601000113</c:v>
                </c:pt>
                <c:pt idx="8363">
                  <c:v>0.975595401000113</c:v>
                </c:pt>
                <c:pt idx="8364">
                  <c:v>0.975618201000113</c:v>
                </c:pt>
                <c:pt idx="8365">
                  <c:v>0.975641001000114</c:v>
                </c:pt>
                <c:pt idx="8366">
                  <c:v>0.975663801000113</c:v>
                </c:pt>
                <c:pt idx="8367">
                  <c:v>0.975686601000113</c:v>
                </c:pt>
                <c:pt idx="8368">
                  <c:v>0.975709401000113</c:v>
                </c:pt>
                <c:pt idx="8369">
                  <c:v>0.975732201000113</c:v>
                </c:pt>
                <c:pt idx="8370">
                  <c:v>0.975755001000113</c:v>
                </c:pt>
                <c:pt idx="8371">
                  <c:v>0.975777801000113</c:v>
                </c:pt>
                <c:pt idx="8372">
                  <c:v>0.975800601000113</c:v>
                </c:pt>
                <c:pt idx="8373">
                  <c:v>0.975823401000113</c:v>
                </c:pt>
                <c:pt idx="8374">
                  <c:v>0.975846201000113</c:v>
                </c:pt>
                <c:pt idx="8375">
                  <c:v>0.975869001000113</c:v>
                </c:pt>
                <c:pt idx="8376">
                  <c:v>0.975891801000113</c:v>
                </c:pt>
                <c:pt idx="8377">
                  <c:v>0.975914601000113</c:v>
                </c:pt>
                <c:pt idx="8378">
                  <c:v>0.975937401000113</c:v>
                </c:pt>
                <c:pt idx="8379">
                  <c:v>0.975960201000113</c:v>
                </c:pt>
                <c:pt idx="8380">
                  <c:v>0.975983001000113</c:v>
                </c:pt>
                <c:pt idx="8381">
                  <c:v>0.976005801000113</c:v>
                </c:pt>
                <c:pt idx="8382">
                  <c:v>0.976028601000113</c:v>
                </c:pt>
                <c:pt idx="8383">
                  <c:v>0.976051401000113</c:v>
                </c:pt>
                <c:pt idx="8384">
                  <c:v>0.976074201000113</c:v>
                </c:pt>
                <c:pt idx="8385">
                  <c:v>0.976097001000113</c:v>
                </c:pt>
                <c:pt idx="8386">
                  <c:v>0.976119801000113</c:v>
                </c:pt>
                <c:pt idx="8387">
                  <c:v>0.976142601000113</c:v>
                </c:pt>
                <c:pt idx="8388">
                  <c:v>0.976165401000113</c:v>
                </c:pt>
                <c:pt idx="8389">
                  <c:v>0.976188201000113</c:v>
                </c:pt>
                <c:pt idx="8390">
                  <c:v>0.976211001000113</c:v>
                </c:pt>
                <c:pt idx="8391">
                  <c:v>0.976233801000113</c:v>
                </c:pt>
                <c:pt idx="8392">
                  <c:v>0.976256601000113</c:v>
                </c:pt>
                <c:pt idx="8393">
                  <c:v>0.976279401000113</c:v>
                </c:pt>
                <c:pt idx="8394">
                  <c:v>0.976302201000113</c:v>
                </c:pt>
                <c:pt idx="8395">
                  <c:v>0.976325001000113</c:v>
                </c:pt>
                <c:pt idx="8396">
                  <c:v>0.976347801000113</c:v>
                </c:pt>
                <c:pt idx="8397">
                  <c:v>0.976370601000113</c:v>
                </c:pt>
                <c:pt idx="8398">
                  <c:v>0.976393401000113</c:v>
                </c:pt>
                <c:pt idx="8399">
                  <c:v>0.976416201000113</c:v>
                </c:pt>
                <c:pt idx="8400">
                  <c:v>0.976439001000113</c:v>
                </c:pt>
                <c:pt idx="8401">
                  <c:v>0.976461801000113</c:v>
                </c:pt>
                <c:pt idx="8402">
                  <c:v>0.976484601000113</c:v>
                </c:pt>
                <c:pt idx="8403">
                  <c:v>0.976507401000113</c:v>
                </c:pt>
                <c:pt idx="8404">
                  <c:v>0.976530201000113</c:v>
                </c:pt>
                <c:pt idx="8405">
                  <c:v>0.976553001000113</c:v>
                </c:pt>
                <c:pt idx="8406">
                  <c:v>0.976575801000113</c:v>
                </c:pt>
                <c:pt idx="8407">
                  <c:v>0.976598601000113</c:v>
                </c:pt>
                <c:pt idx="8408">
                  <c:v>0.976621401000113</c:v>
                </c:pt>
                <c:pt idx="8409">
                  <c:v>0.976644201000113</c:v>
                </c:pt>
                <c:pt idx="8410">
                  <c:v>0.976667001000113</c:v>
                </c:pt>
                <c:pt idx="8411">
                  <c:v>0.976689801000113</c:v>
                </c:pt>
                <c:pt idx="8412">
                  <c:v>0.976712601000113</c:v>
                </c:pt>
                <c:pt idx="8413">
                  <c:v>0.976735401000113</c:v>
                </c:pt>
                <c:pt idx="8414">
                  <c:v>0.976758201000113</c:v>
                </c:pt>
                <c:pt idx="8415">
                  <c:v>0.976781001000113</c:v>
                </c:pt>
                <c:pt idx="8416">
                  <c:v>0.976803801000113</c:v>
                </c:pt>
                <c:pt idx="8417">
                  <c:v>0.976826601000113</c:v>
                </c:pt>
                <c:pt idx="8418">
                  <c:v>0.976849401000113</c:v>
                </c:pt>
                <c:pt idx="8419">
                  <c:v>0.976872201000113</c:v>
                </c:pt>
                <c:pt idx="8420">
                  <c:v>0.976895001000113</c:v>
                </c:pt>
                <c:pt idx="8421">
                  <c:v>0.976917801000113</c:v>
                </c:pt>
                <c:pt idx="8422">
                  <c:v>0.976940601000113</c:v>
                </c:pt>
                <c:pt idx="8423">
                  <c:v>0.976963401000113</c:v>
                </c:pt>
                <c:pt idx="8424">
                  <c:v>0.976986201000112</c:v>
                </c:pt>
                <c:pt idx="8425">
                  <c:v>0.977009001000112</c:v>
                </c:pt>
                <c:pt idx="8426">
                  <c:v>0.977031801000112</c:v>
                </c:pt>
                <c:pt idx="8427">
                  <c:v>0.977054601000112</c:v>
                </c:pt>
                <c:pt idx="8428">
                  <c:v>0.977077401000112</c:v>
                </c:pt>
                <c:pt idx="8429">
                  <c:v>0.977100201000112</c:v>
                </c:pt>
                <c:pt idx="8430">
                  <c:v>0.977123001000112</c:v>
                </c:pt>
                <c:pt idx="8431">
                  <c:v>0.977145801000112</c:v>
                </c:pt>
                <c:pt idx="8432">
                  <c:v>0.977168601000113</c:v>
                </c:pt>
                <c:pt idx="8433">
                  <c:v>0.977191401000112</c:v>
                </c:pt>
                <c:pt idx="8434">
                  <c:v>0.977214201000112</c:v>
                </c:pt>
                <c:pt idx="8435">
                  <c:v>0.977237001000112</c:v>
                </c:pt>
                <c:pt idx="8436">
                  <c:v>0.977259801000112</c:v>
                </c:pt>
                <c:pt idx="8437">
                  <c:v>0.977282601000112</c:v>
                </c:pt>
                <c:pt idx="8438">
                  <c:v>0.977305401000112</c:v>
                </c:pt>
                <c:pt idx="8439">
                  <c:v>0.977328201000112</c:v>
                </c:pt>
                <c:pt idx="8440">
                  <c:v>0.977351001000112</c:v>
                </c:pt>
                <c:pt idx="8441">
                  <c:v>0.977373801000112</c:v>
                </c:pt>
                <c:pt idx="8442">
                  <c:v>0.977396601000113</c:v>
                </c:pt>
                <c:pt idx="8443">
                  <c:v>0.977419401000112</c:v>
                </c:pt>
                <c:pt idx="8444">
                  <c:v>0.977442201000112</c:v>
                </c:pt>
                <c:pt idx="8445">
                  <c:v>0.977465001000112</c:v>
                </c:pt>
                <c:pt idx="8446">
                  <c:v>0.977487801000112</c:v>
                </c:pt>
                <c:pt idx="8447">
                  <c:v>0.977510601000112</c:v>
                </c:pt>
                <c:pt idx="8448">
                  <c:v>0.977533401000112</c:v>
                </c:pt>
                <c:pt idx="8449">
                  <c:v>0.977556201000112</c:v>
                </c:pt>
                <c:pt idx="8450">
                  <c:v>0.977579001000112</c:v>
                </c:pt>
                <c:pt idx="8451">
                  <c:v>0.977601801000112</c:v>
                </c:pt>
                <c:pt idx="8452">
                  <c:v>0.977624601000112</c:v>
                </c:pt>
                <c:pt idx="8453">
                  <c:v>0.977647401000112</c:v>
                </c:pt>
                <c:pt idx="8454">
                  <c:v>0.977670201000112</c:v>
                </c:pt>
                <c:pt idx="8455">
                  <c:v>0.977693001000112</c:v>
                </c:pt>
                <c:pt idx="8456">
                  <c:v>0.977715801000112</c:v>
                </c:pt>
                <c:pt idx="8457">
                  <c:v>0.977738601000112</c:v>
                </c:pt>
                <c:pt idx="8458">
                  <c:v>0.977761401000112</c:v>
                </c:pt>
                <c:pt idx="8459">
                  <c:v>0.977784201000112</c:v>
                </c:pt>
                <c:pt idx="8460">
                  <c:v>0.977807001000112</c:v>
                </c:pt>
                <c:pt idx="8461">
                  <c:v>0.977829801000112</c:v>
                </c:pt>
                <c:pt idx="8462">
                  <c:v>0.977852601000112</c:v>
                </c:pt>
                <c:pt idx="8463">
                  <c:v>0.977875401000112</c:v>
                </c:pt>
                <c:pt idx="8464">
                  <c:v>0.977898201000112</c:v>
                </c:pt>
                <c:pt idx="8465">
                  <c:v>0.977921001000112</c:v>
                </c:pt>
                <c:pt idx="8466">
                  <c:v>0.977943801000112</c:v>
                </c:pt>
                <c:pt idx="8467">
                  <c:v>0.977966601000112</c:v>
                </c:pt>
                <c:pt idx="8468">
                  <c:v>0.977989401000112</c:v>
                </c:pt>
                <c:pt idx="8469">
                  <c:v>0.978012201000112</c:v>
                </c:pt>
                <c:pt idx="8470">
                  <c:v>0.978035001000112</c:v>
                </c:pt>
                <c:pt idx="8471">
                  <c:v>0.978057801000112</c:v>
                </c:pt>
                <c:pt idx="8472">
                  <c:v>0.978080601000112</c:v>
                </c:pt>
                <c:pt idx="8473">
                  <c:v>0.978103401000112</c:v>
                </c:pt>
                <c:pt idx="8474">
                  <c:v>0.978126201000112</c:v>
                </c:pt>
                <c:pt idx="8475">
                  <c:v>0.978149001000112</c:v>
                </c:pt>
                <c:pt idx="8476">
                  <c:v>0.978171801000112</c:v>
                </c:pt>
                <c:pt idx="8477">
                  <c:v>0.978194601000112</c:v>
                </c:pt>
                <c:pt idx="8478">
                  <c:v>0.978217401000112</c:v>
                </c:pt>
                <c:pt idx="8479">
                  <c:v>0.978240201000112</c:v>
                </c:pt>
                <c:pt idx="8480">
                  <c:v>0.978263001000112</c:v>
                </c:pt>
                <c:pt idx="8481">
                  <c:v>0.978285801000112</c:v>
                </c:pt>
                <c:pt idx="8482">
                  <c:v>0.978308601000112</c:v>
                </c:pt>
                <c:pt idx="8483">
                  <c:v>0.978331401000112</c:v>
                </c:pt>
                <c:pt idx="8484">
                  <c:v>0.978354201000112</c:v>
                </c:pt>
                <c:pt idx="8485">
                  <c:v>0.978377001000112</c:v>
                </c:pt>
                <c:pt idx="8486">
                  <c:v>0.978399801000112</c:v>
                </c:pt>
                <c:pt idx="8487">
                  <c:v>0.978422601000112</c:v>
                </c:pt>
                <c:pt idx="8488">
                  <c:v>0.978445401000112</c:v>
                </c:pt>
                <c:pt idx="8489">
                  <c:v>0.978468201000112</c:v>
                </c:pt>
                <c:pt idx="8490">
                  <c:v>0.978491001000112</c:v>
                </c:pt>
                <c:pt idx="8491">
                  <c:v>0.978513801000112</c:v>
                </c:pt>
                <c:pt idx="8492">
                  <c:v>0.978536601000112</c:v>
                </c:pt>
                <c:pt idx="8493">
                  <c:v>0.978559401000112</c:v>
                </c:pt>
                <c:pt idx="8494">
                  <c:v>0.978582201000112</c:v>
                </c:pt>
                <c:pt idx="8495">
                  <c:v>0.978605001000112</c:v>
                </c:pt>
                <c:pt idx="8496">
                  <c:v>0.978627801000112</c:v>
                </c:pt>
                <c:pt idx="8497">
                  <c:v>0.978650601000112</c:v>
                </c:pt>
                <c:pt idx="8498">
                  <c:v>0.978673401000112</c:v>
                </c:pt>
                <c:pt idx="8499">
                  <c:v>0.978696201000112</c:v>
                </c:pt>
                <c:pt idx="8500">
                  <c:v>0.978719001000112</c:v>
                </c:pt>
                <c:pt idx="8501">
                  <c:v>0.978741801000112</c:v>
                </c:pt>
                <c:pt idx="8502">
                  <c:v>0.978764601000112</c:v>
                </c:pt>
                <c:pt idx="8503">
                  <c:v>0.978787401000112</c:v>
                </c:pt>
                <c:pt idx="8504">
                  <c:v>0.978810201000112</c:v>
                </c:pt>
                <c:pt idx="8505">
                  <c:v>0.978833001000112</c:v>
                </c:pt>
                <c:pt idx="8506">
                  <c:v>0.978855801000112</c:v>
                </c:pt>
                <c:pt idx="8507">
                  <c:v>0.978878601000111</c:v>
                </c:pt>
                <c:pt idx="8508">
                  <c:v>0.978901401000112</c:v>
                </c:pt>
                <c:pt idx="8509">
                  <c:v>0.978924201000112</c:v>
                </c:pt>
                <c:pt idx="8510">
                  <c:v>0.978947001000112</c:v>
                </c:pt>
                <c:pt idx="8511">
                  <c:v>0.978969801000112</c:v>
                </c:pt>
                <c:pt idx="8512">
                  <c:v>0.978992601000112</c:v>
                </c:pt>
                <c:pt idx="8513">
                  <c:v>0.979015401000112</c:v>
                </c:pt>
                <c:pt idx="8514">
                  <c:v>0.979038201000112</c:v>
                </c:pt>
                <c:pt idx="8515">
                  <c:v>0.979061001000112</c:v>
                </c:pt>
                <c:pt idx="8516">
                  <c:v>0.979083801000112</c:v>
                </c:pt>
                <c:pt idx="8517">
                  <c:v>0.979106601000112</c:v>
                </c:pt>
                <c:pt idx="8518">
                  <c:v>0.979129401000112</c:v>
                </c:pt>
                <c:pt idx="8519">
                  <c:v>0.979152201000112</c:v>
                </c:pt>
                <c:pt idx="8520">
                  <c:v>0.979175001000112</c:v>
                </c:pt>
                <c:pt idx="8521">
                  <c:v>0.979197801000112</c:v>
                </c:pt>
                <c:pt idx="8522">
                  <c:v>0.979220601000112</c:v>
                </c:pt>
                <c:pt idx="8523">
                  <c:v>0.979243401000112</c:v>
                </c:pt>
                <c:pt idx="8524">
                  <c:v>0.979266201000112</c:v>
                </c:pt>
                <c:pt idx="8525">
                  <c:v>0.979289001000112</c:v>
                </c:pt>
                <c:pt idx="8526">
                  <c:v>0.979311801000112</c:v>
                </c:pt>
                <c:pt idx="8527">
                  <c:v>0.979334601000112</c:v>
                </c:pt>
                <c:pt idx="8528">
                  <c:v>0.979357401000111</c:v>
                </c:pt>
                <c:pt idx="8529">
                  <c:v>0.979380201000111</c:v>
                </c:pt>
                <c:pt idx="8530">
                  <c:v>0.979403001000111</c:v>
                </c:pt>
                <c:pt idx="8531">
                  <c:v>0.979425801000111</c:v>
                </c:pt>
                <c:pt idx="8532">
                  <c:v>0.979448601000111</c:v>
                </c:pt>
                <c:pt idx="8533">
                  <c:v>0.979471401000111</c:v>
                </c:pt>
                <c:pt idx="8534">
                  <c:v>0.979494201000111</c:v>
                </c:pt>
                <c:pt idx="8535">
                  <c:v>0.979517001000111</c:v>
                </c:pt>
                <c:pt idx="8536">
                  <c:v>0.979539801000111</c:v>
                </c:pt>
                <c:pt idx="8537">
                  <c:v>0.979562601000111</c:v>
                </c:pt>
                <c:pt idx="8538">
                  <c:v>0.979585401000111</c:v>
                </c:pt>
                <c:pt idx="8539">
                  <c:v>0.979608201000111</c:v>
                </c:pt>
                <c:pt idx="8540">
                  <c:v>0.979631001000111</c:v>
                </c:pt>
                <c:pt idx="8541">
                  <c:v>0.979653801000111</c:v>
                </c:pt>
                <c:pt idx="8542">
                  <c:v>0.979676601000111</c:v>
                </c:pt>
                <c:pt idx="8543">
                  <c:v>0.979699401000111</c:v>
                </c:pt>
                <c:pt idx="8544">
                  <c:v>0.979722201000111</c:v>
                </c:pt>
                <c:pt idx="8545">
                  <c:v>0.979745001000111</c:v>
                </c:pt>
                <c:pt idx="8546">
                  <c:v>0.979767801000111</c:v>
                </c:pt>
                <c:pt idx="8547">
                  <c:v>0.979790601000111</c:v>
                </c:pt>
                <c:pt idx="8548">
                  <c:v>0.979813401000111</c:v>
                </c:pt>
                <c:pt idx="8549">
                  <c:v>0.979836201000111</c:v>
                </c:pt>
                <c:pt idx="8550">
                  <c:v>0.979859001000111</c:v>
                </c:pt>
                <c:pt idx="8551">
                  <c:v>0.979881801000111</c:v>
                </c:pt>
                <c:pt idx="8552">
                  <c:v>0.979904601000111</c:v>
                </c:pt>
                <c:pt idx="8553">
                  <c:v>0.979927401000111</c:v>
                </c:pt>
                <c:pt idx="8554">
                  <c:v>0.979950201000111</c:v>
                </c:pt>
                <c:pt idx="8555">
                  <c:v>0.979973001000111</c:v>
                </c:pt>
                <c:pt idx="8556">
                  <c:v>0.979995801000111</c:v>
                </c:pt>
                <c:pt idx="8557">
                  <c:v>0.980018601000111</c:v>
                </c:pt>
                <c:pt idx="8558">
                  <c:v>0.980041401000111</c:v>
                </c:pt>
                <c:pt idx="8559">
                  <c:v>0.980064201000111</c:v>
                </c:pt>
                <c:pt idx="8560">
                  <c:v>0.980087001000111</c:v>
                </c:pt>
                <c:pt idx="8561">
                  <c:v>0.980109801000111</c:v>
                </c:pt>
                <c:pt idx="8562">
                  <c:v>0.980132601000111</c:v>
                </c:pt>
                <c:pt idx="8563">
                  <c:v>0.980155401000111</c:v>
                </c:pt>
                <c:pt idx="8564">
                  <c:v>0.980178201000111</c:v>
                </c:pt>
                <c:pt idx="8565">
                  <c:v>0.980201001000111</c:v>
                </c:pt>
                <c:pt idx="8566">
                  <c:v>0.980223801000111</c:v>
                </c:pt>
                <c:pt idx="8567">
                  <c:v>0.980246601000111</c:v>
                </c:pt>
                <c:pt idx="8568">
                  <c:v>0.980269401000111</c:v>
                </c:pt>
                <c:pt idx="8569">
                  <c:v>0.980292201000111</c:v>
                </c:pt>
                <c:pt idx="8570">
                  <c:v>0.980315001000111</c:v>
                </c:pt>
                <c:pt idx="8571">
                  <c:v>0.980337801000111</c:v>
                </c:pt>
                <c:pt idx="8572">
                  <c:v>0.980360601000111</c:v>
                </c:pt>
                <c:pt idx="8573">
                  <c:v>0.980383401000111</c:v>
                </c:pt>
                <c:pt idx="8574">
                  <c:v>0.980406201000111</c:v>
                </c:pt>
                <c:pt idx="8575">
                  <c:v>0.980429001000111</c:v>
                </c:pt>
                <c:pt idx="8576">
                  <c:v>0.980451801000111</c:v>
                </c:pt>
                <c:pt idx="8577">
                  <c:v>0.980474601000111</c:v>
                </c:pt>
                <c:pt idx="8578">
                  <c:v>0.980497401000111</c:v>
                </c:pt>
                <c:pt idx="8579">
                  <c:v>0.980520201000111</c:v>
                </c:pt>
                <c:pt idx="8580">
                  <c:v>0.980543001000111</c:v>
                </c:pt>
                <c:pt idx="8581">
                  <c:v>0.980565801000111</c:v>
                </c:pt>
                <c:pt idx="8582">
                  <c:v>0.980588601000111</c:v>
                </c:pt>
                <c:pt idx="8583">
                  <c:v>0.980611401000111</c:v>
                </c:pt>
                <c:pt idx="8584">
                  <c:v>0.980634201000111</c:v>
                </c:pt>
                <c:pt idx="8585">
                  <c:v>0.980657001000111</c:v>
                </c:pt>
                <c:pt idx="8586">
                  <c:v>0.980679801000111</c:v>
                </c:pt>
                <c:pt idx="8587">
                  <c:v>0.980702601000111</c:v>
                </c:pt>
                <c:pt idx="8588">
                  <c:v>0.980725401000111</c:v>
                </c:pt>
                <c:pt idx="8589">
                  <c:v>0.980748201000111</c:v>
                </c:pt>
                <c:pt idx="8590">
                  <c:v>0.980766501000111</c:v>
                </c:pt>
                <c:pt idx="8591">
                  <c:v>0.980784801000111</c:v>
                </c:pt>
                <c:pt idx="8592">
                  <c:v>0.980803101000111</c:v>
                </c:pt>
                <c:pt idx="8593">
                  <c:v>0.980821401000111</c:v>
                </c:pt>
                <c:pt idx="8594">
                  <c:v>0.980839701000111</c:v>
                </c:pt>
                <c:pt idx="8595">
                  <c:v>0.980858001000111</c:v>
                </c:pt>
                <c:pt idx="8596">
                  <c:v>0.980876301000111</c:v>
                </c:pt>
                <c:pt idx="8597">
                  <c:v>0.980894601000111</c:v>
                </c:pt>
                <c:pt idx="8598">
                  <c:v>0.980912901000111</c:v>
                </c:pt>
                <c:pt idx="8599">
                  <c:v>0.980931201000111</c:v>
                </c:pt>
                <c:pt idx="8600">
                  <c:v>0.980949501000111</c:v>
                </c:pt>
                <c:pt idx="8601">
                  <c:v>0.980967801000111</c:v>
                </c:pt>
                <c:pt idx="8602">
                  <c:v>0.980986101000111</c:v>
                </c:pt>
                <c:pt idx="8603">
                  <c:v>0.981004401000111</c:v>
                </c:pt>
                <c:pt idx="8604">
                  <c:v>0.981022701000111</c:v>
                </c:pt>
                <c:pt idx="8605">
                  <c:v>0.981041001000111</c:v>
                </c:pt>
                <c:pt idx="8606">
                  <c:v>0.981059301000111</c:v>
                </c:pt>
                <c:pt idx="8607">
                  <c:v>0.981077601000111</c:v>
                </c:pt>
                <c:pt idx="8608">
                  <c:v>0.981095901000111</c:v>
                </c:pt>
                <c:pt idx="8609">
                  <c:v>0.981114201000111</c:v>
                </c:pt>
                <c:pt idx="8610">
                  <c:v>0.981132501000111</c:v>
                </c:pt>
                <c:pt idx="8611">
                  <c:v>0.981150801000111</c:v>
                </c:pt>
                <c:pt idx="8612">
                  <c:v>0.981169101000111</c:v>
                </c:pt>
                <c:pt idx="8613">
                  <c:v>0.981187401000111</c:v>
                </c:pt>
                <c:pt idx="8614">
                  <c:v>0.981205701000112</c:v>
                </c:pt>
                <c:pt idx="8615">
                  <c:v>0.981224001000112</c:v>
                </c:pt>
                <c:pt idx="8616">
                  <c:v>0.981242301000112</c:v>
                </c:pt>
                <c:pt idx="8617">
                  <c:v>0.981260601000112</c:v>
                </c:pt>
                <c:pt idx="8618">
                  <c:v>0.981278901000112</c:v>
                </c:pt>
                <c:pt idx="8619">
                  <c:v>0.981297201000112</c:v>
                </c:pt>
                <c:pt idx="8620">
                  <c:v>0.981315501000112</c:v>
                </c:pt>
                <c:pt idx="8621">
                  <c:v>0.981333801000112</c:v>
                </c:pt>
                <c:pt idx="8622">
                  <c:v>0.981352101000112</c:v>
                </c:pt>
                <c:pt idx="8623">
                  <c:v>0.981370401000112</c:v>
                </c:pt>
                <c:pt idx="8624">
                  <c:v>0.981388701000112</c:v>
                </c:pt>
                <c:pt idx="8625">
                  <c:v>0.981407001000112</c:v>
                </c:pt>
                <c:pt idx="8626">
                  <c:v>0.981425301000112</c:v>
                </c:pt>
                <c:pt idx="8627">
                  <c:v>0.981443601000112</c:v>
                </c:pt>
                <c:pt idx="8628">
                  <c:v>0.981461901000112</c:v>
                </c:pt>
                <c:pt idx="8629">
                  <c:v>0.981480201000112</c:v>
                </c:pt>
                <c:pt idx="8630">
                  <c:v>0.981498501000112</c:v>
                </c:pt>
                <c:pt idx="8631">
                  <c:v>0.981516801000112</c:v>
                </c:pt>
                <c:pt idx="8632">
                  <c:v>0.981535101000112</c:v>
                </c:pt>
                <c:pt idx="8633">
                  <c:v>0.981553401000112</c:v>
                </c:pt>
                <c:pt idx="8634">
                  <c:v>0.981571701000112</c:v>
                </c:pt>
                <c:pt idx="8635">
                  <c:v>0.981590001000112</c:v>
                </c:pt>
                <c:pt idx="8636">
                  <c:v>0.981608301000112</c:v>
                </c:pt>
                <c:pt idx="8637">
                  <c:v>0.981626601000112</c:v>
                </c:pt>
                <c:pt idx="8638">
                  <c:v>0.981644901000112</c:v>
                </c:pt>
                <c:pt idx="8639">
                  <c:v>0.981663201000112</c:v>
                </c:pt>
                <c:pt idx="8640">
                  <c:v>0.981681501000112</c:v>
                </c:pt>
                <c:pt idx="8641">
                  <c:v>0.981699801000112</c:v>
                </c:pt>
                <c:pt idx="8642">
                  <c:v>0.981718101000112</c:v>
                </c:pt>
                <c:pt idx="8643">
                  <c:v>0.981736401000112</c:v>
                </c:pt>
                <c:pt idx="8644">
                  <c:v>0.981754701000112</c:v>
                </c:pt>
                <c:pt idx="8645">
                  <c:v>0.981773001000112</c:v>
                </c:pt>
                <c:pt idx="8646">
                  <c:v>0.981791301000112</c:v>
                </c:pt>
                <c:pt idx="8647">
                  <c:v>0.981809601000112</c:v>
                </c:pt>
                <c:pt idx="8648">
                  <c:v>0.981827901000112</c:v>
                </c:pt>
                <c:pt idx="8649">
                  <c:v>0.981846201000112</c:v>
                </c:pt>
                <c:pt idx="8650">
                  <c:v>0.981864501000112</c:v>
                </c:pt>
                <c:pt idx="8651">
                  <c:v>0.981882801000113</c:v>
                </c:pt>
                <c:pt idx="8652">
                  <c:v>0.981901101000112</c:v>
                </c:pt>
                <c:pt idx="8653">
                  <c:v>0.981919401000112</c:v>
                </c:pt>
                <c:pt idx="8654">
                  <c:v>0.981937701000112</c:v>
                </c:pt>
                <c:pt idx="8655">
                  <c:v>0.981956001000113</c:v>
                </c:pt>
                <c:pt idx="8656">
                  <c:v>0.981974301000113</c:v>
                </c:pt>
                <c:pt idx="8657">
                  <c:v>0.981992601000113</c:v>
                </c:pt>
                <c:pt idx="8658">
                  <c:v>0.982010901000113</c:v>
                </c:pt>
                <c:pt idx="8659">
                  <c:v>0.982029201000113</c:v>
                </c:pt>
                <c:pt idx="8660">
                  <c:v>0.982047501000113</c:v>
                </c:pt>
                <c:pt idx="8661">
                  <c:v>0.982065801000113</c:v>
                </c:pt>
                <c:pt idx="8662">
                  <c:v>0.982084101000113</c:v>
                </c:pt>
                <c:pt idx="8663">
                  <c:v>0.982102401000113</c:v>
                </c:pt>
                <c:pt idx="8664">
                  <c:v>0.982120701000113</c:v>
                </c:pt>
                <c:pt idx="8665">
                  <c:v>0.982139001000113</c:v>
                </c:pt>
                <c:pt idx="8666">
                  <c:v>0.982157301000113</c:v>
                </c:pt>
                <c:pt idx="8667">
                  <c:v>0.982175601000113</c:v>
                </c:pt>
                <c:pt idx="8668">
                  <c:v>0.982193901000113</c:v>
                </c:pt>
                <c:pt idx="8669">
                  <c:v>0.982212201000113</c:v>
                </c:pt>
                <c:pt idx="8670">
                  <c:v>0.982230501000113</c:v>
                </c:pt>
                <c:pt idx="8671">
                  <c:v>0.982248801000113</c:v>
                </c:pt>
                <c:pt idx="8672">
                  <c:v>0.982267101000113</c:v>
                </c:pt>
                <c:pt idx="8673">
                  <c:v>0.982285401000113</c:v>
                </c:pt>
                <c:pt idx="8674">
                  <c:v>0.982303701000113</c:v>
                </c:pt>
                <c:pt idx="8675">
                  <c:v>0.982322001000113</c:v>
                </c:pt>
                <c:pt idx="8676">
                  <c:v>0.982340301000113</c:v>
                </c:pt>
                <c:pt idx="8677">
                  <c:v>0.982358601000114</c:v>
                </c:pt>
                <c:pt idx="8678">
                  <c:v>0.982376901000113</c:v>
                </c:pt>
                <c:pt idx="8679">
                  <c:v>0.982395201000113</c:v>
                </c:pt>
                <c:pt idx="8680">
                  <c:v>0.982413501000113</c:v>
                </c:pt>
                <c:pt idx="8681">
                  <c:v>0.982431801000113</c:v>
                </c:pt>
                <c:pt idx="8682">
                  <c:v>0.982450101000113</c:v>
                </c:pt>
                <c:pt idx="8683">
                  <c:v>0.982468401000113</c:v>
                </c:pt>
                <c:pt idx="8684">
                  <c:v>0.982486701000113</c:v>
                </c:pt>
                <c:pt idx="8685">
                  <c:v>0.982505001000113</c:v>
                </c:pt>
                <c:pt idx="8686">
                  <c:v>0.982523301000114</c:v>
                </c:pt>
                <c:pt idx="8687">
                  <c:v>0.982541601000114</c:v>
                </c:pt>
                <c:pt idx="8688">
                  <c:v>0.982559901000114</c:v>
                </c:pt>
                <c:pt idx="8689">
                  <c:v>0.982578201000114</c:v>
                </c:pt>
                <c:pt idx="8690">
                  <c:v>0.982596501000114</c:v>
                </c:pt>
                <c:pt idx="8691">
                  <c:v>0.982614801000114</c:v>
                </c:pt>
                <c:pt idx="8692">
                  <c:v>0.982633101000114</c:v>
                </c:pt>
                <c:pt idx="8693">
                  <c:v>0.982651401000114</c:v>
                </c:pt>
                <c:pt idx="8694">
                  <c:v>0.982669701000114</c:v>
                </c:pt>
                <c:pt idx="8695">
                  <c:v>0.982688001000114</c:v>
                </c:pt>
                <c:pt idx="8696">
                  <c:v>0.982706301000114</c:v>
                </c:pt>
                <c:pt idx="8697">
                  <c:v>0.982724601000114</c:v>
                </c:pt>
                <c:pt idx="8698">
                  <c:v>0.982742901000114</c:v>
                </c:pt>
                <c:pt idx="8699">
                  <c:v>0.982761201000114</c:v>
                </c:pt>
                <c:pt idx="8700">
                  <c:v>0.982779501000114</c:v>
                </c:pt>
                <c:pt idx="8701">
                  <c:v>0.982797801000114</c:v>
                </c:pt>
                <c:pt idx="8702">
                  <c:v>0.982816101000114</c:v>
                </c:pt>
                <c:pt idx="8703">
                  <c:v>0.982834401000114</c:v>
                </c:pt>
                <c:pt idx="8704">
                  <c:v>0.982852701000114</c:v>
                </c:pt>
                <c:pt idx="8705">
                  <c:v>0.982871001000114</c:v>
                </c:pt>
                <c:pt idx="8706">
                  <c:v>0.982889301000114</c:v>
                </c:pt>
                <c:pt idx="8707">
                  <c:v>0.982907601000114</c:v>
                </c:pt>
                <c:pt idx="8708">
                  <c:v>0.982925901000114</c:v>
                </c:pt>
                <c:pt idx="8709">
                  <c:v>0.982944201000114</c:v>
                </c:pt>
                <c:pt idx="8710">
                  <c:v>0.982962501000114</c:v>
                </c:pt>
                <c:pt idx="8711">
                  <c:v>0.982980801000114</c:v>
                </c:pt>
                <c:pt idx="8712">
                  <c:v>0.982999101000114</c:v>
                </c:pt>
                <c:pt idx="8713">
                  <c:v>0.983017401000114</c:v>
                </c:pt>
                <c:pt idx="8714">
                  <c:v>0.983035701000114</c:v>
                </c:pt>
                <c:pt idx="8715">
                  <c:v>0.983054001000114</c:v>
                </c:pt>
                <c:pt idx="8716">
                  <c:v>0.983072301000114</c:v>
                </c:pt>
                <c:pt idx="8717">
                  <c:v>0.983090601000114</c:v>
                </c:pt>
                <c:pt idx="8718">
                  <c:v>0.983108901000114</c:v>
                </c:pt>
                <c:pt idx="8719">
                  <c:v>0.983127201000114</c:v>
                </c:pt>
                <c:pt idx="8720">
                  <c:v>0.983145501000114</c:v>
                </c:pt>
                <c:pt idx="8721">
                  <c:v>0.983163801000115</c:v>
                </c:pt>
                <c:pt idx="8722">
                  <c:v>0.983182101000115</c:v>
                </c:pt>
                <c:pt idx="8723">
                  <c:v>0.983200401000114</c:v>
                </c:pt>
                <c:pt idx="8724">
                  <c:v>0.983218701000114</c:v>
                </c:pt>
                <c:pt idx="8725">
                  <c:v>0.983237001000114</c:v>
                </c:pt>
                <c:pt idx="8726">
                  <c:v>0.983255301000115</c:v>
                </c:pt>
                <c:pt idx="8727">
                  <c:v>0.983273601000115</c:v>
                </c:pt>
                <c:pt idx="8728">
                  <c:v>0.983291901000114</c:v>
                </c:pt>
                <c:pt idx="8729">
                  <c:v>0.983310201000114</c:v>
                </c:pt>
                <c:pt idx="8730">
                  <c:v>0.983328501000115</c:v>
                </c:pt>
                <c:pt idx="8731">
                  <c:v>0.983346801000115</c:v>
                </c:pt>
                <c:pt idx="8732">
                  <c:v>0.983365101000115</c:v>
                </c:pt>
                <c:pt idx="8733">
                  <c:v>0.983383401000115</c:v>
                </c:pt>
                <c:pt idx="8734">
                  <c:v>0.983401701000115</c:v>
                </c:pt>
                <c:pt idx="8735">
                  <c:v>0.983420001000115</c:v>
                </c:pt>
                <c:pt idx="8736">
                  <c:v>0.983438301000115</c:v>
                </c:pt>
                <c:pt idx="8737">
                  <c:v>0.983456601000115</c:v>
                </c:pt>
                <c:pt idx="8738">
                  <c:v>0.983474901000115</c:v>
                </c:pt>
                <c:pt idx="8739">
                  <c:v>0.983493201000115</c:v>
                </c:pt>
                <c:pt idx="8740">
                  <c:v>0.983511501000115</c:v>
                </c:pt>
                <c:pt idx="8741">
                  <c:v>0.983529801000115</c:v>
                </c:pt>
                <c:pt idx="8742">
                  <c:v>0.983548101000115</c:v>
                </c:pt>
                <c:pt idx="8743">
                  <c:v>0.983566401000115</c:v>
                </c:pt>
                <c:pt idx="8744">
                  <c:v>0.983584701000115</c:v>
                </c:pt>
                <c:pt idx="8745">
                  <c:v>0.983603001000115</c:v>
                </c:pt>
                <c:pt idx="8746">
                  <c:v>0.983621301000115</c:v>
                </c:pt>
                <c:pt idx="8747">
                  <c:v>0.983639601000115</c:v>
                </c:pt>
                <c:pt idx="8748">
                  <c:v>0.983657901000115</c:v>
                </c:pt>
                <c:pt idx="8749">
                  <c:v>0.983676201000115</c:v>
                </c:pt>
                <c:pt idx="8750">
                  <c:v>0.983694501000115</c:v>
                </c:pt>
                <c:pt idx="8751">
                  <c:v>0.983712801000115</c:v>
                </c:pt>
                <c:pt idx="8752">
                  <c:v>0.983731101000115</c:v>
                </c:pt>
                <c:pt idx="8753">
                  <c:v>0.983749401000115</c:v>
                </c:pt>
                <c:pt idx="8754">
                  <c:v>0.983767701000115</c:v>
                </c:pt>
                <c:pt idx="8755">
                  <c:v>0.983786001000115</c:v>
                </c:pt>
                <c:pt idx="8756">
                  <c:v>0.983804301000115</c:v>
                </c:pt>
                <c:pt idx="8757">
                  <c:v>0.983822601000115</c:v>
                </c:pt>
                <c:pt idx="8758">
                  <c:v>0.983840901000115</c:v>
                </c:pt>
                <c:pt idx="8759">
                  <c:v>0.983859201000115</c:v>
                </c:pt>
                <c:pt idx="8760">
                  <c:v>0.983877501000115</c:v>
                </c:pt>
                <c:pt idx="8761">
                  <c:v>0.983895801000115</c:v>
                </c:pt>
                <c:pt idx="8762">
                  <c:v>0.983914101000115</c:v>
                </c:pt>
                <c:pt idx="8763">
                  <c:v>0.983932401000116</c:v>
                </c:pt>
                <c:pt idx="8764">
                  <c:v>0.983950701000116</c:v>
                </c:pt>
                <c:pt idx="8765">
                  <c:v>0.983969001000116</c:v>
                </c:pt>
                <c:pt idx="8766">
                  <c:v>0.983987301000115</c:v>
                </c:pt>
                <c:pt idx="8767">
                  <c:v>0.984005601000116</c:v>
                </c:pt>
                <c:pt idx="8768">
                  <c:v>0.984023901000116</c:v>
                </c:pt>
                <c:pt idx="8769">
                  <c:v>0.984042201000116</c:v>
                </c:pt>
                <c:pt idx="8770">
                  <c:v>0.984060501000116</c:v>
                </c:pt>
                <c:pt idx="8771">
                  <c:v>0.984078801000116</c:v>
                </c:pt>
                <c:pt idx="8772">
                  <c:v>0.984097101000116</c:v>
                </c:pt>
                <c:pt idx="8773">
                  <c:v>0.984115401000116</c:v>
                </c:pt>
                <c:pt idx="8774">
                  <c:v>0.984133701000116</c:v>
                </c:pt>
                <c:pt idx="8775">
                  <c:v>0.984152001000116</c:v>
                </c:pt>
                <c:pt idx="8776">
                  <c:v>0.984170301000116</c:v>
                </c:pt>
                <c:pt idx="8777">
                  <c:v>0.984188601000116</c:v>
                </c:pt>
                <c:pt idx="8778">
                  <c:v>0.984206901000116</c:v>
                </c:pt>
                <c:pt idx="8779">
                  <c:v>0.984225201000116</c:v>
                </c:pt>
                <c:pt idx="8780">
                  <c:v>0.984243501000116</c:v>
                </c:pt>
                <c:pt idx="8781">
                  <c:v>0.984261801000116</c:v>
                </c:pt>
                <c:pt idx="8782">
                  <c:v>0.984280101000116</c:v>
                </c:pt>
                <c:pt idx="8783">
                  <c:v>0.984298401000116</c:v>
                </c:pt>
                <c:pt idx="8784">
                  <c:v>0.984316701000116</c:v>
                </c:pt>
                <c:pt idx="8785">
                  <c:v>0.984335001000116</c:v>
                </c:pt>
                <c:pt idx="8786">
                  <c:v>0.984353301000116</c:v>
                </c:pt>
                <c:pt idx="8787">
                  <c:v>0.984371601000116</c:v>
                </c:pt>
                <c:pt idx="8788">
                  <c:v>0.984389901000116</c:v>
                </c:pt>
                <c:pt idx="8789">
                  <c:v>0.984408201000116</c:v>
                </c:pt>
                <c:pt idx="8790">
                  <c:v>0.984426501000116</c:v>
                </c:pt>
                <c:pt idx="8791">
                  <c:v>0.984444801000116</c:v>
                </c:pt>
                <c:pt idx="8792">
                  <c:v>0.984463101000116</c:v>
                </c:pt>
                <c:pt idx="8793">
                  <c:v>0.984481401000116</c:v>
                </c:pt>
                <c:pt idx="8794">
                  <c:v>0.984499701000116</c:v>
                </c:pt>
                <c:pt idx="8795">
                  <c:v>0.984518001000117</c:v>
                </c:pt>
                <c:pt idx="8796">
                  <c:v>0.984536301000117</c:v>
                </c:pt>
                <c:pt idx="8797">
                  <c:v>0.984554601000117</c:v>
                </c:pt>
                <c:pt idx="8798">
                  <c:v>0.984572901000117</c:v>
                </c:pt>
                <c:pt idx="8799">
                  <c:v>0.984591201000116</c:v>
                </c:pt>
                <c:pt idx="8800">
                  <c:v>0.984609501000116</c:v>
                </c:pt>
                <c:pt idx="8801">
                  <c:v>0.984627801000117</c:v>
                </c:pt>
                <c:pt idx="8802">
                  <c:v>0.984646101000116</c:v>
                </c:pt>
                <c:pt idx="8803">
                  <c:v>0.984664401000117</c:v>
                </c:pt>
                <c:pt idx="8804">
                  <c:v>0.984682701000117</c:v>
                </c:pt>
                <c:pt idx="8805">
                  <c:v>0.984701001000117</c:v>
                </c:pt>
                <c:pt idx="8806">
                  <c:v>0.984719301000117</c:v>
                </c:pt>
                <c:pt idx="8807">
                  <c:v>0.984737601000117</c:v>
                </c:pt>
                <c:pt idx="8808">
                  <c:v>0.984755901000117</c:v>
                </c:pt>
                <c:pt idx="8809">
                  <c:v>0.984774201000117</c:v>
                </c:pt>
                <c:pt idx="8810">
                  <c:v>0.984792501000117</c:v>
                </c:pt>
                <c:pt idx="8811">
                  <c:v>0.984810801000117</c:v>
                </c:pt>
                <c:pt idx="8812">
                  <c:v>0.984829101000117</c:v>
                </c:pt>
                <c:pt idx="8813">
                  <c:v>0.984847401000117</c:v>
                </c:pt>
                <c:pt idx="8814">
                  <c:v>0.984865701000117</c:v>
                </c:pt>
                <c:pt idx="8815">
                  <c:v>0.984884001000117</c:v>
                </c:pt>
                <c:pt idx="8816">
                  <c:v>0.984902301000117</c:v>
                </c:pt>
                <c:pt idx="8817">
                  <c:v>0.984920601000117</c:v>
                </c:pt>
                <c:pt idx="8818">
                  <c:v>0.984938901000117</c:v>
                </c:pt>
                <c:pt idx="8819">
                  <c:v>0.984957201000117</c:v>
                </c:pt>
                <c:pt idx="8820">
                  <c:v>0.984975501000117</c:v>
                </c:pt>
                <c:pt idx="8821">
                  <c:v>0.984993801000117</c:v>
                </c:pt>
                <c:pt idx="8822">
                  <c:v>0.985012101000117</c:v>
                </c:pt>
                <c:pt idx="8823">
                  <c:v>0.985030401000117</c:v>
                </c:pt>
                <c:pt idx="8824">
                  <c:v>0.985048701000117</c:v>
                </c:pt>
                <c:pt idx="8825">
                  <c:v>0.985067001000117</c:v>
                </c:pt>
                <c:pt idx="8826">
                  <c:v>0.985085301000117</c:v>
                </c:pt>
                <c:pt idx="8827">
                  <c:v>0.985103601000117</c:v>
                </c:pt>
                <c:pt idx="8828">
                  <c:v>0.985121901000117</c:v>
                </c:pt>
                <c:pt idx="8829">
                  <c:v>0.985140201000117</c:v>
                </c:pt>
                <c:pt idx="8830">
                  <c:v>0.985158501000117</c:v>
                </c:pt>
                <c:pt idx="8831">
                  <c:v>0.985176801000117</c:v>
                </c:pt>
                <c:pt idx="8832">
                  <c:v>0.985195101000117</c:v>
                </c:pt>
                <c:pt idx="8833">
                  <c:v>0.985213401000117</c:v>
                </c:pt>
                <c:pt idx="8834">
                  <c:v>0.985231701000117</c:v>
                </c:pt>
                <c:pt idx="8835">
                  <c:v>0.985250001000117</c:v>
                </c:pt>
                <c:pt idx="8836">
                  <c:v>0.985268301000117</c:v>
                </c:pt>
                <c:pt idx="8837">
                  <c:v>0.985286601000118</c:v>
                </c:pt>
                <c:pt idx="8838">
                  <c:v>0.985304901000117</c:v>
                </c:pt>
                <c:pt idx="8839">
                  <c:v>0.985323201000118</c:v>
                </c:pt>
                <c:pt idx="8840">
                  <c:v>0.985341501000118</c:v>
                </c:pt>
                <c:pt idx="8841">
                  <c:v>0.985359801000118</c:v>
                </c:pt>
                <c:pt idx="8842">
                  <c:v>0.985378101000118</c:v>
                </c:pt>
                <c:pt idx="8843">
                  <c:v>0.985396401000118</c:v>
                </c:pt>
                <c:pt idx="8844">
                  <c:v>0.985414701000118</c:v>
                </c:pt>
                <c:pt idx="8845">
                  <c:v>0.985433001000118</c:v>
                </c:pt>
                <c:pt idx="8846">
                  <c:v>0.985451301000118</c:v>
                </c:pt>
                <c:pt idx="8847">
                  <c:v>0.985469601000118</c:v>
                </c:pt>
                <c:pt idx="8848">
                  <c:v>0.985487901000118</c:v>
                </c:pt>
                <c:pt idx="8849">
                  <c:v>0.985506201000118</c:v>
                </c:pt>
                <c:pt idx="8850">
                  <c:v>0.985524501000118</c:v>
                </c:pt>
                <c:pt idx="8851">
                  <c:v>0.985542801000118</c:v>
                </c:pt>
                <c:pt idx="8852">
                  <c:v>0.985561101000118</c:v>
                </c:pt>
                <c:pt idx="8853">
                  <c:v>0.985579401000118</c:v>
                </c:pt>
                <c:pt idx="8854">
                  <c:v>0.985597701000118</c:v>
                </c:pt>
                <c:pt idx="8855">
                  <c:v>0.985616001000118</c:v>
                </c:pt>
                <c:pt idx="8856">
                  <c:v>0.985634301000118</c:v>
                </c:pt>
                <c:pt idx="8857">
                  <c:v>0.985652601000118</c:v>
                </c:pt>
                <c:pt idx="8858">
                  <c:v>0.985670901000118</c:v>
                </c:pt>
                <c:pt idx="8859">
                  <c:v>0.985689201000118</c:v>
                </c:pt>
                <c:pt idx="8860">
                  <c:v>0.985707501000118</c:v>
                </c:pt>
                <c:pt idx="8861">
                  <c:v>0.985725801000118</c:v>
                </c:pt>
                <c:pt idx="8862">
                  <c:v>0.985744101000118</c:v>
                </c:pt>
                <c:pt idx="8863">
                  <c:v>0.985762401000118</c:v>
                </c:pt>
                <c:pt idx="8864">
                  <c:v>0.985780701000118</c:v>
                </c:pt>
                <c:pt idx="8865">
                  <c:v>0.985799001000118</c:v>
                </c:pt>
                <c:pt idx="8866">
                  <c:v>0.985817301000118</c:v>
                </c:pt>
                <c:pt idx="8867">
                  <c:v>0.985835601000118</c:v>
                </c:pt>
                <c:pt idx="8868">
                  <c:v>0.985853901000118</c:v>
                </c:pt>
                <c:pt idx="8869">
                  <c:v>0.985872201000118</c:v>
                </c:pt>
                <c:pt idx="8870">
                  <c:v>0.985890501000118</c:v>
                </c:pt>
                <c:pt idx="8871">
                  <c:v>0.985908801000118</c:v>
                </c:pt>
                <c:pt idx="8872">
                  <c:v>0.985927101000118</c:v>
                </c:pt>
                <c:pt idx="8873">
                  <c:v>0.985945401000118</c:v>
                </c:pt>
                <c:pt idx="8874">
                  <c:v>0.985963701000118</c:v>
                </c:pt>
                <c:pt idx="8875">
                  <c:v>0.985982001000119</c:v>
                </c:pt>
                <c:pt idx="8876">
                  <c:v>0.986000301000118</c:v>
                </c:pt>
                <c:pt idx="8877">
                  <c:v>0.986018601000118</c:v>
                </c:pt>
                <c:pt idx="8878">
                  <c:v>0.986036901000118</c:v>
                </c:pt>
                <c:pt idx="8879">
                  <c:v>0.986055201000118</c:v>
                </c:pt>
                <c:pt idx="8880">
                  <c:v>0.986073501000119</c:v>
                </c:pt>
                <c:pt idx="8881">
                  <c:v>0.986091801000119</c:v>
                </c:pt>
                <c:pt idx="8882">
                  <c:v>0.986110101000119</c:v>
                </c:pt>
                <c:pt idx="8883">
                  <c:v>0.986128401000119</c:v>
                </c:pt>
                <c:pt idx="8884">
                  <c:v>0.986146701000119</c:v>
                </c:pt>
                <c:pt idx="8885">
                  <c:v>0.986165001000119</c:v>
                </c:pt>
                <c:pt idx="8886">
                  <c:v>0.986183301000119</c:v>
                </c:pt>
                <c:pt idx="8887">
                  <c:v>0.986201601000119</c:v>
                </c:pt>
                <c:pt idx="8888">
                  <c:v>0.986219901000119</c:v>
                </c:pt>
                <c:pt idx="8889">
                  <c:v>0.986238201000119</c:v>
                </c:pt>
                <c:pt idx="8890">
                  <c:v>0.986256501000119</c:v>
                </c:pt>
                <c:pt idx="8891">
                  <c:v>0.986274801000119</c:v>
                </c:pt>
                <c:pt idx="8892">
                  <c:v>0.986293101000119</c:v>
                </c:pt>
                <c:pt idx="8893">
                  <c:v>0.986311401000119</c:v>
                </c:pt>
                <c:pt idx="8894">
                  <c:v>0.986329701000119</c:v>
                </c:pt>
                <c:pt idx="8895">
                  <c:v>0.986348001000119</c:v>
                </c:pt>
                <c:pt idx="8896">
                  <c:v>0.986366301000119</c:v>
                </c:pt>
                <c:pt idx="8897">
                  <c:v>0.986384601000119</c:v>
                </c:pt>
                <c:pt idx="8898">
                  <c:v>0.986402901000119</c:v>
                </c:pt>
                <c:pt idx="8899">
                  <c:v>0.986421201000119</c:v>
                </c:pt>
                <c:pt idx="8900">
                  <c:v>0.986439501000119</c:v>
                </c:pt>
                <c:pt idx="8901">
                  <c:v>0.986457801000119</c:v>
                </c:pt>
                <c:pt idx="8902">
                  <c:v>0.986476101000119</c:v>
                </c:pt>
                <c:pt idx="8903">
                  <c:v>0.986494401000119</c:v>
                </c:pt>
                <c:pt idx="8904">
                  <c:v>0.986512701000119</c:v>
                </c:pt>
                <c:pt idx="8905">
                  <c:v>0.986531001000119</c:v>
                </c:pt>
                <c:pt idx="8906">
                  <c:v>0.986549301000119</c:v>
                </c:pt>
                <c:pt idx="8907">
                  <c:v>0.986567601000119</c:v>
                </c:pt>
                <c:pt idx="8908">
                  <c:v>0.986585901000119</c:v>
                </c:pt>
                <c:pt idx="8909">
                  <c:v>0.986604201000119</c:v>
                </c:pt>
                <c:pt idx="8910">
                  <c:v>0.986622501000119</c:v>
                </c:pt>
                <c:pt idx="8911">
                  <c:v>0.986640801000119</c:v>
                </c:pt>
                <c:pt idx="8912">
                  <c:v>0.986659101000119</c:v>
                </c:pt>
                <c:pt idx="8913">
                  <c:v>0.986677401000119</c:v>
                </c:pt>
                <c:pt idx="8914">
                  <c:v>0.98669570100012</c:v>
                </c:pt>
                <c:pt idx="8915">
                  <c:v>0.98671400100012</c:v>
                </c:pt>
                <c:pt idx="8916">
                  <c:v>0.98673230100012</c:v>
                </c:pt>
                <c:pt idx="8917">
                  <c:v>0.98675060100012</c:v>
                </c:pt>
                <c:pt idx="8918">
                  <c:v>0.98676890100012</c:v>
                </c:pt>
                <c:pt idx="8919">
                  <c:v>0.98678720100012</c:v>
                </c:pt>
                <c:pt idx="8920">
                  <c:v>0.98680550100012</c:v>
                </c:pt>
                <c:pt idx="8921">
                  <c:v>0.98682380100012</c:v>
                </c:pt>
                <c:pt idx="8922">
                  <c:v>0.98684210100012</c:v>
                </c:pt>
                <c:pt idx="8923">
                  <c:v>0.98686040100012</c:v>
                </c:pt>
                <c:pt idx="8924">
                  <c:v>0.98687870100012</c:v>
                </c:pt>
                <c:pt idx="8925">
                  <c:v>0.98689700100012</c:v>
                </c:pt>
                <c:pt idx="8926">
                  <c:v>0.98691530100012</c:v>
                </c:pt>
                <c:pt idx="8927">
                  <c:v>0.98693360100012</c:v>
                </c:pt>
                <c:pt idx="8928">
                  <c:v>0.98695190100012</c:v>
                </c:pt>
                <c:pt idx="8929">
                  <c:v>0.98697020100012</c:v>
                </c:pt>
                <c:pt idx="8930">
                  <c:v>0.98698850100012</c:v>
                </c:pt>
                <c:pt idx="8931">
                  <c:v>0.98700680100012</c:v>
                </c:pt>
                <c:pt idx="8932">
                  <c:v>0.98702510100012</c:v>
                </c:pt>
                <c:pt idx="8933">
                  <c:v>0.98704340100012</c:v>
                </c:pt>
                <c:pt idx="8934">
                  <c:v>0.98706170100012</c:v>
                </c:pt>
                <c:pt idx="8935">
                  <c:v>0.98708000100012</c:v>
                </c:pt>
                <c:pt idx="8936">
                  <c:v>0.98709830100012</c:v>
                </c:pt>
                <c:pt idx="8937">
                  <c:v>0.98711660100012</c:v>
                </c:pt>
                <c:pt idx="8938">
                  <c:v>0.98713490100012</c:v>
                </c:pt>
                <c:pt idx="8939">
                  <c:v>0.98715320100012</c:v>
                </c:pt>
                <c:pt idx="8940">
                  <c:v>0.98717150100012</c:v>
                </c:pt>
                <c:pt idx="8941">
                  <c:v>0.98718980100012</c:v>
                </c:pt>
                <c:pt idx="8942">
                  <c:v>0.98720810100012</c:v>
                </c:pt>
                <c:pt idx="8943">
                  <c:v>0.98722640100012</c:v>
                </c:pt>
                <c:pt idx="8944">
                  <c:v>0.98724470100012</c:v>
                </c:pt>
                <c:pt idx="8945">
                  <c:v>0.98726300100012</c:v>
                </c:pt>
                <c:pt idx="8946">
                  <c:v>0.98728130100012</c:v>
                </c:pt>
                <c:pt idx="8947">
                  <c:v>0.98729960100012</c:v>
                </c:pt>
                <c:pt idx="8948">
                  <c:v>0.98731790100012</c:v>
                </c:pt>
                <c:pt idx="8949">
                  <c:v>0.98733620100012</c:v>
                </c:pt>
                <c:pt idx="8950">
                  <c:v>0.98735450100012</c:v>
                </c:pt>
                <c:pt idx="8951">
                  <c:v>0.98737280100012</c:v>
                </c:pt>
                <c:pt idx="8952">
                  <c:v>0.98739110100012</c:v>
                </c:pt>
                <c:pt idx="8953">
                  <c:v>0.98740940100012</c:v>
                </c:pt>
                <c:pt idx="8954">
                  <c:v>0.98742770100012</c:v>
                </c:pt>
                <c:pt idx="8955">
                  <c:v>0.987446001000121</c:v>
                </c:pt>
                <c:pt idx="8956">
                  <c:v>0.987464301000121</c:v>
                </c:pt>
                <c:pt idx="8957">
                  <c:v>0.987482601000121</c:v>
                </c:pt>
                <c:pt idx="8958">
                  <c:v>0.987500901000121</c:v>
                </c:pt>
                <c:pt idx="8959">
                  <c:v>0.987519201000121</c:v>
                </c:pt>
                <c:pt idx="8960">
                  <c:v>0.987537501000121</c:v>
                </c:pt>
                <c:pt idx="8961">
                  <c:v>0.987555801000121</c:v>
                </c:pt>
                <c:pt idx="8962">
                  <c:v>0.987574101000121</c:v>
                </c:pt>
                <c:pt idx="8963">
                  <c:v>0.987592401000121</c:v>
                </c:pt>
                <c:pt idx="8964">
                  <c:v>0.987610701000121</c:v>
                </c:pt>
                <c:pt idx="8965">
                  <c:v>0.987629001000121</c:v>
                </c:pt>
                <c:pt idx="8966">
                  <c:v>0.987647301000121</c:v>
                </c:pt>
                <c:pt idx="8967">
                  <c:v>0.987665601000121</c:v>
                </c:pt>
                <c:pt idx="8968">
                  <c:v>0.987683901000121</c:v>
                </c:pt>
                <c:pt idx="8969">
                  <c:v>0.987702201000121</c:v>
                </c:pt>
                <c:pt idx="8970">
                  <c:v>0.987720501000121</c:v>
                </c:pt>
                <c:pt idx="8971">
                  <c:v>0.987738801000121</c:v>
                </c:pt>
                <c:pt idx="8972">
                  <c:v>0.987757101000121</c:v>
                </c:pt>
                <c:pt idx="8973">
                  <c:v>0.987775401000121</c:v>
                </c:pt>
                <c:pt idx="8974">
                  <c:v>0.987793701000121</c:v>
                </c:pt>
                <c:pt idx="8975">
                  <c:v>0.987812001000121</c:v>
                </c:pt>
                <c:pt idx="8976">
                  <c:v>0.987830301000121</c:v>
                </c:pt>
                <c:pt idx="8977">
                  <c:v>0.987848601000121</c:v>
                </c:pt>
                <c:pt idx="8978">
                  <c:v>0.987866901000121</c:v>
                </c:pt>
                <c:pt idx="8979">
                  <c:v>0.987885201000121</c:v>
                </c:pt>
                <c:pt idx="8980">
                  <c:v>0.987903501000121</c:v>
                </c:pt>
                <c:pt idx="8981">
                  <c:v>0.987921801000121</c:v>
                </c:pt>
                <c:pt idx="8982">
                  <c:v>0.987940101000121</c:v>
                </c:pt>
                <c:pt idx="8983">
                  <c:v>0.987958401000121</c:v>
                </c:pt>
                <c:pt idx="8984">
                  <c:v>0.987976701000121</c:v>
                </c:pt>
                <c:pt idx="8985">
                  <c:v>0.987995001000122</c:v>
                </c:pt>
                <c:pt idx="8986">
                  <c:v>0.988013301000122</c:v>
                </c:pt>
                <c:pt idx="8987">
                  <c:v>0.988031601000121</c:v>
                </c:pt>
                <c:pt idx="8988">
                  <c:v>0.988049901000121</c:v>
                </c:pt>
                <c:pt idx="8989">
                  <c:v>0.988068201000122</c:v>
                </c:pt>
                <c:pt idx="8990">
                  <c:v>0.988086501000122</c:v>
                </c:pt>
                <c:pt idx="8991">
                  <c:v>0.988104801000122</c:v>
                </c:pt>
                <c:pt idx="8992">
                  <c:v>0.988123101000122</c:v>
                </c:pt>
                <c:pt idx="8993">
                  <c:v>0.988141401000122</c:v>
                </c:pt>
                <c:pt idx="8994">
                  <c:v>0.988159701000122</c:v>
                </c:pt>
                <c:pt idx="8995">
                  <c:v>0.988178001000122</c:v>
                </c:pt>
                <c:pt idx="8996">
                  <c:v>0.988196301000122</c:v>
                </c:pt>
                <c:pt idx="8997">
                  <c:v>0.988214601000122</c:v>
                </c:pt>
                <c:pt idx="8998">
                  <c:v>0.988232901000122</c:v>
                </c:pt>
                <c:pt idx="8999">
                  <c:v>0.988251201000122</c:v>
                </c:pt>
                <c:pt idx="9000">
                  <c:v>0.988269501000122</c:v>
                </c:pt>
                <c:pt idx="9001">
                  <c:v>0.988287801000122</c:v>
                </c:pt>
                <c:pt idx="9002">
                  <c:v>0.988306101000122</c:v>
                </c:pt>
                <c:pt idx="9003">
                  <c:v>0.988324401000122</c:v>
                </c:pt>
                <c:pt idx="9004">
                  <c:v>0.988342701000122</c:v>
                </c:pt>
                <c:pt idx="9005">
                  <c:v>0.988361001000122</c:v>
                </c:pt>
                <c:pt idx="9006">
                  <c:v>0.988379301000122</c:v>
                </c:pt>
                <c:pt idx="9007">
                  <c:v>0.988397601000122</c:v>
                </c:pt>
                <c:pt idx="9008">
                  <c:v>0.988415901000122</c:v>
                </c:pt>
                <c:pt idx="9009">
                  <c:v>0.988434201000122</c:v>
                </c:pt>
                <c:pt idx="9010">
                  <c:v>0.988452501000122</c:v>
                </c:pt>
                <c:pt idx="9011">
                  <c:v>0.988470801000122</c:v>
                </c:pt>
                <c:pt idx="9012">
                  <c:v>0.988489101000122</c:v>
                </c:pt>
                <c:pt idx="9013">
                  <c:v>0.988507401000122</c:v>
                </c:pt>
                <c:pt idx="9014">
                  <c:v>0.988525701000122</c:v>
                </c:pt>
                <c:pt idx="9015">
                  <c:v>0.988544001000122</c:v>
                </c:pt>
                <c:pt idx="9016">
                  <c:v>0.988562301000122</c:v>
                </c:pt>
                <c:pt idx="9017">
                  <c:v>0.988580601000122</c:v>
                </c:pt>
                <c:pt idx="9018">
                  <c:v>0.988598901000122</c:v>
                </c:pt>
                <c:pt idx="9019">
                  <c:v>0.988617201000123</c:v>
                </c:pt>
                <c:pt idx="9020">
                  <c:v>0.988635501000122</c:v>
                </c:pt>
                <c:pt idx="9021">
                  <c:v>0.988653801000122</c:v>
                </c:pt>
                <c:pt idx="9022">
                  <c:v>0.988672101000122</c:v>
                </c:pt>
                <c:pt idx="9023">
                  <c:v>0.988690401000122</c:v>
                </c:pt>
                <c:pt idx="9024">
                  <c:v>0.988708701000122</c:v>
                </c:pt>
                <c:pt idx="9025">
                  <c:v>0.988727001000122</c:v>
                </c:pt>
                <c:pt idx="9026">
                  <c:v>0.988745301000123</c:v>
                </c:pt>
                <c:pt idx="9027">
                  <c:v>0.988763601000123</c:v>
                </c:pt>
                <c:pt idx="9028">
                  <c:v>0.988781901000122</c:v>
                </c:pt>
                <c:pt idx="9029">
                  <c:v>0.988800201000122</c:v>
                </c:pt>
                <c:pt idx="9030">
                  <c:v>0.988818501000123</c:v>
                </c:pt>
                <c:pt idx="9031">
                  <c:v>0.988836801000123</c:v>
                </c:pt>
                <c:pt idx="9032">
                  <c:v>0.988855101000123</c:v>
                </c:pt>
                <c:pt idx="9033">
                  <c:v>0.988873401000123</c:v>
                </c:pt>
                <c:pt idx="9034">
                  <c:v>0.988891701000123</c:v>
                </c:pt>
                <c:pt idx="9035">
                  <c:v>0.988910001000123</c:v>
                </c:pt>
                <c:pt idx="9036">
                  <c:v>0.988928301000123</c:v>
                </c:pt>
                <c:pt idx="9037">
                  <c:v>0.988946601000123</c:v>
                </c:pt>
                <c:pt idx="9038">
                  <c:v>0.988964901000123</c:v>
                </c:pt>
                <c:pt idx="9039">
                  <c:v>0.988983201000123</c:v>
                </c:pt>
                <c:pt idx="9040">
                  <c:v>0.989001501000123</c:v>
                </c:pt>
                <c:pt idx="9041">
                  <c:v>0.989019801000123</c:v>
                </c:pt>
                <c:pt idx="9042">
                  <c:v>0.989038101000123</c:v>
                </c:pt>
                <c:pt idx="9043">
                  <c:v>0.989056401000123</c:v>
                </c:pt>
                <c:pt idx="9044">
                  <c:v>0.989074701000123</c:v>
                </c:pt>
                <c:pt idx="9045">
                  <c:v>0.989093001000123</c:v>
                </c:pt>
                <c:pt idx="9046">
                  <c:v>0.989111301000123</c:v>
                </c:pt>
                <c:pt idx="9047">
                  <c:v>0.989129601000123</c:v>
                </c:pt>
                <c:pt idx="9048">
                  <c:v>0.989147901000123</c:v>
                </c:pt>
                <c:pt idx="9049">
                  <c:v>0.989166201000123</c:v>
                </c:pt>
                <c:pt idx="9050">
                  <c:v>0.989184501000123</c:v>
                </c:pt>
                <c:pt idx="9051">
                  <c:v>0.989202801000123</c:v>
                </c:pt>
                <c:pt idx="9052">
                  <c:v>0.989221101000123</c:v>
                </c:pt>
                <c:pt idx="9053">
                  <c:v>0.989239401000123</c:v>
                </c:pt>
                <c:pt idx="9054">
                  <c:v>0.989257701000123</c:v>
                </c:pt>
                <c:pt idx="9055">
                  <c:v>0.989276001000123</c:v>
                </c:pt>
                <c:pt idx="9056">
                  <c:v>0.989294301000123</c:v>
                </c:pt>
                <c:pt idx="9057">
                  <c:v>0.989312601000123</c:v>
                </c:pt>
                <c:pt idx="9058">
                  <c:v>0.989330901000123</c:v>
                </c:pt>
                <c:pt idx="9059">
                  <c:v>0.989349201000123</c:v>
                </c:pt>
                <c:pt idx="9060">
                  <c:v>0.989367501000123</c:v>
                </c:pt>
                <c:pt idx="9061">
                  <c:v>0.989385801000123</c:v>
                </c:pt>
                <c:pt idx="9062">
                  <c:v>0.989404101000123</c:v>
                </c:pt>
                <c:pt idx="9063">
                  <c:v>0.989422401000124</c:v>
                </c:pt>
                <c:pt idx="9064">
                  <c:v>0.989440701000124</c:v>
                </c:pt>
                <c:pt idx="9065">
                  <c:v>0.989459001000124</c:v>
                </c:pt>
                <c:pt idx="9066">
                  <c:v>0.989477301000123</c:v>
                </c:pt>
                <c:pt idx="9067">
                  <c:v>0.989495601000124</c:v>
                </c:pt>
                <c:pt idx="9068">
                  <c:v>0.989513901000124</c:v>
                </c:pt>
                <c:pt idx="9069">
                  <c:v>0.989532201000124</c:v>
                </c:pt>
                <c:pt idx="9070">
                  <c:v>0.989550501000124</c:v>
                </c:pt>
                <c:pt idx="9071">
                  <c:v>0.989568801000124</c:v>
                </c:pt>
                <c:pt idx="9072">
                  <c:v>0.989587101000124</c:v>
                </c:pt>
                <c:pt idx="9073">
                  <c:v>0.989605401000124</c:v>
                </c:pt>
                <c:pt idx="9074">
                  <c:v>0.989623701000124</c:v>
                </c:pt>
                <c:pt idx="9075">
                  <c:v>0.989642001000123</c:v>
                </c:pt>
                <c:pt idx="9076">
                  <c:v>0.989660301000124</c:v>
                </c:pt>
                <c:pt idx="9077">
                  <c:v>0.989678601000124</c:v>
                </c:pt>
                <c:pt idx="9078">
                  <c:v>0.989696901000124</c:v>
                </c:pt>
                <c:pt idx="9079">
                  <c:v>0.989715201000124</c:v>
                </c:pt>
                <c:pt idx="9080">
                  <c:v>0.989733501000124</c:v>
                </c:pt>
                <c:pt idx="9081">
                  <c:v>0.989751801000124</c:v>
                </c:pt>
                <c:pt idx="9082">
                  <c:v>0.989770101000124</c:v>
                </c:pt>
                <c:pt idx="9083">
                  <c:v>0.989788401000124</c:v>
                </c:pt>
                <c:pt idx="9084">
                  <c:v>0.989806701000124</c:v>
                </c:pt>
                <c:pt idx="9085">
                  <c:v>0.989825001000124</c:v>
                </c:pt>
                <c:pt idx="9086">
                  <c:v>0.989843301000124</c:v>
                </c:pt>
                <c:pt idx="9087">
                  <c:v>0.989861601000124</c:v>
                </c:pt>
                <c:pt idx="9088">
                  <c:v>0.989879901000124</c:v>
                </c:pt>
                <c:pt idx="9089">
                  <c:v>0.989898201000124</c:v>
                </c:pt>
                <c:pt idx="9090">
                  <c:v>0.989916501000124</c:v>
                </c:pt>
                <c:pt idx="9091">
                  <c:v>0.989934801000124</c:v>
                </c:pt>
                <c:pt idx="9092">
                  <c:v>0.989953101000124</c:v>
                </c:pt>
                <c:pt idx="9093">
                  <c:v>0.989971401000124</c:v>
                </c:pt>
                <c:pt idx="9094">
                  <c:v>0.989989701000124</c:v>
                </c:pt>
                <c:pt idx="9095">
                  <c:v>0.990008001000125</c:v>
                </c:pt>
                <c:pt idx="9096">
                  <c:v>0.990026301000125</c:v>
                </c:pt>
                <c:pt idx="9097">
                  <c:v>0.990044601000125</c:v>
                </c:pt>
                <c:pt idx="9098">
                  <c:v>0.990062901000124</c:v>
                </c:pt>
                <c:pt idx="9099">
                  <c:v>0.990081201000124</c:v>
                </c:pt>
                <c:pt idx="9100">
                  <c:v>0.990099501000124</c:v>
                </c:pt>
                <c:pt idx="9101">
                  <c:v>0.990117801000125</c:v>
                </c:pt>
                <c:pt idx="9102">
                  <c:v>0.990136101000124</c:v>
                </c:pt>
                <c:pt idx="9103">
                  <c:v>0.990154401000125</c:v>
                </c:pt>
                <c:pt idx="9104">
                  <c:v>0.990172701000125</c:v>
                </c:pt>
                <c:pt idx="9105">
                  <c:v>0.990191001000125</c:v>
                </c:pt>
                <c:pt idx="9106">
                  <c:v>0.990209301000125</c:v>
                </c:pt>
                <c:pt idx="9107">
                  <c:v>0.990227601000125</c:v>
                </c:pt>
                <c:pt idx="9108">
                  <c:v>0.990245901000125</c:v>
                </c:pt>
                <c:pt idx="9109">
                  <c:v>0.990264201000125</c:v>
                </c:pt>
                <c:pt idx="9110">
                  <c:v>0.990282501000125</c:v>
                </c:pt>
                <c:pt idx="9111">
                  <c:v>0.990300801000125</c:v>
                </c:pt>
                <c:pt idx="9112">
                  <c:v>0.990319101000125</c:v>
                </c:pt>
                <c:pt idx="9113">
                  <c:v>0.990337401000125</c:v>
                </c:pt>
                <c:pt idx="9114">
                  <c:v>0.990355701000125</c:v>
                </c:pt>
                <c:pt idx="9115">
                  <c:v>0.990374001000125</c:v>
                </c:pt>
                <c:pt idx="9116">
                  <c:v>0.990392301000125</c:v>
                </c:pt>
                <c:pt idx="9117">
                  <c:v>0.990410601000125</c:v>
                </c:pt>
                <c:pt idx="9118">
                  <c:v>0.990428901000125</c:v>
                </c:pt>
                <c:pt idx="9119">
                  <c:v>0.990447201000125</c:v>
                </c:pt>
                <c:pt idx="9120">
                  <c:v>0.990465501000125</c:v>
                </c:pt>
                <c:pt idx="9121">
                  <c:v>0.990483801000125</c:v>
                </c:pt>
                <c:pt idx="9122">
                  <c:v>0.990502101000125</c:v>
                </c:pt>
                <c:pt idx="9123">
                  <c:v>0.990520401000125</c:v>
                </c:pt>
                <c:pt idx="9124">
                  <c:v>0.990538701000125</c:v>
                </c:pt>
                <c:pt idx="9125">
                  <c:v>0.990557001000125</c:v>
                </c:pt>
                <c:pt idx="9126">
                  <c:v>0.990575301000125</c:v>
                </c:pt>
                <c:pt idx="9127">
                  <c:v>0.990593601000125</c:v>
                </c:pt>
                <c:pt idx="9128">
                  <c:v>0.990611901000125</c:v>
                </c:pt>
                <c:pt idx="9129">
                  <c:v>0.990630201000125</c:v>
                </c:pt>
                <c:pt idx="9130">
                  <c:v>0.990648501000125</c:v>
                </c:pt>
                <c:pt idx="9131">
                  <c:v>0.990666801000125</c:v>
                </c:pt>
                <c:pt idx="9132">
                  <c:v>0.990685101000125</c:v>
                </c:pt>
                <c:pt idx="9133">
                  <c:v>0.990703401000125</c:v>
                </c:pt>
                <c:pt idx="9134">
                  <c:v>0.990721701000125</c:v>
                </c:pt>
                <c:pt idx="9135">
                  <c:v>0.990740001000125</c:v>
                </c:pt>
                <c:pt idx="9136">
                  <c:v>0.990758301000125</c:v>
                </c:pt>
                <c:pt idx="9137">
                  <c:v>0.990776601000126</c:v>
                </c:pt>
                <c:pt idx="9138">
                  <c:v>0.990794901000125</c:v>
                </c:pt>
                <c:pt idx="9139">
                  <c:v>0.990813201000126</c:v>
                </c:pt>
                <c:pt idx="9140">
                  <c:v>0.990831501000126</c:v>
                </c:pt>
                <c:pt idx="9141">
                  <c:v>0.990849801000126</c:v>
                </c:pt>
                <c:pt idx="9142">
                  <c:v>0.990868101000126</c:v>
                </c:pt>
                <c:pt idx="9143">
                  <c:v>0.990886401000126</c:v>
                </c:pt>
                <c:pt idx="9144">
                  <c:v>0.990904701000126</c:v>
                </c:pt>
                <c:pt idx="9145">
                  <c:v>0.990923001000126</c:v>
                </c:pt>
                <c:pt idx="9146">
                  <c:v>0.990941301000126</c:v>
                </c:pt>
                <c:pt idx="9147">
                  <c:v>0.990959601000126</c:v>
                </c:pt>
                <c:pt idx="9148">
                  <c:v>0.990977901000126</c:v>
                </c:pt>
                <c:pt idx="9149">
                  <c:v>0.990996201000126</c:v>
                </c:pt>
                <c:pt idx="9150">
                  <c:v>0.991014501000126</c:v>
                </c:pt>
                <c:pt idx="9151">
                  <c:v>0.991032801000126</c:v>
                </c:pt>
                <c:pt idx="9152">
                  <c:v>0.991051101000126</c:v>
                </c:pt>
                <c:pt idx="9153">
                  <c:v>0.991069401000126</c:v>
                </c:pt>
                <c:pt idx="9154">
                  <c:v>0.991087701000126</c:v>
                </c:pt>
                <c:pt idx="9155">
                  <c:v>0.991106001000126</c:v>
                </c:pt>
                <c:pt idx="9156">
                  <c:v>0.991124301000126</c:v>
                </c:pt>
                <c:pt idx="9157">
                  <c:v>0.991142601000126</c:v>
                </c:pt>
                <c:pt idx="9158">
                  <c:v>0.991160901000126</c:v>
                </c:pt>
                <c:pt idx="9159">
                  <c:v>0.991179201000126</c:v>
                </c:pt>
                <c:pt idx="9160">
                  <c:v>0.991197501000126</c:v>
                </c:pt>
                <c:pt idx="9161">
                  <c:v>0.991215801000126</c:v>
                </c:pt>
                <c:pt idx="9162">
                  <c:v>0.991234101000126</c:v>
                </c:pt>
                <c:pt idx="9163">
                  <c:v>0.991252401000126</c:v>
                </c:pt>
                <c:pt idx="9164">
                  <c:v>0.991270701000126</c:v>
                </c:pt>
                <c:pt idx="9165">
                  <c:v>0.991289001000126</c:v>
                </c:pt>
                <c:pt idx="9166">
                  <c:v>0.991307301000126</c:v>
                </c:pt>
                <c:pt idx="9167">
                  <c:v>0.991325601000126</c:v>
                </c:pt>
                <c:pt idx="9168">
                  <c:v>0.991343901000126</c:v>
                </c:pt>
                <c:pt idx="9169">
                  <c:v>0.991362201000126</c:v>
                </c:pt>
                <c:pt idx="9170">
                  <c:v>0.991380501000126</c:v>
                </c:pt>
                <c:pt idx="9171">
                  <c:v>0.991398801000126</c:v>
                </c:pt>
                <c:pt idx="9172">
                  <c:v>0.991417101000126</c:v>
                </c:pt>
                <c:pt idx="9173">
                  <c:v>0.991435401000127</c:v>
                </c:pt>
                <c:pt idx="9174">
                  <c:v>0.991453701000126</c:v>
                </c:pt>
                <c:pt idx="9175">
                  <c:v>0.991472001000127</c:v>
                </c:pt>
                <c:pt idx="9176">
                  <c:v>0.991490301000126</c:v>
                </c:pt>
                <c:pt idx="9177">
                  <c:v>0.991508601000126</c:v>
                </c:pt>
                <c:pt idx="9178">
                  <c:v>0.991526901000126</c:v>
                </c:pt>
                <c:pt idx="9179">
                  <c:v>0.991545201000126</c:v>
                </c:pt>
                <c:pt idx="9180">
                  <c:v>0.991563501000126</c:v>
                </c:pt>
                <c:pt idx="9181">
                  <c:v>0.991581801000127</c:v>
                </c:pt>
                <c:pt idx="9182">
                  <c:v>0.991600101000127</c:v>
                </c:pt>
                <c:pt idx="9183">
                  <c:v>0.991618401000127</c:v>
                </c:pt>
                <c:pt idx="9184">
                  <c:v>0.991636701000127</c:v>
                </c:pt>
                <c:pt idx="9185">
                  <c:v>0.991655001000127</c:v>
                </c:pt>
                <c:pt idx="9186">
                  <c:v>0.991673301000127</c:v>
                </c:pt>
                <c:pt idx="9187">
                  <c:v>0.991691601000127</c:v>
                </c:pt>
                <c:pt idx="9188">
                  <c:v>0.991709901000127</c:v>
                </c:pt>
                <c:pt idx="9189">
                  <c:v>0.991728201000127</c:v>
                </c:pt>
                <c:pt idx="9190">
                  <c:v>0.991746501000127</c:v>
                </c:pt>
                <c:pt idx="9191">
                  <c:v>0.991764801000127</c:v>
                </c:pt>
                <c:pt idx="9192">
                  <c:v>0.991778501000127</c:v>
                </c:pt>
                <c:pt idx="9193">
                  <c:v>0.991792201000127</c:v>
                </c:pt>
                <c:pt idx="9194">
                  <c:v>0.991805901000127</c:v>
                </c:pt>
                <c:pt idx="9195">
                  <c:v>0.991819601000127</c:v>
                </c:pt>
                <c:pt idx="9196">
                  <c:v>0.991833301000127</c:v>
                </c:pt>
                <c:pt idx="9197">
                  <c:v>0.991847001000127</c:v>
                </c:pt>
                <c:pt idx="9198">
                  <c:v>0.991860701000127</c:v>
                </c:pt>
                <c:pt idx="9199">
                  <c:v>0.991874401000127</c:v>
                </c:pt>
                <c:pt idx="9200">
                  <c:v>0.991888101000127</c:v>
                </c:pt>
                <c:pt idx="9201">
                  <c:v>0.991901801000127</c:v>
                </c:pt>
                <c:pt idx="9202">
                  <c:v>0.991915501000127</c:v>
                </c:pt>
                <c:pt idx="9203">
                  <c:v>0.991929201000127</c:v>
                </c:pt>
                <c:pt idx="9204">
                  <c:v>0.991942901000127</c:v>
                </c:pt>
                <c:pt idx="9205">
                  <c:v>0.991956601000127</c:v>
                </c:pt>
                <c:pt idx="9206">
                  <c:v>0.991970301000127</c:v>
                </c:pt>
                <c:pt idx="9207">
                  <c:v>0.991984001000127</c:v>
                </c:pt>
                <c:pt idx="9208">
                  <c:v>0.991997701000127</c:v>
                </c:pt>
                <c:pt idx="9209">
                  <c:v>0.992011401000127</c:v>
                </c:pt>
                <c:pt idx="9210">
                  <c:v>0.992025101000127</c:v>
                </c:pt>
                <c:pt idx="9211">
                  <c:v>0.992038801000127</c:v>
                </c:pt>
                <c:pt idx="9212">
                  <c:v>0.992052501000127</c:v>
                </c:pt>
                <c:pt idx="9213">
                  <c:v>0.992066201000127</c:v>
                </c:pt>
                <c:pt idx="9214">
                  <c:v>0.992079901000127</c:v>
                </c:pt>
                <c:pt idx="9215">
                  <c:v>0.992093601000127</c:v>
                </c:pt>
                <c:pt idx="9216">
                  <c:v>0.992107301000127</c:v>
                </c:pt>
                <c:pt idx="9217">
                  <c:v>0.992121001000127</c:v>
                </c:pt>
                <c:pt idx="9218">
                  <c:v>0.992134701000127</c:v>
                </c:pt>
                <c:pt idx="9219">
                  <c:v>0.992148401000127</c:v>
                </c:pt>
                <c:pt idx="9220">
                  <c:v>0.992162101000127</c:v>
                </c:pt>
                <c:pt idx="9221">
                  <c:v>0.992175801000127</c:v>
                </c:pt>
                <c:pt idx="9222">
                  <c:v>0.992189501000127</c:v>
                </c:pt>
                <c:pt idx="9223">
                  <c:v>0.992203201000127</c:v>
                </c:pt>
                <c:pt idx="9224">
                  <c:v>0.992216901000127</c:v>
                </c:pt>
                <c:pt idx="9225">
                  <c:v>0.992230601000127</c:v>
                </c:pt>
                <c:pt idx="9226">
                  <c:v>0.992244301000127</c:v>
                </c:pt>
                <c:pt idx="9227">
                  <c:v>0.992258001000127</c:v>
                </c:pt>
                <c:pt idx="9228">
                  <c:v>0.992271701000127</c:v>
                </c:pt>
                <c:pt idx="9229">
                  <c:v>0.992285401000127</c:v>
                </c:pt>
                <c:pt idx="9230">
                  <c:v>0.992299101000127</c:v>
                </c:pt>
                <c:pt idx="9231">
                  <c:v>0.992312801000127</c:v>
                </c:pt>
                <c:pt idx="9232">
                  <c:v>0.992326501000127</c:v>
                </c:pt>
                <c:pt idx="9233">
                  <c:v>0.992340201000127</c:v>
                </c:pt>
                <c:pt idx="9234">
                  <c:v>0.992353901000127</c:v>
                </c:pt>
                <c:pt idx="9235">
                  <c:v>0.992367601000127</c:v>
                </c:pt>
                <c:pt idx="9236">
                  <c:v>0.992381301000127</c:v>
                </c:pt>
                <c:pt idx="9237">
                  <c:v>0.992395001000127</c:v>
                </c:pt>
                <c:pt idx="9238">
                  <c:v>0.992408701000127</c:v>
                </c:pt>
                <c:pt idx="9239">
                  <c:v>0.992422401000127</c:v>
                </c:pt>
                <c:pt idx="9240">
                  <c:v>0.992436101000127</c:v>
                </c:pt>
                <c:pt idx="9241">
                  <c:v>0.992449801000127</c:v>
                </c:pt>
                <c:pt idx="9242">
                  <c:v>0.992463501000127</c:v>
                </c:pt>
                <c:pt idx="9243">
                  <c:v>0.992477201000127</c:v>
                </c:pt>
                <c:pt idx="9244">
                  <c:v>0.992490901000127</c:v>
                </c:pt>
                <c:pt idx="9245">
                  <c:v>0.992504601000127</c:v>
                </c:pt>
                <c:pt idx="9246">
                  <c:v>0.992518301000127</c:v>
                </c:pt>
                <c:pt idx="9247">
                  <c:v>0.992532001000127</c:v>
                </c:pt>
                <c:pt idx="9248">
                  <c:v>0.992545701000127</c:v>
                </c:pt>
                <c:pt idx="9249">
                  <c:v>0.992559401000127</c:v>
                </c:pt>
                <c:pt idx="9250">
                  <c:v>0.992573101000127</c:v>
                </c:pt>
                <c:pt idx="9251">
                  <c:v>0.992586801000127</c:v>
                </c:pt>
                <c:pt idx="9252">
                  <c:v>0.992600501000127</c:v>
                </c:pt>
                <c:pt idx="9253">
                  <c:v>0.992614201000127</c:v>
                </c:pt>
                <c:pt idx="9254">
                  <c:v>0.992627901000127</c:v>
                </c:pt>
                <c:pt idx="9255">
                  <c:v>0.992641601000127</c:v>
                </c:pt>
                <c:pt idx="9256">
                  <c:v>0.992655301000127</c:v>
                </c:pt>
                <c:pt idx="9257">
                  <c:v>0.992669001000127</c:v>
                </c:pt>
                <c:pt idx="9258">
                  <c:v>0.992682701000127</c:v>
                </c:pt>
                <c:pt idx="9259">
                  <c:v>0.992696401000127</c:v>
                </c:pt>
                <c:pt idx="9260">
                  <c:v>0.992710101000127</c:v>
                </c:pt>
                <c:pt idx="9261">
                  <c:v>0.992723801000127</c:v>
                </c:pt>
                <c:pt idx="9262">
                  <c:v>0.992737501000127</c:v>
                </c:pt>
                <c:pt idx="9263">
                  <c:v>0.992751201000127</c:v>
                </c:pt>
                <c:pt idx="9264">
                  <c:v>0.992764901000127</c:v>
                </c:pt>
                <c:pt idx="9265">
                  <c:v>0.992778601000127</c:v>
                </c:pt>
                <c:pt idx="9266">
                  <c:v>0.992792301000127</c:v>
                </c:pt>
                <c:pt idx="9267">
                  <c:v>0.992806001000127</c:v>
                </c:pt>
                <c:pt idx="9268">
                  <c:v>0.992819701000127</c:v>
                </c:pt>
                <c:pt idx="9269">
                  <c:v>0.992833401000127</c:v>
                </c:pt>
                <c:pt idx="9270">
                  <c:v>0.992847101000127</c:v>
                </c:pt>
                <c:pt idx="9271">
                  <c:v>0.992860801000127</c:v>
                </c:pt>
                <c:pt idx="9272">
                  <c:v>0.992874501000127</c:v>
                </c:pt>
                <c:pt idx="9273">
                  <c:v>0.992888201000127</c:v>
                </c:pt>
                <c:pt idx="9274">
                  <c:v>0.992901901000127</c:v>
                </c:pt>
                <c:pt idx="9275">
                  <c:v>0.992915601000127</c:v>
                </c:pt>
                <c:pt idx="9276">
                  <c:v>0.992929301000127</c:v>
                </c:pt>
                <c:pt idx="9277">
                  <c:v>0.992943001000127</c:v>
                </c:pt>
                <c:pt idx="9278">
                  <c:v>0.992956701000127</c:v>
                </c:pt>
                <c:pt idx="9279">
                  <c:v>0.992970401000127</c:v>
                </c:pt>
                <c:pt idx="9280">
                  <c:v>0.992984101000127</c:v>
                </c:pt>
                <c:pt idx="9281">
                  <c:v>0.992997801000127</c:v>
                </c:pt>
                <c:pt idx="9282">
                  <c:v>0.993011501000127</c:v>
                </c:pt>
                <c:pt idx="9283">
                  <c:v>0.993025201000127</c:v>
                </c:pt>
                <c:pt idx="9284">
                  <c:v>0.993038901000127</c:v>
                </c:pt>
                <c:pt idx="9285">
                  <c:v>0.993052601000127</c:v>
                </c:pt>
                <c:pt idx="9286">
                  <c:v>0.993066301000127</c:v>
                </c:pt>
                <c:pt idx="9287">
                  <c:v>0.993080001000127</c:v>
                </c:pt>
                <c:pt idx="9288">
                  <c:v>0.993093701000127</c:v>
                </c:pt>
                <c:pt idx="9289">
                  <c:v>0.993107401000127</c:v>
                </c:pt>
                <c:pt idx="9290">
                  <c:v>0.993121101000127</c:v>
                </c:pt>
                <c:pt idx="9291">
                  <c:v>0.993134801000127</c:v>
                </c:pt>
                <c:pt idx="9292">
                  <c:v>0.993148501000127</c:v>
                </c:pt>
                <c:pt idx="9293">
                  <c:v>0.993162201000127</c:v>
                </c:pt>
                <c:pt idx="9294">
                  <c:v>0.993175901000127</c:v>
                </c:pt>
                <c:pt idx="9295">
                  <c:v>0.993189601000127</c:v>
                </c:pt>
                <c:pt idx="9296">
                  <c:v>0.993203301000127</c:v>
                </c:pt>
                <c:pt idx="9297">
                  <c:v>0.993217001000127</c:v>
                </c:pt>
                <c:pt idx="9298">
                  <c:v>0.993230701000127</c:v>
                </c:pt>
                <c:pt idx="9299">
                  <c:v>0.993244401000128</c:v>
                </c:pt>
                <c:pt idx="9300">
                  <c:v>0.993258101000127</c:v>
                </c:pt>
                <c:pt idx="9301">
                  <c:v>0.993271801000127</c:v>
                </c:pt>
                <c:pt idx="9302">
                  <c:v>0.993285501000127</c:v>
                </c:pt>
                <c:pt idx="9303">
                  <c:v>0.993299201000128</c:v>
                </c:pt>
                <c:pt idx="9304">
                  <c:v>0.993312901000127</c:v>
                </c:pt>
                <c:pt idx="9305">
                  <c:v>0.993326601000127</c:v>
                </c:pt>
                <c:pt idx="9306">
                  <c:v>0.993340301000128</c:v>
                </c:pt>
                <c:pt idx="9307">
                  <c:v>0.993354001000128</c:v>
                </c:pt>
                <c:pt idx="9308">
                  <c:v>0.993367701000128</c:v>
                </c:pt>
                <c:pt idx="9309">
                  <c:v>0.993381401000128</c:v>
                </c:pt>
                <c:pt idx="9310">
                  <c:v>0.993395101000128</c:v>
                </c:pt>
                <c:pt idx="9311">
                  <c:v>0.993408801000128</c:v>
                </c:pt>
                <c:pt idx="9312">
                  <c:v>0.993422501000128</c:v>
                </c:pt>
                <c:pt idx="9313">
                  <c:v>0.993436201000128</c:v>
                </c:pt>
                <c:pt idx="9314">
                  <c:v>0.993449901000128</c:v>
                </c:pt>
                <c:pt idx="9315">
                  <c:v>0.993463601000128</c:v>
                </c:pt>
                <c:pt idx="9316">
                  <c:v>0.993477301000128</c:v>
                </c:pt>
                <c:pt idx="9317">
                  <c:v>0.993491001000128</c:v>
                </c:pt>
                <c:pt idx="9318">
                  <c:v>0.993504701000128</c:v>
                </c:pt>
                <c:pt idx="9319">
                  <c:v>0.993518401000128</c:v>
                </c:pt>
                <c:pt idx="9320">
                  <c:v>0.993532101000128</c:v>
                </c:pt>
                <c:pt idx="9321">
                  <c:v>0.993545801000128</c:v>
                </c:pt>
                <c:pt idx="9322">
                  <c:v>0.993559501000128</c:v>
                </c:pt>
                <c:pt idx="9323">
                  <c:v>0.993573201000128</c:v>
                </c:pt>
                <c:pt idx="9324">
                  <c:v>0.993586901000128</c:v>
                </c:pt>
                <c:pt idx="9325">
                  <c:v>0.993600601000128</c:v>
                </c:pt>
                <c:pt idx="9326">
                  <c:v>0.993614301000128</c:v>
                </c:pt>
                <c:pt idx="9327">
                  <c:v>0.993628001000128</c:v>
                </c:pt>
                <c:pt idx="9328">
                  <c:v>0.993641701000128</c:v>
                </c:pt>
                <c:pt idx="9329">
                  <c:v>0.993655401000128</c:v>
                </c:pt>
                <c:pt idx="9330">
                  <c:v>0.993669101000128</c:v>
                </c:pt>
                <c:pt idx="9331">
                  <c:v>0.993682801000128</c:v>
                </c:pt>
                <c:pt idx="9332">
                  <c:v>0.993696501000128</c:v>
                </c:pt>
                <c:pt idx="9333">
                  <c:v>0.993710201000128</c:v>
                </c:pt>
                <c:pt idx="9334">
                  <c:v>0.993723901000128</c:v>
                </c:pt>
                <c:pt idx="9335">
                  <c:v>0.993737601000128</c:v>
                </c:pt>
                <c:pt idx="9336">
                  <c:v>0.993751301000128</c:v>
                </c:pt>
                <c:pt idx="9337">
                  <c:v>0.993765001000128</c:v>
                </c:pt>
                <c:pt idx="9338">
                  <c:v>0.993778701000128</c:v>
                </c:pt>
                <c:pt idx="9339">
                  <c:v>0.993792401000128</c:v>
                </c:pt>
                <c:pt idx="9340">
                  <c:v>0.993806101000128</c:v>
                </c:pt>
                <c:pt idx="9341">
                  <c:v>0.993819801000128</c:v>
                </c:pt>
                <c:pt idx="9342">
                  <c:v>0.993833501000128</c:v>
                </c:pt>
                <c:pt idx="9343">
                  <c:v>0.993847201000128</c:v>
                </c:pt>
                <c:pt idx="9344">
                  <c:v>0.993860901000128</c:v>
                </c:pt>
                <c:pt idx="9345">
                  <c:v>0.993874601000127</c:v>
                </c:pt>
                <c:pt idx="9346">
                  <c:v>0.993888301000128</c:v>
                </c:pt>
                <c:pt idx="9347">
                  <c:v>0.993902001000128</c:v>
                </c:pt>
                <c:pt idx="9348">
                  <c:v>0.993915701000128</c:v>
                </c:pt>
                <c:pt idx="9349">
                  <c:v>0.993929401000128</c:v>
                </c:pt>
                <c:pt idx="9350">
                  <c:v>0.993943101000128</c:v>
                </c:pt>
                <c:pt idx="9351">
                  <c:v>0.993956801000128</c:v>
                </c:pt>
                <c:pt idx="9352">
                  <c:v>0.993970501000128</c:v>
                </c:pt>
                <c:pt idx="9353">
                  <c:v>0.993984201000128</c:v>
                </c:pt>
                <c:pt idx="9354">
                  <c:v>0.993997901000128</c:v>
                </c:pt>
                <c:pt idx="9355">
                  <c:v>0.994011601000128</c:v>
                </c:pt>
                <c:pt idx="9356">
                  <c:v>0.994025301000128</c:v>
                </c:pt>
                <c:pt idx="9357">
                  <c:v>0.994039001000128</c:v>
                </c:pt>
                <c:pt idx="9358">
                  <c:v>0.994052701000128</c:v>
                </c:pt>
                <c:pt idx="9359">
                  <c:v>0.994066401000128</c:v>
                </c:pt>
                <c:pt idx="9360">
                  <c:v>0.994080101000128</c:v>
                </c:pt>
                <c:pt idx="9361">
                  <c:v>0.994093801000128</c:v>
                </c:pt>
                <c:pt idx="9362">
                  <c:v>0.994107501000128</c:v>
                </c:pt>
                <c:pt idx="9363">
                  <c:v>0.994121201000128</c:v>
                </c:pt>
                <c:pt idx="9364">
                  <c:v>0.994134901000128</c:v>
                </c:pt>
                <c:pt idx="9365">
                  <c:v>0.994148601000128</c:v>
                </c:pt>
                <c:pt idx="9366">
                  <c:v>0.994162301000128</c:v>
                </c:pt>
                <c:pt idx="9367">
                  <c:v>0.994176001000128</c:v>
                </c:pt>
                <c:pt idx="9368">
                  <c:v>0.994189701000128</c:v>
                </c:pt>
                <c:pt idx="9369">
                  <c:v>0.994203401000128</c:v>
                </c:pt>
                <c:pt idx="9370">
                  <c:v>0.994217101000128</c:v>
                </c:pt>
                <c:pt idx="9371">
                  <c:v>0.994230801000128</c:v>
                </c:pt>
                <c:pt idx="9372">
                  <c:v>0.994244501000128</c:v>
                </c:pt>
                <c:pt idx="9373">
                  <c:v>0.994258201000128</c:v>
                </c:pt>
                <c:pt idx="9374">
                  <c:v>0.994271901000128</c:v>
                </c:pt>
                <c:pt idx="9375">
                  <c:v>0.994285601000128</c:v>
                </c:pt>
                <c:pt idx="9376">
                  <c:v>0.994299301000128</c:v>
                </c:pt>
                <c:pt idx="9377">
                  <c:v>0.994313001000128</c:v>
                </c:pt>
                <c:pt idx="9378">
                  <c:v>0.994326701000128</c:v>
                </c:pt>
                <c:pt idx="9379">
                  <c:v>0.994340401000128</c:v>
                </c:pt>
                <c:pt idx="9380">
                  <c:v>0.994354101000128</c:v>
                </c:pt>
                <c:pt idx="9381">
                  <c:v>0.994367801000128</c:v>
                </c:pt>
                <c:pt idx="9382">
                  <c:v>0.994381501000128</c:v>
                </c:pt>
                <c:pt idx="9383">
                  <c:v>0.994395201000128</c:v>
                </c:pt>
                <c:pt idx="9384">
                  <c:v>0.994408901000128</c:v>
                </c:pt>
                <c:pt idx="9385">
                  <c:v>0.994422601000128</c:v>
                </c:pt>
                <c:pt idx="9386">
                  <c:v>0.994436301000128</c:v>
                </c:pt>
                <c:pt idx="9387">
                  <c:v>0.994450001000128</c:v>
                </c:pt>
                <c:pt idx="9388">
                  <c:v>0.994463701000128</c:v>
                </c:pt>
                <c:pt idx="9389">
                  <c:v>0.994477401000128</c:v>
                </c:pt>
                <c:pt idx="9390">
                  <c:v>0.994491101000128</c:v>
                </c:pt>
                <c:pt idx="9391">
                  <c:v>0.994504801000128</c:v>
                </c:pt>
                <c:pt idx="9392">
                  <c:v>0.994518501000128</c:v>
                </c:pt>
                <c:pt idx="9393">
                  <c:v>0.994532201000128</c:v>
                </c:pt>
                <c:pt idx="9394">
                  <c:v>0.994545901000128</c:v>
                </c:pt>
                <c:pt idx="9395">
                  <c:v>0.994559601000128</c:v>
                </c:pt>
                <c:pt idx="9396">
                  <c:v>0.994573301000128</c:v>
                </c:pt>
                <c:pt idx="9397">
                  <c:v>0.994587001000128</c:v>
                </c:pt>
                <c:pt idx="9398">
                  <c:v>0.994600701000128</c:v>
                </c:pt>
                <c:pt idx="9399">
                  <c:v>0.994614401000128</c:v>
                </c:pt>
                <c:pt idx="9400">
                  <c:v>0.994628101000128</c:v>
                </c:pt>
                <c:pt idx="9401">
                  <c:v>0.994641801000128</c:v>
                </c:pt>
                <c:pt idx="9402">
                  <c:v>0.994655501000128</c:v>
                </c:pt>
                <c:pt idx="9403">
                  <c:v>0.994669201000128</c:v>
                </c:pt>
                <c:pt idx="9404">
                  <c:v>0.994682901000128</c:v>
                </c:pt>
                <c:pt idx="9405">
                  <c:v>0.994696601000128</c:v>
                </c:pt>
                <c:pt idx="9406">
                  <c:v>0.994710301000128</c:v>
                </c:pt>
                <c:pt idx="9407">
                  <c:v>0.994724001000128</c:v>
                </c:pt>
                <c:pt idx="9408">
                  <c:v>0.994737701000128</c:v>
                </c:pt>
                <c:pt idx="9409">
                  <c:v>0.994751401000128</c:v>
                </c:pt>
                <c:pt idx="9410">
                  <c:v>0.994765101000128</c:v>
                </c:pt>
                <c:pt idx="9411">
                  <c:v>0.994778801000128</c:v>
                </c:pt>
                <c:pt idx="9412">
                  <c:v>0.994792501000128</c:v>
                </c:pt>
                <c:pt idx="9413">
                  <c:v>0.994806201000128</c:v>
                </c:pt>
                <c:pt idx="9414">
                  <c:v>0.994819901000128</c:v>
                </c:pt>
                <c:pt idx="9415">
                  <c:v>0.994833601000128</c:v>
                </c:pt>
                <c:pt idx="9416">
                  <c:v>0.994847301000128</c:v>
                </c:pt>
                <c:pt idx="9417">
                  <c:v>0.994861001000128</c:v>
                </c:pt>
                <c:pt idx="9418">
                  <c:v>0.994874701000128</c:v>
                </c:pt>
                <c:pt idx="9419">
                  <c:v>0.994888401000128</c:v>
                </c:pt>
                <c:pt idx="9420">
                  <c:v>0.994902101000128</c:v>
                </c:pt>
                <c:pt idx="9421">
                  <c:v>0.994915801000128</c:v>
                </c:pt>
                <c:pt idx="9422">
                  <c:v>0.994929501000128</c:v>
                </c:pt>
                <c:pt idx="9423">
                  <c:v>0.994943201000128</c:v>
                </c:pt>
                <c:pt idx="9424">
                  <c:v>0.994956901000128</c:v>
                </c:pt>
                <c:pt idx="9425">
                  <c:v>0.994970601000128</c:v>
                </c:pt>
                <c:pt idx="9426">
                  <c:v>0.994984301000128</c:v>
                </c:pt>
                <c:pt idx="9427">
                  <c:v>0.994998001000128</c:v>
                </c:pt>
                <c:pt idx="9428">
                  <c:v>0.995011701000128</c:v>
                </c:pt>
                <c:pt idx="9429">
                  <c:v>0.995025401000128</c:v>
                </c:pt>
                <c:pt idx="9430">
                  <c:v>0.995039101000128</c:v>
                </c:pt>
                <c:pt idx="9431">
                  <c:v>0.995052801000128</c:v>
                </c:pt>
                <c:pt idx="9432">
                  <c:v>0.995066501000128</c:v>
                </c:pt>
                <c:pt idx="9433">
                  <c:v>0.995080201000128</c:v>
                </c:pt>
                <c:pt idx="9434">
                  <c:v>0.995093901000128</c:v>
                </c:pt>
                <c:pt idx="9435">
                  <c:v>0.995107601000128</c:v>
                </c:pt>
                <c:pt idx="9436">
                  <c:v>0.995121301000128</c:v>
                </c:pt>
                <c:pt idx="9437">
                  <c:v>0.995135001000128</c:v>
                </c:pt>
                <c:pt idx="9438">
                  <c:v>0.995148701000128</c:v>
                </c:pt>
                <c:pt idx="9439">
                  <c:v>0.995162401000128</c:v>
                </c:pt>
                <c:pt idx="9440">
                  <c:v>0.995176101000128</c:v>
                </c:pt>
                <c:pt idx="9441">
                  <c:v>0.995189801000128</c:v>
                </c:pt>
                <c:pt idx="9442">
                  <c:v>0.995203501000128</c:v>
                </c:pt>
                <c:pt idx="9443">
                  <c:v>0.995217201000128</c:v>
                </c:pt>
                <c:pt idx="9444">
                  <c:v>0.995230901000128</c:v>
                </c:pt>
                <c:pt idx="9445">
                  <c:v>0.995244601000128</c:v>
                </c:pt>
                <c:pt idx="9446">
                  <c:v>0.995258301000128</c:v>
                </c:pt>
                <c:pt idx="9447">
                  <c:v>0.995272001000128</c:v>
                </c:pt>
                <c:pt idx="9448">
                  <c:v>0.995285701000128</c:v>
                </c:pt>
                <c:pt idx="9449">
                  <c:v>0.995299401000128</c:v>
                </c:pt>
                <c:pt idx="9450">
                  <c:v>0.995313101000128</c:v>
                </c:pt>
                <c:pt idx="9451">
                  <c:v>0.995326801000128</c:v>
                </c:pt>
                <c:pt idx="9452">
                  <c:v>0.995340501000128</c:v>
                </c:pt>
                <c:pt idx="9453">
                  <c:v>0.995354201000128</c:v>
                </c:pt>
                <c:pt idx="9454">
                  <c:v>0.995367901000128</c:v>
                </c:pt>
                <c:pt idx="9455">
                  <c:v>0.995381601000128</c:v>
                </c:pt>
                <c:pt idx="9456">
                  <c:v>0.995395301000128</c:v>
                </c:pt>
                <c:pt idx="9457">
                  <c:v>0.995409001000128</c:v>
                </c:pt>
                <c:pt idx="9458">
                  <c:v>0.995422701000128</c:v>
                </c:pt>
                <c:pt idx="9459">
                  <c:v>0.995436401000128</c:v>
                </c:pt>
                <c:pt idx="9460">
                  <c:v>0.995450101000128</c:v>
                </c:pt>
                <c:pt idx="9461">
                  <c:v>0.995463801000128</c:v>
                </c:pt>
                <c:pt idx="9462">
                  <c:v>0.995477501000128</c:v>
                </c:pt>
                <c:pt idx="9463">
                  <c:v>0.995491201000128</c:v>
                </c:pt>
                <c:pt idx="9464">
                  <c:v>0.995504901000128</c:v>
                </c:pt>
                <c:pt idx="9465">
                  <c:v>0.995518601000128</c:v>
                </c:pt>
                <c:pt idx="9466">
                  <c:v>0.995532301000128</c:v>
                </c:pt>
                <c:pt idx="9467">
                  <c:v>0.995546001000128</c:v>
                </c:pt>
                <c:pt idx="9468">
                  <c:v>0.995559701000128</c:v>
                </c:pt>
                <c:pt idx="9469">
                  <c:v>0.995573401000128</c:v>
                </c:pt>
                <c:pt idx="9470">
                  <c:v>0.995587101000128</c:v>
                </c:pt>
                <c:pt idx="9471">
                  <c:v>0.995600801000128</c:v>
                </c:pt>
                <c:pt idx="9472">
                  <c:v>0.995614501000128</c:v>
                </c:pt>
                <c:pt idx="9473">
                  <c:v>0.995628201000129</c:v>
                </c:pt>
                <c:pt idx="9474">
                  <c:v>0.995641901000128</c:v>
                </c:pt>
                <c:pt idx="9475">
                  <c:v>0.995655601000128</c:v>
                </c:pt>
                <c:pt idx="9476">
                  <c:v>0.995669301000128</c:v>
                </c:pt>
                <c:pt idx="9477">
                  <c:v>0.995683001000128</c:v>
                </c:pt>
                <c:pt idx="9478">
                  <c:v>0.995696701000128</c:v>
                </c:pt>
                <c:pt idx="9479">
                  <c:v>0.995710401000128</c:v>
                </c:pt>
                <c:pt idx="9480">
                  <c:v>0.995724101000128</c:v>
                </c:pt>
                <c:pt idx="9481">
                  <c:v>0.995737801000128</c:v>
                </c:pt>
                <c:pt idx="9482">
                  <c:v>0.995751501000128</c:v>
                </c:pt>
                <c:pt idx="9483">
                  <c:v>0.995765201000128</c:v>
                </c:pt>
                <c:pt idx="9484">
                  <c:v>0.995778901000128</c:v>
                </c:pt>
                <c:pt idx="9485">
                  <c:v>0.995792601000128</c:v>
                </c:pt>
                <c:pt idx="9486">
                  <c:v>0.995806301000128</c:v>
                </c:pt>
                <c:pt idx="9487">
                  <c:v>0.995820001000128</c:v>
                </c:pt>
                <c:pt idx="9488">
                  <c:v>0.995833701000128</c:v>
                </c:pt>
                <c:pt idx="9489">
                  <c:v>0.995847401000128</c:v>
                </c:pt>
                <c:pt idx="9490">
                  <c:v>0.995861101000128</c:v>
                </c:pt>
                <c:pt idx="9491">
                  <c:v>0.995874801000128</c:v>
                </c:pt>
                <c:pt idx="9492">
                  <c:v>0.995888501000129</c:v>
                </c:pt>
                <c:pt idx="9493">
                  <c:v>0.995902201000128</c:v>
                </c:pt>
                <c:pt idx="9494">
                  <c:v>0.995915901000128</c:v>
                </c:pt>
                <c:pt idx="9495">
                  <c:v>0.995929601000128</c:v>
                </c:pt>
                <c:pt idx="9496">
                  <c:v>0.995943301000128</c:v>
                </c:pt>
                <c:pt idx="9497">
                  <c:v>0.995957001000128</c:v>
                </c:pt>
                <c:pt idx="9498">
                  <c:v>0.995970701000128</c:v>
                </c:pt>
                <c:pt idx="9499">
                  <c:v>0.995984401000128</c:v>
                </c:pt>
                <c:pt idx="9500">
                  <c:v>0.995998101000128</c:v>
                </c:pt>
                <c:pt idx="9501">
                  <c:v>0.996011801000128</c:v>
                </c:pt>
                <c:pt idx="9502">
                  <c:v>0.996025501000128</c:v>
                </c:pt>
                <c:pt idx="9503">
                  <c:v>0.996039201000128</c:v>
                </c:pt>
                <c:pt idx="9504">
                  <c:v>0.996052901000128</c:v>
                </c:pt>
                <c:pt idx="9505">
                  <c:v>0.996066601000128</c:v>
                </c:pt>
                <c:pt idx="9506">
                  <c:v>0.996080301000128</c:v>
                </c:pt>
                <c:pt idx="9507">
                  <c:v>0.996094001000128</c:v>
                </c:pt>
                <c:pt idx="9508">
                  <c:v>0.996107701000128</c:v>
                </c:pt>
                <c:pt idx="9509">
                  <c:v>0.996121401000128</c:v>
                </c:pt>
                <c:pt idx="9510">
                  <c:v>0.996135101000129</c:v>
                </c:pt>
                <c:pt idx="9511">
                  <c:v>0.996148801000129</c:v>
                </c:pt>
                <c:pt idx="9512">
                  <c:v>0.996162501000129</c:v>
                </c:pt>
                <c:pt idx="9513">
                  <c:v>0.996176201000129</c:v>
                </c:pt>
                <c:pt idx="9514">
                  <c:v>0.996189901000129</c:v>
                </c:pt>
                <c:pt idx="9515">
                  <c:v>0.996203601000129</c:v>
                </c:pt>
                <c:pt idx="9516">
                  <c:v>0.996217301000129</c:v>
                </c:pt>
                <c:pt idx="9517">
                  <c:v>0.996231001000129</c:v>
                </c:pt>
                <c:pt idx="9518">
                  <c:v>0.996244701000129</c:v>
                </c:pt>
                <c:pt idx="9519">
                  <c:v>0.996258401000129</c:v>
                </c:pt>
                <c:pt idx="9520">
                  <c:v>0.996272101000129</c:v>
                </c:pt>
                <c:pt idx="9521">
                  <c:v>0.996285801000129</c:v>
                </c:pt>
                <c:pt idx="9522">
                  <c:v>0.996299501000129</c:v>
                </c:pt>
                <c:pt idx="9523">
                  <c:v>0.996313201000129</c:v>
                </c:pt>
                <c:pt idx="9524">
                  <c:v>0.996326901000129</c:v>
                </c:pt>
                <c:pt idx="9525">
                  <c:v>0.996340601000129</c:v>
                </c:pt>
                <c:pt idx="9526">
                  <c:v>0.996354301000129</c:v>
                </c:pt>
                <c:pt idx="9527">
                  <c:v>0.996368001000129</c:v>
                </c:pt>
                <c:pt idx="9528">
                  <c:v>0.996381701000129</c:v>
                </c:pt>
                <c:pt idx="9529">
                  <c:v>0.996395401000129</c:v>
                </c:pt>
                <c:pt idx="9530">
                  <c:v>0.996409101000129</c:v>
                </c:pt>
                <c:pt idx="9531">
                  <c:v>0.996422801000129</c:v>
                </c:pt>
                <c:pt idx="9532">
                  <c:v>0.996436501000129</c:v>
                </c:pt>
                <c:pt idx="9533">
                  <c:v>0.996450201000129</c:v>
                </c:pt>
                <c:pt idx="9534">
                  <c:v>0.996463901000129</c:v>
                </c:pt>
                <c:pt idx="9535">
                  <c:v>0.996477601000129</c:v>
                </c:pt>
                <c:pt idx="9536">
                  <c:v>0.996491301000129</c:v>
                </c:pt>
                <c:pt idx="9537">
                  <c:v>0.996505001000129</c:v>
                </c:pt>
                <c:pt idx="9538">
                  <c:v>0.996518701000129</c:v>
                </c:pt>
                <c:pt idx="9539">
                  <c:v>0.996532401000129</c:v>
                </c:pt>
                <c:pt idx="9540">
                  <c:v>0.996546101000129</c:v>
                </c:pt>
                <c:pt idx="9541">
                  <c:v>0.996559801000129</c:v>
                </c:pt>
                <c:pt idx="9542">
                  <c:v>0.996573501000129</c:v>
                </c:pt>
                <c:pt idx="9543">
                  <c:v>0.996587201000129</c:v>
                </c:pt>
                <c:pt idx="9544">
                  <c:v>0.996600901000129</c:v>
                </c:pt>
                <c:pt idx="9545">
                  <c:v>0.996614601000129</c:v>
                </c:pt>
                <c:pt idx="9546">
                  <c:v>0.996628301000129</c:v>
                </c:pt>
                <c:pt idx="9547">
                  <c:v>0.996642001000129</c:v>
                </c:pt>
                <c:pt idx="9548">
                  <c:v>0.996655701000129</c:v>
                </c:pt>
                <c:pt idx="9549">
                  <c:v>0.996669401000129</c:v>
                </c:pt>
                <c:pt idx="9550">
                  <c:v>0.996683101000129</c:v>
                </c:pt>
                <c:pt idx="9551">
                  <c:v>0.996696801000129</c:v>
                </c:pt>
                <c:pt idx="9552">
                  <c:v>0.996710501000129</c:v>
                </c:pt>
                <c:pt idx="9553">
                  <c:v>0.996724201000129</c:v>
                </c:pt>
                <c:pt idx="9554">
                  <c:v>0.996737901000129</c:v>
                </c:pt>
                <c:pt idx="9555">
                  <c:v>0.996751601000129</c:v>
                </c:pt>
                <c:pt idx="9556">
                  <c:v>0.996765301000129</c:v>
                </c:pt>
                <c:pt idx="9557">
                  <c:v>0.996779001000129</c:v>
                </c:pt>
                <c:pt idx="9558">
                  <c:v>0.996792701000129</c:v>
                </c:pt>
                <c:pt idx="9559">
                  <c:v>0.996806401000129</c:v>
                </c:pt>
                <c:pt idx="9560">
                  <c:v>0.996820101000129</c:v>
                </c:pt>
                <c:pt idx="9561">
                  <c:v>0.996833801000129</c:v>
                </c:pt>
                <c:pt idx="9562">
                  <c:v>0.996847501000129</c:v>
                </c:pt>
                <c:pt idx="9563">
                  <c:v>0.996861201000129</c:v>
                </c:pt>
                <c:pt idx="9564">
                  <c:v>0.996874901000129</c:v>
                </c:pt>
                <c:pt idx="9565">
                  <c:v>0.996888601000129</c:v>
                </c:pt>
                <c:pt idx="9566">
                  <c:v>0.996902301000129</c:v>
                </c:pt>
                <c:pt idx="9567">
                  <c:v>0.996916001000129</c:v>
                </c:pt>
                <c:pt idx="9568">
                  <c:v>0.996929701000129</c:v>
                </c:pt>
                <c:pt idx="9569">
                  <c:v>0.996943401000129</c:v>
                </c:pt>
                <c:pt idx="9570">
                  <c:v>0.996957101000129</c:v>
                </c:pt>
                <c:pt idx="9571">
                  <c:v>0.996970801000129</c:v>
                </c:pt>
                <c:pt idx="9572">
                  <c:v>0.996984501000129</c:v>
                </c:pt>
                <c:pt idx="9573">
                  <c:v>0.996998201000129</c:v>
                </c:pt>
                <c:pt idx="9574">
                  <c:v>0.997011901000129</c:v>
                </c:pt>
                <c:pt idx="9575">
                  <c:v>0.997025601000129</c:v>
                </c:pt>
                <c:pt idx="9576">
                  <c:v>0.997039301000129</c:v>
                </c:pt>
                <c:pt idx="9577">
                  <c:v>0.997053001000129</c:v>
                </c:pt>
                <c:pt idx="9578">
                  <c:v>0.997066701000129</c:v>
                </c:pt>
                <c:pt idx="9579">
                  <c:v>0.997080401000129</c:v>
                </c:pt>
                <c:pt idx="9580">
                  <c:v>0.997094101000129</c:v>
                </c:pt>
                <c:pt idx="9581">
                  <c:v>0.997107801000129</c:v>
                </c:pt>
                <c:pt idx="9582">
                  <c:v>0.997121501000129</c:v>
                </c:pt>
                <c:pt idx="9583">
                  <c:v>0.997135201000129</c:v>
                </c:pt>
                <c:pt idx="9584">
                  <c:v>0.997148901000129</c:v>
                </c:pt>
                <c:pt idx="9585">
                  <c:v>0.997162601000129</c:v>
                </c:pt>
                <c:pt idx="9586">
                  <c:v>0.997176301000129</c:v>
                </c:pt>
                <c:pt idx="9587">
                  <c:v>0.997190001000129</c:v>
                </c:pt>
                <c:pt idx="9588">
                  <c:v>0.997203701000129</c:v>
                </c:pt>
                <c:pt idx="9589">
                  <c:v>0.997217401000129</c:v>
                </c:pt>
                <c:pt idx="9590">
                  <c:v>0.997231101000129</c:v>
                </c:pt>
                <c:pt idx="9591">
                  <c:v>0.997244801000129</c:v>
                </c:pt>
                <c:pt idx="9592">
                  <c:v>0.997258501000129</c:v>
                </c:pt>
                <c:pt idx="9593">
                  <c:v>0.997272201000129</c:v>
                </c:pt>
                <c:pt idx="9594">
                  <c:v>0.997285901000129</c:v>
                </c:pt>
                <c:pt idx="9595">
                  <c:v>0.997299601000129</c:v>
                </c:pt>
                <c:pt idx="9596">
                  <c:v>0.997313301000129</c:v>
                </c:pt>
                <c:pt idx="9597">
                  <c:v>0.997327001000129</c:v>
                </c:pt>
                <c:pt idx="9598">
                  <c:v>0.997340701000129</c:v>
                </c:pt>
                <c:pt idx="9599">
                  <c:v>0.997354401000129</c:v>
                </c:pt>
                <c:pt idx="9600">
                  <c:v>0.997368101000129</c:v>
                </c:pt>
                <c:pt idx="9601">
                  <c:v>0.997381801000129</c:v>
                </c:pt>
                <c:pt idx="9602">
                  <c:v>0.997395501000129</c:v>
                </c:pt>
                <c:pt idx="9603">
                  <c:v>0.997409201000129</c:v>
                </c:pt>
                <c:pt idx="9604">
                  <c:v>0.997422901000129</c:v>
                </c:pt>
                <c:pt idx="9605">
                  <c:v>0.997432031000129</c:v>
                </c:pt>
                <c:pt idx="9606">
                  <c:v>0.997441161000129</c:v>
                </c:pt>
                <c:pt idx="9607">
                  <c:v>0.997450291000129</c:v>
                </c:pt>
                <c:pt idx="9608">
                  <c:v>0.997459421000129</c:v>
                </c:pt>
                <c:pt idx="9609">
                  <c:v>0.997468551000129</c:v>
                </c:pt>
                <c:pt idx="9610">
                  <c:v>0.997477681000129</c:v>
                </c:pt>
                <c:pt idx="9611">
                  <c:v>0.997486811000129</c:v>
                </c:pt>
                <c:pt idx="9612">
                  <c:v>0.997495941000129</c:v>
                </c:pt>
                <c:pt idx="9613">
                  <c:v>0.997505071000129</c:v>
                </c:pt>
                <c:pt idx="9614">
                  <c:v>0.997514201000129</c:v>
                </c:pt>
                <c:pt idx="9615">
                  <c:v>0.997523331000129</c:v>
                </c:pt>
                <c:pt idx="9616">
                  <c:v>0.997532461000129</c:v>
                </c:pt>
                <c:pt idx="9617">
                  <c:v>0.997541591000129</c:v>
                </c:pt>
                <c:pt idx="9618">
                  <c:v>0.99755072100013</c:v>
                </c:pt>
                <c:pt idx="9619">
                  <c:v>0.997559851000129</c:v>
                </c:pt>
                <c:pt idx="9620">
                  <c:v>0.997568981000129</c:v>
                </c:pt>
                <c:pt idx="9621">
                  <c:v>0.99757811100013</c:v>
                </c:pt>
                <c:pt idx="9622">
                  <c:v>0.99758724100013</c:v>
                </c:pt>
                <c:pt idx="9623">
                  <c:v>0.99759637100013</c:v>
                </c:pt>
                <c:pt idx="9624">
                  <c:v>0.99760550100013</c:v>
                </c:pt>
                <c:pt idx="9625">
                  <c:v>0.99761463100013</c:v>
                </c:pt>
                <c:pt idx="9626">
                  <c:v>0.99762376100013</c:v>
                </c:pt>
                <c:pt idx="9627">
                  <c:v>0.99763289100013</c:v>
                </c:pt>
                <c:pt idx="9628">
                  <c:v>0.99764202100013</c:v>
                </c:pt>
                <c:pt idx="9629">
                  <c:v>0.99765115100013</c:v>
                </c:pt>
                <c:pt idx="9630">
                  <c:v>0.99766028100013</c:v>
                </c:pt>
                <c:pt idx="9631">
                  <c:v>0.99766941100013</c:v>
                </c:pt>
                <c:pt idx="9632">
                  <c:v>0.99767854100013</c:v>
                </c:pt>
                <c:pt idx="9633">
                  <c:v>0.99768767100013</c:v>
                </c:pt>
                <c:pt idx="9634">
                  <c:v>0.99769680100013</c:v>
                </c:pt>
                <c:pt idx="9635">
                  <c:v>0.99770593100013</c:v>
                </c:pt>
                <c:pt idx="9636">
                  <c:v>0.99771506100013</c:v>
                </c:pt>
                <c:pt idx="9637">
                  <c:v>0.99772419100013</c:v>
                </c:pt>
                <c:pt idx="9638">
                  <c:v>0.99773332100013</c:v>
                </c:pt>
                <c:pt idx="9639">
                  <c:v>0.99774245100013</c:v>
                </c:pt>
                <c:pt idx="9640">
                  <c:v>0.99775158100013</c:v>
                </c:pt>
                <c:pt idx="9641">
                  <c:v>0.99776071100013</c:v>
                </c:pt>
                <c:pt idx="9642">
                  <c:v>0.99776984100013</c:v>
                </c:pt>
                <c:pt idx="9643">
                  <c:v>0.99777897100013</c:v>
                </c:pt>
                <c:pt idx="9644">
                  <c:v>0.99778810100013</c:v>
                </c:pt>
                <c:pt idx="9645">
                  <c:v>0.99779723100013</c:v>
                </c:pt>
                <c:pt idx="9646">
                  <c:v>0.99780636100013</c:v>
                </c:pt>
                <c:pt idx="9647">
                  <c:v>0.99781549100013</c:v>
                </c:pt>
                <c:pt idx="9648">
                  <c:v>0.99782462100013</c:v>
                </c:pt>
                <c:pt idx="9649">
                  <c:v>0.99783375100013</c:v>
                </c:pt>
                <c:pt idx="9650">
                  <c:v>0.99784288100013</c:v>
                </c:pt>
                <c:pt idx="9651">
                  <c:v>0.99785201100013</c:v>
                </c:pt>
                <c:pt idx="9652">
                  <c:v>0.99786114100013</c:v>
                </c:pt>
                <c:pt idx="9653">
                  <c:v>0.99787027100013</c:v>
                </c:pt>
                <c:pt idx="9654">
                  <c:v>0.99787940100013</c:v>
                </c:pt>
                <c:pt idx="9655">
                  <c:v>0.99788853100013</c:v>
                </c:pt>
                <c:pt idx="9656">
                  <c:v>0.99789766100013</c:v>
                </c:pt>
                <c:pt idx="9657">
                  <c:v>0.99790679100013</c:v>
                </c:pt>
                <c:pt idx="9658">
                  <c:v>0.997915921000131</c:v>
                </c:pt>
                <c:pt idx="9659">
                  <c:v>0.99792505100013</c:v>
                </c:pt>
                <c:pt idx="9660">
                  <c:v>0.99793418100013</c:v>
                </c:pt>
                <c:pt idx="9661">
                  <c:v>0.99794331100013</c:v>
                </c:pt>
                <c:pt idx="9662">
                  <c:v>0.99795244100013</c:v>
                </c:pt>
                <c:pt idx="9663">
                  <c:v>0.99796157100013</c:v>
                </c:pt>
                <c:pt idx="9664">
                  <c:v>0.99797070100013</c:v>
                </c:pt>
                <c:pt idx="9665">
                  <c:v>0.99797983100013</c:v>
                </c:pt>
                <c:pt idx="9666">
                  <c:v>0.99798896100013</c:v>
                </c:pt>
                <c:pt idx="9667">
                  <c:v>0.997998091000131</c:v>
                </c:pt>
                <c:pt idx="9668">
                  <c:v>0.998007221000131</c:v>
                </c:pt>
                <c:pt idx="9669">
                  <c:v>0.998016351000131</c:v>
                </c:pt>
                <c:pt idx="9670">
                  <c:v>0.998025481000131</c:v>
                </c:pt>
                <c:pt idx="9671">
                  <c:v>0.998034611000131</c:v>
                </c:pt>
                <c:pt idx="9672">
                  <c:v>0.998043741000131</c:v>
                </c:pt>
                <c:pt idx="9673">
                  <c:v>0.998052871000131</c:v>
                </c:pt>
                <c:pt idx="9674">
                  <c:v>0.998062001000131</c:v>
                </c:pt>
                <c:pt idx="9675">
                  <c:v>0.998071131000131</c:v>
                </c:pt>
                <c:pt idx="9676">
                  <c:v>0.998080261000131</c:v>
                </c:pt>
                <c:pt idx="9677">
                  <c:v>0.998089391000131</c:v>
                </c:pt>
                <c:pt idx="9678">
                  <c:v>0.998098521000131</c:v>
                </c:pt>
                <c:pt idx="9679">
                  <c:v>0.998107651000131</c:v>
                </c:pt>
                <c:pt idx="9680">
                  <c:v>0.998116781000131</c:v>
                </c:pt>
                <c:pt idx="9681">
                  <c:v>0.998125911000131</c:v>
                </c:pt>
                <c:pt idx="9682">
                  <c:v>0.998135041000131</c:v>
                </c:pt>
                <c:pt idx="9683">
                  <c:v>0.998144171000131</c:v>
                </c:pt>
                <c:pt idx="9684">
                  <c:v>0.998153301000131</c:v>
                </c:pt>
                <c:pt idx="9685">
                  <c:v>0.998162431000131</c:v>
                </c:pt>
                <c:pt idx="9686">
                  <c:v>0.998171561000131</c:v>
                </c:pt>
                <c:pt idx="9687">
                  <c:v>0.998180691000131</c:v>
                </c:pt>
                <c:pt idx="9688">
                  <c:v>0.998189821000131</c:v>
                </c:pt>
                <c:pt idx="9689">
                  <c:v>0.998198951000131</c:v>
                </c:pt>
                <c:pt idx="9690">
                  <c:v>0.998208081000131</c:v>
                </c:pt>
                <c:pt idx="9691">
                  <c:v>0.998217211000131</c:v>
                </c:pt>
                <c:pt idx="9692">
                  <c:v>0.998226341000131</c:v>
                </c:pt>
                <c:pt idx="9693">
                  <c:v>0.998235471000131</c:v>
                </c:pt>
                <c:pt idx="9694">
                  <c:v>0.998244601000131</c:v>
                </c:pt>
                <c:pt idx="9695">
                  <c:v>0.998253731000131</c:v>
                </c:pt>
                <c:pt idx="9696">
                  <c:v>0.998262861000131</c:v>
                </c:pt>
                <c:pt idx="9697">
                  <c:v>0.998271991000131</c:v>
                </c:pt>
                <c:pt idx="9698">
                  <c:v>0.998281121000131</c:v>
                </c:pt>
                <c:pt idx="9699">
                  <c:v>0.998290251000131</c:v>
                </c:pt>
                <c:pt idx="9700">
                  <c:v>0.998299381000131</c:v>
                </c:pt>
                <c:pt idx="9701">
                  <c:v>0.998308511000131</c:v>
                </c:pt>
                <c:pt idx="9702">
                  <c:v>0.998317641000131</c:v>
                </c:pt>
                <c:pt idx="9703">
                  <c:v>0.998326771000131</c:v>
                </c:pt>
                <c:pt idx="9704">
                  <c:v>0.998335901000132</c:v>
                </c:pt>
                <c:pt idx="9705">
                  <c:v>0.998345031000132</c:v>
                </c:pt>
                <c:pt idx="9706">
                  <c:v>0.998354161000132</c:v>
                </c:pt>
                <c:pt idx="9707">
                  <c:v>0.998363291000132</c:v>
                </c:pt>
                <c:pt idx="9708">
                  <c:v>0.998372421000131</c:v>
                </c:pt>
                <c:pt idx="9709">
                  <c:v>0.998381551000132</c:v>
                </c:pt>
                <c:pt idx="9710">
                  <c:v>0.998390681000132</c:v>
                </c:pt>
                <c:pt idx="9711">
                  <c:v>0.998399811000132</c:v>
                </c:pt>
                <c:pt idx="9712">
                  <c:v>0.998408941000132</c:v>
                </c:pt>
                <c:pt idx="9713">
                  <c:v>0.998418071000132</c:v>
                </c:pt>
                <c:pt idx="9714">
                  <c:v>0.998427201000132</c:v>
                </c:pt>
                <c:pt idx="9715">
                  <c:v>0.998436331000132</c:v>
                </c:pt>
                <c:pt idx="9716">
                  <c:v>0.998445461000132</c:v>
                </c:pt>
                <c:pt idx="9717">
                  <c:v>0.998454591000132</c:v>
                </c:pt>
                <c:pt idx="9718">
                  <c:v>0.998463721000132</c:v>
                </c:pt>
                <c:pt idx="9719">
                  <c:v>0.998472851000132</c:v>
                </c:pt>
                <c:pt idx="9720">
                  <c:v>0.998481981000132</c:v>
                </c:pt>
                <c:pt idx="9721">
                  <c:v>0.998491111000132</c:v>
                </c:pt>
                <c:pt idx="9722">
                  <c:v>0.998500241000132</c:v>
                </c:pt>
                <c:pt idx="9723">
                  <c:v>0.998509371000132</c:v>
                </c:pt>
                <c:pt idx="9724">
                  <c:v>0.998518501000132</c:v>
                </c:pt>
                <c:pt idx="9725">
                  <c:v>0.998527631000132</c:v>
                </c:pt>
                <c:pt idx="9726">
                  <c:v>0.998536761000132</c:v>
                </c:pt>
                <c:pt idx="9727">
                  <c:v>0.998545891000132</c:v>
                </c:pt>
                <c:pt idx="9728">
                  <c:v>0.998555021000132</c:v>
                </c:pt>
                <c:pt idx="9729">
                  <c:v>0.998564151000132</c:v>
                </c:pt>
                <c:pt idx="9730">
                  <c:v>0.998573281000132</c:v>
                </c:pt>
                <c:pt idx="9731">
                  <c:v>0.998582411000132</c:v>
                </c:pt>
                <c:pt idx="9732">
                  <c:v>0.998591541000132</c:v>
                </c:pt>
                <c:pt idx="9733">
                  <c:v>0.998600671000132</c:v>
                </c:pt>
                <c:pt idx="9734">
                  <c:v>0.998609801000132</c:v>
                </c:pt>
                <c:pt idx="9735">
                  <c:v>0.998618931000132</c:v>
                </c:pt>
                <c:pt idx="9736">
                  <c:v>0.998628061000132</c:v>
                </c:pt>
                <c:pt idx="9737">
                  <c:v>0.998637191000132</c:v>
                </c:pt>
                <c:pt idx="9738">
                  <c:v>0.998646321000132</c:v>
                </c:pt>
                <c:pt idx="9739">
                  <c:v>0.998655451000132</c:v>
                </c:pt>
                <c:pt idx="9740">
                  <c:v>0.998664581000133</c:v>
                </c:pt>
                <c:pt idx="9741">
                  <c:v>0.998673711000133</c:v>
                </c:pt>
                <c:pt idx="9742">
                  <c:v>0.998682841000133</c:v>
                </c:pt>
                <c:pt idx="9743">
                  <c:v>0.998691971000132</c:v>
                </c:pt>
                <c:pt idx="9744">
                  <c:v>0.998701101000133</c:v>
                </c:pt>
                <c:pt idx="9745">
                  <c:v>0.998710231000132</c:v>
                </c:pt>
                <c:pt idx="9746">
                  <c:v>0.998719361000133</c:v>
                </c:pt>
                <c:pt idx="9747">
                  <c:v>0.998728491000132</c:v>
                </c:pt>
                <c:pt idx="9748">
                  <c:v>0.998737621000132</c:v>
                </c:pt>
                <c:pt idx="9749">
                  <c:v>0.998746751000133</c:v>
                </c:pt>
                <c:pt idx="9750">
                  <c:v>0.998755881000132</c:v>
                </c:pt>
                <c:pt idx="9751">
                  <c:v>0.998765011000133</c:v>
                </c:pt>
                <c:pt idx="9752">
                  <c:v>0.998774141000133</c:v>
                </c:pt>
                <c:pt idx="9753">
                  <c:v>0.998783271000133</c:v>
                </c:pt>
                <c:pt idx="9754">
                  <c:v>0.998792401000133</c:v>
                </c:pt>
                <c:pt idx="9755">
                  <c:v>0.998801531000133</c:v>
                </c:pt>
                <c:pt idx="9756">
                  <c:v>0.998810661000133</c:v>
                </c:pt>
                <c:pt idx="9757">
                  <c:v>0.998819791000133</c:v>
                </c:pt>
                <c:pt idx="9758">
                  <c:v>0.998828921000133</c:v>
                </c:pt>
                <c:pt idx="9759">
                  <c:v>0.998838051000133</c:v>
                </c:pt>
                <c:pt idx="9760">
                  <c:v>0.998847181000133</c:v>
                </c:pt>
                <c:pt idx="9761">
                  <c:v>0.998856311000133</c:v>
                </c:pt>
                <c:pt idx="9762">
                  <c:v>0.998865441000133</c:v>
                </c:pt>
                <c:pt idx="9763">
                  <c:v>0.998874571000133</c:v>
                </c:pt>
                <c:pt idx="9764">
                  <c:v>0.998883701000133</c:v>
                </c:pt>
                <c:pt idx="9765">
                  <c:v>0.998892831000133</c:v>
                </c:pt>
                <c:pt idx="9766">
                  <c:v>0.998901961000133</c:v>
                </c:pt>
                <c:pt idx="9767">
                  <c:v>0.998911091000133</c:v>
                </c:pt>
                <c:pt idx="9768">
                  <c:v>0.998920221000133</c:v>
                </c:pt>
                <c:pt idx="9769">
                  <c:v>0.998929351000133</c:v>
                </c:pt>
                <c:pt idx="9770">
                  <c:v>0.998938481000133</c:v>
                </c:pt>
                <c:pt idx="9771">
                  <c:v>0.998947611000133</c:v>
                </c:pt>
                <c:pt idx="9772">
                  <c:v>0.998956741000133</c:v>
                </c:pt>
                <c:pt idx="9773">
                  <c:v>0.998965871000133</c:v>
                </c:pt>
                <c:pt idx="9774">
                  <c:v>0.998975001000133</c:v>
                </c:pt>
                <c:pt idx="9775">
                  <c:v>0.998984131000133</c:v>
                </c:pt>
                <c:pt idx="9776">
                  <c:v>0.998993261000133</c:v>
                </c:pt>
                <c:pt idx="9777">
                  <c:v>0.999002391000133</c:v>
                </c:pt>
                <c:pt idx="9778">
                  <c:v>0.999011521000133</c:v>
                </c:pt>
                <c:pt idx="9779">
                  <c:v>0.999020651000133</c:v>
                </c:pt>
                <c:pt idx="9780">
                  <c:v>0.999029781000133</c:v>
                </c:pt>
                <c:pt idx="9781">
                  <c:v>0.999038911000133</c:v>
                </c:pt>
                <c:pt idx="9782">
                  <c:v>0.999048041000133</c:v>
                </c:pt>
                <c:pt idx="9783">
                  <c:v>0.999057171000133</c:v>
                </c:pt>
                <c:pt idx="9784">
                  <c:v>0.999066301000133</c:v>
                </c:pt>
                <c:pt idx="9785">
                  <c:v>0.999075431000133</c:v>
                </c:pt>
                <c:pt idx="9786">
                  <c:v>0.999084561000134</c:v>
                </c:pt>
                <c:pt idx="9787">
                  <c:v>0.999093691000133</c:v>
                </c:pt>
                <c:pt idx="9788">
                  <c:v>0.999102821000133</c:v>
                </c:pt>
                <c:pt idx="9789">
                  <c:v>0.999111951000134</c:v>
                </c:pt>
                <c:pt idx="9790">
                  <c:v>0.999121081000134</c:v>
                </c:pt>
                <c:pt idx="9791">
                  <c:v>0.999130211000134</c:v>
                </c:pt>
                <c:pt idx="9792">
                  <c:v>0.999139341000134</c:v>
                </c:pt>
                <c:pt idx="9793">
                  <c:v>0.999148471000134</c:v>
                </c:pt>
                <c:pt idx="9794">
                  <c:v>0.999157601000134</c:v>
                </c:pt>
                <c:pt idx="9795">
                  <c:v>0.999166731000134</c:v>
                </c:pt>
                <c:pt idx="9796">
                  <c:v>0.999175861000134</c:v>
                </c:pt>
                <c:pt idx="9797">
                  <c:v>0.999184991000134</c:v>
                </c:pt>
                <c:pt idx="9798">
                  <c:v>0.999194121000134</c:v>
                </c:pt>
                <c:pt idx="9799">
                  <c:v>0.999203251000134</c:v>
                </c:pt>
                <c:pt idx="9800">
                  <c:v>0.999212381000134</c:v>
                </c:pt>
                <c:pt idx="9801">
                  <c:v>0.999221511000134</c:v>
                </c:pt>
                <c:pt idx="9802">
                  <c:v>0.999230641000134</c:v>
                </c:pt>
                <c:pt idx="9803">
                  <c:v>0.999239771000134</c:v>
                </c:pt>
                <c:pt idx="9804">
                  <c:v>0.999248901000134</c:v>
                </c:pt>
                <c:pt idx="9805">
                  <c:v>0.999258031000134</c:v>
                </c:pt>
                <c:pt idx="9806">
                  <c:v>0.999267161000134</c:v>
                </c:pt>
                <c:pt idx="9807">
                  <c:v>0.999276291000134</c:v>
                </c:pt>
                <c:pt idx="9808">
                  <c:v>0.999285421000134</c:v>
                </c:pt>
                <c:pt idx="9809">
                  <c:v>0.999294551000134</c:v>
                </c:pt>
                <c:pt idx="9810">
                  <c:v>0.999303681000134</c:v>
                </c:pt>
                <c:pt idx="9811">
                  <c:v>0.999312811000134</c:v>
                </c:pt>
                <c:pt idx="9812">
                  <c:v>0.999321941000134</c:v>
                </c:pt>
                <c:pt idx="9813">
                  <c:v>0.999331071000134</c:v>
                </c:pt>
                <c:pt idx="9814">
                  <c:v>0.999340201000134</c:v>
                </c:pt>
                <c:pt idx="9815">
                  <c:v>0.999349331000134</c:v>
                </c:pt>
                <c:pt idx="9816">
                  <c:v>0.999358461000134</c:v>
                </c:pt>
                <c:pt idx="9817">
                  <c:v>0.999367591000134</c:v>
                </c:pt>
                <c:pt idx="9818">
                  <c:v>0.999376721000134</c:v>
                </c:pt>
                <c:pt idx="9819">
                  <c:v>0.999385851000134</c:v>
                </c:pt>
                <c:pt idx="9820">
                  <c:v>0.999394981000134</c:v>
                </c:pt>
                <c:pt idx="9821">
                  <c:v>0.999404111000134</c:v>
                </c:pt>
                <c:pt idx="9822">
                  <c:v>0.999413241000135</c:v>
                </c:pt>
                <c:pt idx="9823">
                  <c:v>0.999422371000134</c:v>
                </c:pt>
                <c:pt idx="9824">
                  <c:v>0.999431501000134</c:v>
                </c:pt>
                <c:pt idx="9825">
                  <c:v>0.999440631000134</c:v>
                </c:pt>
                <c:pt idx="9826">
                  <c:v>0.999449761000134</c:v>
                </c:pt>
                <c:pt idx="9827">
                  <c:v>0.999458891000134</c:v>
                </c:pt>
                <c:pt idx="9828">
                  <c:v>0.999468021000134</c:v>
                </c:pt>
                <c:pt idx="9829">
                  <c:v>0.999477151000134</c:v>
                </c:pt>
                <c:pt idx="9830">
                  <c:v>0.999486281000134</c:v>
                </c:pt>
                <c:pt idx="9831">
                  <c:v>0.999486281000134</c:v>
                </c:pt>
                <c:pt idx="9832">
                  <c:v>0.999486281000134</c:v>
                </c:pt>
                <c:pt idx="9833">
                  <c:v>0.999486281000134</c:v>
                </c:pt>
                <c:pt idx="9834">
                  <c:v>0.999486281000134</c:v>
                </c:pt>
                <c:pt idx="9835">
                  <c:v>0.999486281000134</c:v>
                </c:pt>
                <c:pt idx="9836">
                  <c:v>0.999486281000134</c:v>
                </c:pt>
                <c:pt idx="9837">
                  <c:v>0.999486281000134</c:v>
                </c:pt>
                <c:pt idx="9838">
                  <c:v>0.999486281000134</c:v>
                </c:pt>
                <c:pt idx="9839">
                  <c:v>0.999486281000134</c:v>
                </c:pt>
                <c:pt idx="9840">
                  <c:v>0.999486281000134</c:v>
                </c:pt>
                <c:pt idx="9841">
                  <c:v>0.999486281000134</c:v>
                </c:pt>
                <c:pt idx="9842">
                  <c:v>0.999486281000134</c:v>
                </c:pt>
                <c:pt idx="9843">
                  <c:v>0.999486281000134</c:v>
                </c:pt>
                <c:pt idx="9844">
                  <c:v>0.999486281000134</c:v>
                </c:pt>
                <c:pt idx="9845">
                  <c:v>0.999486281000134</c:v>
                </c:pt>
                <c:pt idx="9846">
                  <c:v>0.999486281000134</c:v>
                </c:pt>
                <c:pt idx="9847">
                  <c:v>0.999486281000134</c:v>
                </c:pt>
                <c:pt idx="9848">
                  <c:v>0.999486281000134</c:v>
                </c:pt>
                <c:pt idx="9849">
                  <c:v>0.999486281000134</c:v>
                </c:pt>
                <c:pt idx="9850">
                  <c:v>0.999486281000134</c:v>
                </c:pt>
                <c:pt idx="9851">
                  <c:v>0.999486281000134</c:v>
                </c:pt>
                <c:pt idx="9852">
                  <c:v>0.999486281000134</c:v>
                </c:pt>
                <c:pt idx="9853">
                  <c:v>0.999486281000134</c:v>
                </c:pt>
                <c:pt idx="9854">
                  <c:v>0.999486281000134</c:v>
                </c:pt>
                <c:pt idx="9855">
                  <c:v>0.999486281000134</c:v>
                </c:pt>
                <c:pt idx="9856">
                  <c:v>0.999486281000134</c:v>
                </c:pt>
                <c:pt idx="9857">
                  <c:v>0.999486281000134</c:v>
                </c:pt>
                <c:pt idx="9858">
                  <c:v>0.999486281000134</c:v>
                </c:pt>
                <c:pt idx="9859">
                  <c:v>0.999486281000134</c:v>
                </c:pt>
                <c:pt idx="9860">
                  <c:v>0.999486281000134</c:v>
                </c:pt>
                <c:pt idx="9861">
                  <c:v>0.999486281000134</c:v>
                </c:pt>
                <c:pt idx="9862">
                  <c:v>0.999486281000134</c:v>
                </c:pt>
                <c:pt idx="9863">
                  <c:v>0.999486281000134</c:v>
                </c:pt>
                <c:pt idx="9864">
                  <c:v>0.999486281000134</c:v>
                </c:pt>
                <c:pt idx="9865">
                  <c:v>0.999486281000134</c:v>
                </c:pt>
                <c:pt idx="9866">
                  <c:v>0.999486281000134</c:v>
                </c:pt>
                <c:pt idx="9867">
                  <c:v>0.999486281000134</c:v>
                </c:pt>
                <c:pt idx="9868">
                  <c:v>0.999486281000134</c:v>
                </c:pt>
                <c:pt idx="9869">
                  <c:v>0.999486281000134</c:v>
                </c:pt>
                <c:pt idx="9870">
                  <c:v>0.999486281000134</c:v>
                </c:pt>
                <c:pt idx="9871">
                  <c:v>0.999486281000134</c:v>
                </c:pt>
                <c:pt idx="9872">
                  <c:v>0.999486281000134</c:v>
                </c:pt>
                <c:pt idx="9873">
                  <c:v>0.999486281000134</c:v>
                </c:pt>
                <c:pt idx="9874">
                  <c:v>0.999486281000134</c:v>
                </c:pt>
                <c:pt idx="9875">
                  <c:v>0.999486281000134</c:v>
                </c:pt>
                <c:pt idx="9876">
                  <c:v>0.999486281000134</c:v>
                </c:pt>
                <c:pt idx="9877">
                  <c:v>0.999486281000134</c:v>
                </c:pt>
                <c:pt idx="9878">
                  <c:v>0.999486281000134</c:v>
                </c:pt>
                <c:pt idx="9879">
                  <c:v>0.999486281000134</c:v>
                </c:pt>
                <c:pt idx="9880">
                  <c:v>0.999486281000134</c:v>
                </c:pt>
                <c:pt idx="9881">
                  <c:v>0.999486281000134</c:v>
                </c:pt>
                <c:pt idx="9882">
                  <c:v>0.999486281000134</c:v>
                </c:pt>
                <c:pt idx="9883">
                  <c:v>0.999486281000134</c:v>
                </c:pt>
                <c:pt idx="9884">
                  <c:v>0.999486281000134</c:v>
                </c:pt>
                <c:pt idx="9885">
                  <c:v>0.999486281000134</c:v>
                </c:pt>
                <c:pt idx="9886">
                  <c:v>0.999486281000134</c:v>
                </c:pt>
                <c:pt idx="9887">
                  <c:v>0.999486281000134</c:v>
                </c:pt>
                <c:pt idx="9888">
                  <c:v>0.999486281000134</c:v>
                </c:pt>
                <c:pt idx="9889">
                  <c:v>0.999486281000134</c:v>
                </c:pt>
                <c:pt idx="9890">
                  <c:v>0.999486281000134</c:v>
                </c:pt>
                <c:pt idx="9891">
                  <c:v>0.999486281000134</c:v>
                </c:pt>
                <c:pt idx="9892">
                  <c:v>0.999486281000134</c:v>
                </c:pt>
                <c:pt idx="9893">
                  <c:v>0.999486281000134</c:v>
                </c:pt>
                <c:pt idx="9894">
                  <c:v>0.999486281000134</c:v>
                </c:pt>
                <c:pt idx="9895">
                  <c:v>0.999486281000134</c:v>
                </c:pt>
                <c:pt idx="9896">
                  <c:v>0.999486281000134</c:v>
                </c:pt>
                <c:pt idx="9897">
                  <c:v>0.999486281000134</c:v>
                </c:pt>
                <c:pt idx="9898">
                  <c:v>0.999486281000134</c:v>
                </c:pt>
                <c:pt idx="9899">
                  <c:v>0.999486281000134</c:v>
                </c:pt>
                <c:pt idx="9900">
                  <c:v>0.999486281000134</c:v>
                </c:pt>
                <c:pt idx="9901">
                  <c:v>0.999486281000134</c:v>
                </c:pt>
                <c:pt idx="9902">
                  <c:v>0.999486281000134</c:v>
                </c:pt>
                <c:pt idx="9903">
                  <c:v>0.999486281000134</c:v>
                </c:pt>
                <c:pt idx="9904">
                  <c:v>0.999486281000134</c:v>
                </c:pt>
                <c:pt idx="9905">
                  <c:v>0.999486281000134</c:v>
                </c:pt>
                <c:pt idx="9906">
                  <c:v>0.999486281000134</c:v>
                </c:pt>
                <c:pt idx="9907">
                  <c:v>0.999486281000134</c:v>
                </c:pt>
                <c:pt idx="9908">
                  <c:v>0.999486281000134</c:v>
                </c:pt>
                <c:pt idx="9909">
                  <c:v>0.999486281000134</c:v>
                </c:pt>
                <c:pt idx="9910">
                  <c:v>0.999486281000134</c:v>
                </c:pt>
                <c:pt idx="9911">
                  <c:v>0.999486281000134</c:v>
                </c:pt>
                <c:pt idx="9912">
                  <c:v>0.999486281000134</c:v>
                </c:pt>
                <c:pt idx="9913">
                  <c:v>0.999486281000134</c:v>
                </c:pt>
                <c:pt idx="9914">
                  <c:v>0.999486281000134</c:v>
                </c:pt>
                <c:pt idx="9915">
                  <c:v>0.999486281000134</c:v>
                </c:pt>
                <c:pt idx="9916">
                  <c:v>0.999486281000134</c:v>
                </c:pt>
                <c:pt idx="9917">
                  <c:v>0.999486281000134</c:v>
                </c:pt>
                <c:pt idx="9918">
                  <c:v>0.999486281000134</c:v>
                </c:pt>
                <c:pt idx="9919">
                  <c:v>0.999486281000134</c:v>
                </c:pt>
                <c:pt idx="9920">
                  <c:v>0.999486281000134</c:v>
                </c:pt>
                <c:pt idx="9921">
                  <c:v>0.999486281000134</c:v>
                </c:pt>
                <c:pt idx="9922">
                  <c:v>0.999486281000134</c:v>
                </c:pt>
                <c:pt idx="9923">
                  <c:v>0.999486281000134</c:v>
                </c:pt>
                <c:pt idx="9924">
                  <c:v>0.999486281000134</c:v>
                </c:pt>
                <c:pt idx="9925">
                  <c:v>0.999486281000134</c:v>
                </c:pt>
                <c:pt idx="9926">
                  <c:v>0.999486281000134</c:v>
                </c:pt>
                <c:pt idx="9927">
                  <c:v>0.999486281000134</c:v>
                </c:pt>
                <c:pt idx="9928">
                  <c:v>0.999486281000134</c:v>
                </c:pt>
                <c:pt idx="9929">
                  <c:v>0.999486281000134</c:v>
                </c:pt>
                <c:pt idx="9930">
                  <c:v>0.999486281000134</c:v>
                </c:pt>
                <c:pt idx="9931">
                  <c:v>0.999486281000134</c:v>
                </c:pt>
                <c:pt idx="9932">
                  <c:v>0.999486281000134</c:v>
                </c:pt>
                <c:pt idx="9933">
                  <c:v>0.999486281000134</c:v>
                </c:pt>
                <c:pt idx="9934">
                  <c:v>0.999486281000134</c:v>
                </c:pt>
                <c:pt idx="9935">
                  <c:v>0.999486281000134</c:v>
                </c:pt>
                <c:pt idx="9936">
                  <c:v>0.999486281000134</c:v>
                </c:pt>
                <c:pt idx="9937">
                  <c:v>0.999486281000134</c:v>
                </c:pt>
                <c:pt idx="9938">
                  <c:v>0.999486281000134</c:v>
                </c:pt>
                <c:pt idx="9939">
                  <c:v>0.999486281000134</c:v>
                </c:pt>
                <c:pt idx="9940">
                  <c:v>0.999486281000134</c:v>
                </c:pt>
                <c:pt idx="9941">
                  <c:v>0.999486281000134</c:v>
                </c:pt>
                <c:pt idx="9942">
                  <c:v>0.999486281000134</c:v>
                </c:pt>
                <c:pt idx="9943">
                  <c:v>0.999486281000134</c:v>
                </c:pt>
                <c:pt idx="9944">
                  <c:v>0.999486281000134</c:v>
                </c:pt>
                <c:pt idx="9945">
                  <c:v>0.999486281000134</c:v>
                </c:pt>
                <c:pt idx="9946">
                  <c:v>0.999486281000134</c:v>
                </c:pt>
                <c:pt idx="9947">
                  <c:v>0.999486281000134</c:v>
                </c:pt>
                <c:pt idx="9948">
                  <c:v>0.999486281000134</c:v>
                </c:pt>
                <c:pt idx="9949">
                  <c:v>0.999486281000134</c:v>
                </c:pt>
                <c:pt idx="9950">
                  <c:v>0.999486281000134</c:v>
                </c:pt>
                <c:pt idx="9951">
                  <c:v>0.999486281000134</c:v>
                </c:pt>
                <c:pt idx="9952">
                  <c:v>0.999486281000134</c:v>
                </c:pt>
                <c:pt idx="9953">
                  <c:v>0.999486281000134</c:v>
                </c:pt>
                <c:pt idx="9954">
                  <c:v>0.999486281000134</c:v>
                </c:pt>
                <c:pt idx="9955">
                  <c:v>0.999486281000134</c:v>
                </c:pt>
                <c:pt idx="9956">
                  <c:v>0.999486281000134</c:v>
                </c:pt>
                <c:pt idx="9957">
                  <c:v>0.999486281000134</c:v>
                </c:pt>
                <c:pt idx="9958">
                  <c:v>0.999486281000134</c:v>
                </c:pt>
                <c:pt idx="9959">
                  <c:v>0.999486281000134</c:v>
                </c:pt>
                <c:pt idx="9960">
                  <c:v>0.999486281000134</c:v>
                </c:pt>
                <c:pt idx="9961">
                  <c:v>0.999486281000134</c:v>
                </c:pt>
                <c:pt idx="9962">
                  <c:v>0.999486281000134</c:v>
                </c:pt>
                <c:pt idx="9963">
                  <c:v>0.999486281000134</c:v>
                </c:pt>
                <c:pt idx="9964">
                  <c:v>0.999486281000134</c:v>
                </c:pt>
                <c:pt idx="9965">
                  <c:v>0.999486281000134</c:v>
                </c:pt>
                <c:pt idx="9966">
                  <c:v>0.999486281000134</c:v>
                </c:pt>
                <c:pt idx="9967">
                  <c:v>0.999486281000134</c:v>
                </c:pt>
                <c:pt idx="9968">
                  <c:v>0.999486281000134</c:v>
                </c:pt>
                <c:pt idx="9969">
                  <c:v>0.999486281000134</c:v>
                </c:pt>
                <c:pt idx="9970">
                  <c:v>0.999486281000134</c:v>
                </c:pt>
                <c:pt idx="9971">
                  <c:v>0.999486281000134</c:v>
                </c:pt>
                <c:pt idx="9972">
                  <c:v>0.999486281000134</c:v>
                </c:pt>
                <c:pt idx="9973">
                  <c:v>0.999486281000134</c:v>
                </c:pt>
                <c:pt idx="9974">
                  <c:v>0.999486281000134</c:v>
                </c:pt>
                <c:pt idx="9975">
                  <c:v>0.999486281000134</c:v>
                </c:pt>
                <c:pt idx="9976">
                  <c:v>0.999486281000134</c:v>
                </c:pt>
                <c:pt idx="9977">
                  <c:v>0.999486281000134</c:v>
                </c:pt>
                <c:pt idx="9978">
                  <c:v>0.999486281000134</c:v>
                </c:pt>
                <c:pt idx="9979">
                  <c:v>0.999486281000134</c:v>
                </c:pt>
                <c:pt idx="9980">
                  <c:v>0.999486281000134</c:v>
                </c:pt>
                <c:pt idx="9981">
                  <c:v>0.999486281000134</c:v>
                </c:pt>
                <c:pt idx="9982">
                  <c:v>0.999486281000134</c:v>
                </c:pt>
                <c:pt idx="9983">
                  <c:v>0.999486281000134</c:v>
                </c:pt>
                <c:pt idx="9984">
                  <c:v>0.999486281000134</c:v>
                </c:pt>
                <c:pt idx="9985">
                  <c:v>0.999486281000134</c:v>
                </c:pt>
                <c:pt idx="9986">
                  <c:v>0.999486281000134</c:v>
                </c:pt>
                <c:pt idx="9987">
                  <c:v>0.999486281000134</c:v>
                </c:pt>
                <c:pt idx="9988">
                  <c:v>0.999486281000134</c:v>
                </c:pt>
                <c:pt idx="9989">
                  <c:v>0.999486281000134</c:v>
                </c:pt>
                <c:pt idx="9990">
                  <c:v>0.999486281000134</c:v>
                </c:pt>
                <c:pt idx="9991">
                  <c:v>0.999486281000134</c:v>
                </c:pt>
                <c:pt idx="9992">
                  <c:v>0.999486281000134</c:v>
                </c:pt>
                <c:pt idx="9993">
                  <c:v>0.999486281000134</c:v>
                </c:pt>
                <c:pt idx="9994">
                  <c:v>0.999486281000134</c:v>
                </c:pt>
                <c:pt idx="9995">
                  <c:v>0.999486281000134</c:v>
                </c:pt>
                <c:pt idx="9996">
                  <c:v>0.999486281000134</c:v>
                </c:pt>
                <c:pt idx="9997">
                  <c:v>0.999486281000134</c:v>
                </c:pt>
                <c:pt idx="9998">
                  <c:v>0.999486281000134</c:v>
                </c:pt>
                <c:pt idx="9999">
                  <c:v>0.999486281000134</c:v>
                </c:pt>
                <c:pt idx="10000">
                  <c:v>0.999486281000134</c:v>
                </c:pt>
              </c:numCache>
            </c:numRef>
          </c:val>
        </c:ser>
        <c:marker val="0"/>
        <c:axId val="12144395"/>
        <c:axId val="99900300"/>
      </c:lineChart>
      <c:catAx>
        <c:axId val="12144395"/>
        <c:scaling>
          <c:orientation val="minMax"/>
        </c:scaling>
        <c:title>
          <c:layout/>
          <c:tx>
            <c:rich>
              <a:bodyPr/>
              <a:lstStyle/>
              <a:p>
                <a:pPr>
                  <a:defRPr/>
                </a:pPr>
                <a:r>
                  <a:rPr b="1" sz="1600">
                    <a:solidFill>
                      <a:srgbClr val="000000"/>
                    </a:solidFill>
                    <a:latin typeface="Corbel"/>
                  </a:rPr>
                  <a:t># of PINs tried</a:t>
                </a:r>
              </a:p>
            </c:rich>
          </c:tx>
        </c:title>
        <c:axPos val="b"/>
        <c:majorTickMark val="in"/>
        <c:minorTickMark val="none"/>
        <c:tickLblPos val="nextTo"/>
        <c:crossAx val="99900300"/>
        <c:crossesAt val="0"/>
        <c:lblAlgn val="ctr"/>
        <c:auto val="1"/>
        <c:lblOffset val="100"/>
        <c:spPr>
          <a:ln w="9360">
            <a:solidFill>
              <a:srgbClr val="878787"/>
            </a:solidFill>
            <a:round/>
          </a:ln>
        </c:spPr>
      </c:catAx>
      <c:valAx>
        <c:axId val="99900300"/>
        <c:scaling>
          <c:orientation val="minMax"/>
          <c:max val="1"/>
        </c:scaling>
        <c:title>
          <c:layout/>
          <c:tx>
            <c:rich>
              <a:bodyPr/>
              <a:lstStyle/>
              <a:p>
                <a:pPr>
                  <a:defRPr/>
                </a:pPr>
                <a:r>
                  <a:rPr b="1" sz="1600">
                    <a:solidFill>
                      <a:srgbClr val="000000"/>
                    </a:solidFill>
                    <a:latin typeface="Corbel"/>
                  </a:rPr>
                  <a:t>% of phones unlocked</a:t>
                </a:r>
              </a:p>
            </c:rich>
          </c:tx>
        </c:title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out"/>
        <c:minorTickMark val="none"/>
        <c:tickLblPos val="nextTo"/>
        <c:crossAx val="12144395"/>
        <c:crossesAt val="0"/>
        <c:spPr>
          <a:ln w="9360">
            <a:solidFill>
              <a:srgbClr val="878787"/>
            </a:solidFill>
            <a:round/>
          </a:ln>
        </c:spPr>
      </c:valAx>
      <c:spPr>
        <a:solidFill>
          <a:srgbClr val="ffffff"/>
        </a:solidFill>
      </c:spPr>
    </c:plotArea>
    <c:plotVisOnly val="1"/>
  </c:chart>
  <c:spPr/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1219320"/>
            <a:ext cx="6702120" cy="932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2362320"/>
            <a:ext cx="6705360" cy="152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4033440"/>
            <a:ext cx="6705360" cy="152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1219320"/>
            <a:ext cx="6702120" cy="932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2362320"/>
            <a:ext cx="3271680" cy="152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892680" y="2362320"/>
            <a:ext cx="3271680" cy="152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892680" y="4033440"/>
            <a:ext cx="3271680" cy="152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4033440"/>
            <a:ext cx="3271680" cy="152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219320"/>
            <a:ext cx="6702120" cy="932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2362320"/>
            <a:ext cx="3271680" cy="152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892680" y="2362320"/>
            <a:ext cx="3271680" cy="152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1219320"/>
            <a:ext cx="6702120" cy="932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2362320"/>
            <a:ext cx="6705360" cy="32004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1219320"/>
            <a:ext cx="6702120" cy="932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2362320"/>
            <a:ext cx="6705360" cy="3200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1219320"/>
            <a:ext cx="6702120" cy="932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2362320"/>
            <a:ext cx="3271680" cy="3200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3892680" y="2362320"/>
            <a:ext cx="3271680" cy="3200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1219320"/>
            <a:ext cx="6702120" cy="932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6702120" cy="4343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1219320"/>
            <a:ext cx="6702120" cy="932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2362320"/>
            <a:ext cx="3271680" cy="152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4033440"/>
            <a:ext cx="3271680" cy="152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892680" y="2362320"/>
            <a:ext cx="3271680" cy="3200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1219320"/>
            <a:ext cx="6702120" cy="932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2362320"/>
            <a:ext cx="6705360" cy="32004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1219320"/>
            <a:ext cx="6702120" cy="932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2362320"/>
            <a:ext cx="3271680" cy="3200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892680" y="2362320"/>
            <a:ext cx="3271680" cy="152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892680" y="4033440"/>
            <a:ext cx="3271680" cy="152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1219320"/>
            <a:ext cx="6702120" cy="932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2362320"/>
            <a:ext cx="3271680" cy="152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892680" y="2362320"/>
            <a:ext cx="3271680" cy="152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4033440"/>
            <a:ext cx="6704640" cy="152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1219320"/>
            <a:ext cx="6702120" cy="932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2362320"/>
            <a:ext cx="6705360" cy="152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4033440"/>
            <a:ext cx="6705360" cy="152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1219320"/>
            <a:ext cx="6702120" cy="932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2362320"/>
            <a:ext cx="3271680" cy="152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892680" y="2362320"/>
            <a:ext cx="3271680" cy="152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892680" y="4033440"/>
            <a:ext cx="3271680" cy="152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4033440"/>
            <a:ext cx="3271680" cy="152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1219320"/>
            <a:ext cx="6702120" cy="932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2362320"/>
            <a:ext cx="3271680" cy="152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892680" y="2362320"/>
            <a:ext cx="3271680" cy="152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1219320"/>
            <a:ext cx="6702120" cy="932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2362320"/>
            <a:ext cx="6705360" cy="32004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1219320"/>
            <a:ext cx="6702120" cy="932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2362320"/>
            <a:ext cx="6705360" cy="3200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1219320"/>
            <a:ext cx="6702120" cy="932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2362320"/>
            <a:ext cx="3271680" cy="3200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892680" y="2362320"/>
            <a:ext cx="3271680" cy="3200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1219320"/>
            <a:ext cx="6702120" cy="932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1219320"/>
            <a:ext cx="6702120" cy="932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2362320"/>
            <a:ext cx="6705360" cy="3200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6702120" cy="4343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1219320"/>
            <a:ext cx="6702120" cy="932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2362320"/>
            <a:ext cx="3271680" cy="152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4033440"/>
            <a:ext cx="3271680" cy="152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3892680" y="2362320"/>
            <a:ext cx="3271680" cy="3200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1219320"/>
            <a:ext cx="6702120" cy="932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2362320"/>
            <a:ext cx="3271680" cy="3200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3892680" y="2362320"/>
            <a:ext cx="3271680" cy="152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3892680" y="4033440"/>
            <a:ext cx="3271680" cy="152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1219320"/>
            <a:ext cx="6702120" cy="932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2362320"/>
            <a:ext cx="3271680" cy="152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3892680" y="2362320"/>
            <a:ext cx="3271680" cy="152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4033440"/>
            <a:ext cx="6704640" cy="152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1219320"/>
            <a:ext cx="6702120" cy="932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2362320"/>
            <a:ext cx="6705360" cy="152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4033440"/>
            <a:ext cx="6705360" cy="152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1219320"/>
            <a:ext cx="6702120" cy="932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2362320"/>
            <a:ext cx="3271680" cy="152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892680" y="2362320"/>
            <a:ext cx="3271680" cy="152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3892680" y="4033440"/>
            <a:ext cx="3271680" cy="152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4033440"/>
            <a:ext cx="3271680" cy="152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1219320"/>
            <a:ext cx="6702120" cy="932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2362320"/>
            <a:ext cx="3271680" cy="152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892680" y="2362320"/>
            <a:ext cx="3271680" cy="152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1219320"/>
            <a:ext cx="6702120" cy="932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2362320"/>
            <a:ext cx="3271680" cy="3200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3892680" y="2362320"/>
            <a:ext cx="3271680" cy="3200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1219320"/>
            <a:ext cx="6702120" cy="932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6702120" cy="4343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1219320"/>
            <a:ext cx="6702120" cy="932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2362320"/>
            <a:ext cx="3271680" cy="152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4033440"/>
            <a:ext cx="3271680" cy="152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892680" y="2362320"/>
            <a:ext cx="3271680" cy="3200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1219320"/>
            <a:ext cx="6702120" cy="932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2362320"/>
            <a:ext cx="3271680" cy="3200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892680" y="2362320"/>
            <a:ext cx="3271680" cy="152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892680" y="4033440"/>
            <a:ext cx="3271680" cy="152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1219320"/>
            <a:ext cx="6702120" cy="932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2362320"/>
            <a:ext cx="3271680" cy="152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892680" y="2362320"/>
            <a:ext cx="3271680" cy="152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4033440"/>
            <a:ext cx="6704640" cy="152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798600" y="533520"/>
            <a:ext cx="2018880" cy="595080"/>
          </a:xfrm>
          <a:prstGeom prst="rect">
            <a:avLst/>
          </a:prstGeom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828800" y="2215800"/>
            <a:ext cx="7086240" cy="6256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4000">
                <a:solidFill>
                  <a:srgbClr val="c41230"/>
                </a:solidFill>
                <a:latin typeface="Corbel"/>
              </a:rPr>
              <a:t>Click to edit the title text formatClick to edit Master title style</a:t>
            </a:r>
            <a:endParaRPr/>
          </a:p>
        </p:txBody>
      </p:sp>
      <p:pic>
        <p:nvPicPr>
          <p:cNvPr descr="" id="2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4885200" y="5553000"/>
            <a:ext cx="3760200" cy="954720"/>
          </a:xfrm>
          <a:prstGeom prst="rect">
            <a:avLst/>
          </a:prstGeom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828800" y="3657600"/>
            <a:ext cx="7086240" cy="137124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b="1" lang="en-US" sz="1600">
                <a:solidFill>
                  <a:srgbClr val="000000"/>
                </a:solidFill>
                <a:latin typeface="Corbe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1600">
                <a:solidFill>
                  <a:srgbClr val="000000"/>
                </a:solidFill>
                <a:latin typeface="Corbe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1600">
                <a:solidFill>
                  <a:srgbClr val="000000"/>
                </a:solidFill>
                <a:latin typeface="Corbe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1600">
                <a:solidFill>
                  <a:srgbClr val="000000"/>
                </a:solidFill>
                <a:latin typeface="Corbe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 sz="1600">
                <a:solidFill>
                  <a:srgbClr val="000000"/>
                </a:solidFill>
                <a:latin typeface="Corbe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 sz="1600">
                <a:solidFill>
                  <a:srgbClr val="000000"/>
                </a:solidFill>
                <a:latin typeface="Corbe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orbel"/>
              </a:rPr>
              <a:t>Seventh Outline LevelAuthor One</a:t>
            </a:r>
            <a:r>
              <a:rPr b="1" lang="en-US" sz="1600">
                <a:solidFill>
                  <a:srgbClr val="000000"/>
                </a:solidFill>
                <a:latin typeface="Corbel"/>
              </a:rPr>
              <a:t>	</a:t>
            </a:r>
            <a:r>
              <a:rPr b="1" lang="en-US" sz="1600">
                <a:solidFill>
                  <a:srgbClr val="000000"/>
                </a:solidFill>
                <a:latin typeface="Corbel"/>
              </a:rPr>
              <a:t>Author Two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6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798600" y="533520"/>
            <a:ext cx="2018880" cy="595080"/>
          </a:xfrm>
          <a:prstGeom prst="rect">
            <a:avLst/>
          </a:prstGeom>
        </p:spPr>
      </p:pic>
      <p:sp>
        <p:nvSpPr>
          <p:cNvPr id="37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716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orbe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orbe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orbe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Courier New"/>
              <a:buChar char="o"/>
            </a:pPr>
            <a:r>
              <a:rPr lang="en-US" sz="2000">
                <a:solidFill>
                  <a:srgbClr val="000000"/>
                </a:solidFill>
                <a:latin typeface="Corbel"/>
              </a:rPr>
              <a:t>Fifth level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rbel"/>
              </a:rPr>
              <a:t>8/2/13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C4FC05-58EE-4432-8FEE-A0F85000FA3F}" type="slidenum">
              <a:rPr lang="en-US">
                <a:solidFill>
                  <a:srgbClr val="000000"/>
                </a:solidFill>
                <a:latin typeface="Corbel"/>
              </a:rPr>
              <a:t>&lt;number&gt;</a:t>
            </a:fld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title"/>
          </p:nvPr>
        </p:nvSpPr>
        <p:spPr>
          <a:xfrm>
            <a:off x="457200" y="592560"/>
            <a:ext cx="5758200" cy="935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c41230"/>
                </a:solidFill>
                <a:latin typeface="Corbel"/>
              </a:rPr>
              <a:t>Click to edit the title text formatClick to edit Master title style</a:t>
            </a:r>
            <a:endParaRPr/>
          </a:p>
        </p:txBody>
      </p:sp>
      <p:sp>
        <p:nvSpPr>
          <p:cNvPr id="42" name="Line 6"/>
          <p:cNvSpPr/>
          <p:nvPr/>
        </p:nvSpPr>
        <p:spPr>
          <a:xfrm>
            <a:off x="457200" y="1195200"/>
            <a:ext cx="8171280" cy="0"/>
          </a:xfrm>
          <a:prstGeom prst="line">
            <a:avLst/>
          </a:prstGeom>
          <a:ln w="3240">
            <a:solidFill>
              <a:srgbClr val="d9d9d9"/>
            </a:solidFill>
            <a:round/>
          </a:ln>
        </p:spPr>
      </p:sp>
      <p:pic>
        <p:nvPicPr>
          <p:cNvPr descr="" id="43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4885200" y="5553000"/>
            <a:ext cx="3760200" cy="954720"/>
          </a:xfrm>
          <a:prstGeom prst="rect">
            <a:avLst/>
          </a:prstGeom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6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798600" y="533520"/>
            <a:ext cx="2018880" cy="595080"/>
          </a:xfrm>
          <a:prstGeom prst="rect">
            <a:avLst/>
          </a:prstGeom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1219320"/>
            <a:ext cx="6702120" cy="932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4000">
                <a:solidFill>
                  <a:srgbClr val="c41230"/>
                </a:solidFill>
                <a:latin typeface="Corbel"/>
              </a:rPr>
              <a:t>Click to edit the title text formatClick to edit Master title style</a:t>
            </a:r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rbel"/>
              </a:rPr>
              <a:t>8/2/13</a:t>
            </a:r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85944A9-91B5-4E87-9C30-F3D747A38DCC}" type="slidenum">
              <a:rPr lang="en-US">
                <a:solidFill>
                  <a:srgbClr val="000000"/>
                </a:solidFill>
                <a:latin typeface="Corbel"/>
              </a:rPr>
              <a:t>&lt;number&gt;</a:t>
            </a:fld>
            <a:endParaRPr/>
          </a:p>
        </p:txBody>
      </p:sp>
      <p:sp>
        <p:nvSpPr>
          <p:cNvPr id="81" name="Line 5"/>
          <p:cNvSpPr/>
          <p:nvPr/>
        </p:nvSpPr>
        <p:spPr>
          <a:xfrm>
            <a:off x="457200" y="1930320"/>
            <a:ext cx="8171280" cy="0"/>
          </a:xfrm>
          <a:prstGeom prst="line">
            <a:avLst/>
          </a:prstGeom>
          <a:ln w="3240">
            <a:solidFill>
              <a:srgbClr val="d9d9d9"/>
            </a:solidFill>
            <a:round/>
          </a:ln>
        </p:spPr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57200" y="2362320"/>
            <a:ext cx="6705360" cy="320004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orbe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orbe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orbe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Courier New"/>
              <a:buChar char="o"/>
            </a:pPr>
            <a:r>
              <a:rPr lang="en-US" sz="2000">
                <a:solidFill>
                  <a:srgbClr val="000000"/>
                </a:solidFill>
                <a:latin typeface="Corbel"/>
              </a:rPr>
              <a:t>Fifth level</a:t>
            </a:r>
            <a:endParaRPr/>
          </a:p>
        </p:txBody>
      </p:sp>
      <p:pic>
        <p:nvPicPr>
          <p:cNvPr descr="" id="83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4885200" y="5553000"/>
            <a:ext cx="3760200" cy="954720"/>
          </a:xfrm>
          <a:prstGeom prst="rect">
            <a:avLst/>
          </a:prstGeom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828800" y="2215800"/>
            <a:ext cx="7086240" cy="6256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4000">
                <a:solidFill>
                  <a:srgbClr val="c41230"/>
                </a:solidFill>
                <a:latin typeface="Corbel"/>
              </a:rPr>
              <a:t>Automated PIN Cracking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1828800" y="2804760"/>
            <a:ext cx="7086240" cy="40824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  <p:sp>
        <p:nvSpPr>
          <p:cNvPr id="118" name="TextShape 3"/>
          <p:cNvSpPr txBox="1"/>
          <p:nvPr/>
        </p:nvSpPr>
        <p:spPr>
          <a:xfrm>
            <a:off x="1828800" y="3657600"/>
            <a:ext cx="7086240" cy="1371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orbel"/>
              </a:rPr>
              <a:t>Justin Engler</a:t>
            </a:r>
            <a:r>
              <a:rPr b="1" lang="en-US" sz="1600">
                <a:solidFill>
                  <a:srgbClr val="000000"/>
                </a:solidFill>
                <a:latin typeface="Corbel"/>
              </a:rPr>
              <a:t>	</a:t>
            </a:r>
            <a:r>
              <a:rPr b="1" lang="en-US" sz="1600">
                <a:solidFill>
                  <a:srgbClr val="000000"/>
                </a:solidFill>
                <a:latin typeface="Corbel"/>
              </a:rPr>
              <a:t>Paul Vines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orbel"/>
              </a:rPr>
              <a:t>Senior Security Engineer</a:t>
            </a:r>
            <a:r>
              <a:rPr b="1" lang="en-US" sz="1600">
                <a:solidFill>
                  <a:srgbClr val="000000"/>
                </a:solidFill>
                <a:latin typeface="Corbel"/>
              </a:rPr>
              <a:t>	</a:t>
            </a:r>
            <a:r>
              <a:rPr b="1" lang="en-US" sz="1600">
                <a:solidFill>
                  <a:srgbClr val="000000"/>
                </a:solidFill>
                <a:latin typeface="Corbel"/>
              </a:rPr>
              <a:t>Security Engineering Intern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1219320"/>
            <a:ext cx="6702120" cy="932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4000">
                <a:solidFill>
                  <a:srgbClr val="c41230"/>
                </a:solidFill>
                <a:latin typeface="Corbel"/>
              </a:rPr>
              <a:t>Still a lot of maths…</a:t>
            </a:r>
            <a:endParaRPr/>
          </a:p>
        </p:txBody>
      </p:sp>
      <p:pic>
        <p:nvPicPr>
          <p:cNvPr descr="" id="14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2753640"/>
            <a:ext cx="3060360" cy="1180800"/>
          </a:xfrm>
          <a:prstGeom prst="rect">
            <a:avLst/>
          </a:prstGeom>
        </p:spPr>
      </p:pic>
      <p:pic>
        <p:nvPicPr>
          <p:cNvPr descr="" id="142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62520" y="3981600"/>
            <a:ext cx="3263400" cy="1638000"/>
          </a:xfrm>
          <a:prstGeom prst="rect">
            <a:avLst/>
          </a:prstGeom>
        </p:spPr>
      </p:pic>
      <p:pic>
        <p:nvPicPr>
          <p:cNvPr descr="" id="143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09480" y="4343400"/>
            <a:ext cx="2882520" cy="1117080"/>
          </a:xfrm>
          <a:prstGeom prst="rect">
            <a:avLst/>
          </a:prstGeom>
        </p:spPr>
      </p:pic>
      <p:pic>
        <p:nvPicPr>
          <p:cNvPr descr="" id="144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4292640" y="2108160"/>
            <a:ext cx="2945880" cy="1790280"/>
          </a:xfrm>
          <a:prstGeom prst="rect">
            <a:avLst/>
          </a:prstGeom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1219320"/>
            <a:ext cx="8152920" cy="932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4000">
                <a:solidFill>
                  <a:srgbClr val="c41230"/>
                </a:solidFill>
                <a:latin typeface="Corbel"/>
              </a:rPr>
              <a:t>Let someone else do it</a:t>
            </a:r>
            <a:endParaRPr/>
          </a:p>
        </p:txBody>
      </p:sp>
      <p:pic>
        <p:nvPicPr>
          <p:cNvPr descr="" id="14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2717640"/>
            <a:ext cx="3060360" cy="1180800"/>
          </a:xfrm>
          <a:prstGeom prst="rect">
            <a:avLst/>
          </a:prstGeom>
        </p:spPr>
      </p:pic>
      <p:pic>
        <p:nvPicPr>
          <p:cNvPr descr="" id="147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62520" y="3981600"/>
            <a:ext cx="3263400" cy="1638000"/>
          </a:xfrm>
          <a:prstGeom prst="rect">
            <a:avLst/>
          </a:prstGeom>
        </p:spPr>
      </p:pic>
      <p:pic>
        <p:nvPicPr>
          <p:cNvPr descr="" id="148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09480" y="4343400"/>
            <a:ext cx="2882520" cy="1117080"/>
          </a:xfrm>
          <a:prstGeom prst="rect">
            <a:avLst/>
          </a:prstGeom>
        </p:spPr>
      </p:pic>
      <p:pic>
        <p:nvPicPr>
          <p:cNvPr descr="" id="149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4292640" y="2108160"/>
            <a:ext cx="2945880" cy="1790280"/>
          </a:xfrm>
          <a:prstGeom prst="rect">
            <a:avLst/>
          </a:prstGeom>
        </p:spPr>
      </p:pic>
      <p:sp>
        <p:nvSpPr>
          <p:cNvPr id="150" name="CustomShape 2"/>
          <p:cNvSpPr/>
          <p:nvPr/>
        </p:nvSpPr>
        <p:spPr>
          <a:xfrm>
            <a:off x="1371600" y="1936800"/>
            <a:ext cx="4812840" cy="4241520"/>
          </a:xfrm>
          <a:prstGeom prst="noSmoking">
            <a:avLst>
              <a:gd fmla="val 7072" name="adj"/>
            </a:avLst>
          </a:prstGeom>
          <a:solidFill>
            <a:srgbClr val="c0504d"/>
          </a:solidFill>
          <a:ln w="25560">
            <a:solidFill>
              <a:srgbClr val="8e3b38"/>
            </a:solidFill>
            <a:round/>
          </a:ln>
        </p:spPr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1219320"/>
            <a:ext cx="6702120" cy="932400"/>
          </a:xfrm>
          <a:prstGeom prst="rect">
            <a:avLst/>
          </a:prstGeom>
        </p:spPr>
        <p:txBody>
          <a:bodyPr/>
          <a:p>
            <a:r>
              <a:rPr lang="en-US" sz="4000">
                <a:solidFill>
                  <a:srgbClr val="c41230"/>
                </a:solidFill>
                <a:latin typeface="Corbel"/>
                <a:ea typeface="Corbel"/>
              </a:rPr>
              <a:t>Robotic Reconfigurable Button Basher</a:t>
            </a:r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457200" y="2362320"/>
            <a:ext cx="6705360" cy="3200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Arduino microcontroller</a:t>
            </a:r>
            <a:endParaRPr/>
          </a:p>
          <a:p>
            <a:pPr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3-d printed parts</a:t>
            </a:r>
            <a:endParaRPr/>
          </a:p>
          <a:p>
            <a:pPr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Open source code and design for a delta robot by Dan Royer (marginallyclever.com)</a:t>
            </a:r>
            <a:endParaRPr/>
          </a:p>
          <a:p>
            <a:pPr lvl="1"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orbel"/>
              </a:rPr>
              <a:t>Uses serial port communication to control the movement of the robot </a:t>
            </a:r>
            <a:endParaRPr/>
          </a:p>
          <a:p>
            <a:pPr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Available as a kit, or DIY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1219320"/>
            <a:ext cx="6702120" cy="932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4000">
                <a:solidFill>
                  <a:srgbClr val="c41230"/>
                </a:solidFill>
                <a:latin typeface="Corbel"/>
              </a:rPr>
              <a:t>Modifications</a:t>
            </a:r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457200" y="2362320"/>
            <a:ext cx="6705360" cy="3200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The original delta robot kit was modified to have its tool be a touch-screen stylus tip for pressing buttons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Important: Stylus tip needs to be grounded</a:t>
            </a:r>
            <a:endParaRPr/>
          </a:p>
          <a:p>
            <a:pPr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A camera was added to allow easier user interface with the robot to set up the PIN cracking task</a:t>
            </a:r>
            <a:endParaRPr/>
          </a:p>
          <a:p>
            <a:pPr lvl="1"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orbel"/>
              </a:rPr>
              <a:t>And recognize when the device is unlocked!</a:t>
            </a:r>
            <a:endParaRPr/>
          </a:p>
          <a:p>
            <a:pPr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The motion control software was modified to speed up movement, up to 5 presses/second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1219320"/>
            <a:ext cx="6702120" cy="932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4000">
                <a:solidFill>
                  <a:srgbClr val="c41230"/>
                </a:solidFill>
                <a:latin typeface="Corbel"/>
              </a:rPr>
              <a:t>Wrap Everything in Python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457200" y="2362320"/>
            <a:ext cx="6705360" cy="3200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Controls the robot movement through the serial port</a:t>
            </a:r>
            <a:endParaRPr/>
          </a:p>
          <a:p>
            <a:pPr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Performs image analysis of the camera feed</a:t>
            </a:r>
            <a:endParaRPr/>
          </a:p>
          <a:p>
            <a:pPr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Provides a simple interface for the user to set the robot up for PIN cracking </a:t>
            </a:r>
            <a:endParaRPr/>
          </a:p>
          <a:p>
            <a:pPr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Detects success of PIN cracking to stop robot and alert user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1219320"/>
            <a:ext cx="6702120" cy="932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c41230"/>
                </a:solidFill>
                <a:latin typeface="Corbel"/>
              </a:rPr>
              <a:t>Capacitive Cartesian Coordinate Bruteforcing Overlay (C3BO)</a:t>
            </a:r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457200" y="2362320"/>
            <a:ext cx="6705360" cy="3200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Attach a grid of electrodes to the device’s virtual keyboard</a:t>
            </a:r>
            <a:endParaRPr/>
          </a:p>
          <a:p>
            <a:pPr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Trigger electrodes via an Arduino to trick the device into thinking the screen was touched at that point</a:t>
            </a:r>
            <a:endParaRPr/>
          </a:p>
          <a:p>
            <a:pPr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Faster, Better, Cheaper (~$50)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1219320"/>
            <a:ext cx="6702120" cy="932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4000">
                <a:solidFill>
                  <a:srgbClr val="c41230"/>
                </a:solidFill>
                <a:latin typeface="Corbel"/>
              </a:rPr>
              <a:t>C3BO :( </a:t>
            </a:r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457200" y="2362320"/>
            <a:ext cx="6705360" cy="3200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Doesn't work.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1219320"/>
            <a:ext cx="6702120" cy="932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4000">
                <a:solidFill>
                  <a:srgbClr val="c41230"/>
                </a:solidFill>
                <a:latin typeface="Corbel"/>
              </a:rPr>
              <a:t>(a bit) Better than brute-forcing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457200" y="2362320"/>
            <a:ext cx="8152920" cy="3200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Harvested 4-digit sequences from online password lists</a:t>
            </a:r>
            <a:endParaRPr/>
          </a:p>
          <a:p>
            <a:pPr lvl="1"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orbel"/>
              </a:rPr>
              <a:t>(eharmony, myspace, etc.)</a:t>
            </a:r>
            <a:endParaRPr/>
          </a:p>
          <a:p>
            <a:pPr lvl="1"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orbel"/>
              </a:rPr>
              <a:t>Presumably what Nick Berry did for his blog but wouldn’t share…</a:t>
            </a:r>
            <a:endParaRPr/>
          </a:p>
          <a:p>
            <a:pPr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Combined with Daniel Amitay’s (danielamitay.com) phone app PIN list</a:t>
            </a:r>
            <a:endParaRPr/>
          </a:p>
          <a:p>
            <a:pPr>
              <a:lnSpc>
                <a:spcPct val="100000"/>
              </a:lnSpc>
              <a:buSzPct val="120000"/>
              <a:buFont typeface="Arial"/>
              <a:buChar char="•"/>
            </a:pP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Content Placeholder 6"/>
          <p:cNvGraphicFramePr/>
          <p:nvPr/>
        </p:nvGraphicFramePr>
        <p:xfrm>
          <a:off x="457200" y="1447920"/>
          <a:ext cx="8076960" cy="4190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1219320"/>
            <a:ext cx="6702120" cy="932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4000">
                <a:solidFill>
                  <a:srgbClr val="c41230"/>
                </a:solidFill>
                <a:latin typeface="Corbel"/>
              </a:rPr>
              <a:t>Real Buttons Too!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457200" y="2362320"/>
            <a:ext cx="6705360" cy="3200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R2B2 can of course also be used for brute-force PIN cracking of physical buttons as well</a:t>
            </a:r>
            <a:endParaRPr/>
          </a:p>
          <a:p>
            <a:pPr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Electronic keypads or completely mechanical keys, provided it can detect when it has succeeded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1600200"/>
            <a:ext cx="822924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Current PIN Cracking Methods</a:t>
            </a:r>
            <a:endParaRPr/>
          </a:p>
          <a:p>
            <a:pPr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Cracking with Robots</a:t>
            </a:r>
            <a:endParaRPr/>
          </a:p>
          <a:p>
            <a:pPr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R2B2</a:t>
            </a:r>
            <a:endParaRPr/>
          </a:p>
          <a:p>
            <a:pPr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C3BO</a:t>
            </a:r>
            <a:endParaRPr/>
          </a:p>
          <a:p>
            <a:pPr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Defeating the Robots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457200" y="592560"/>
            <a:ext cx="5758200" cy="935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c41230"/>
                </a:solidFill>
                <a:latin typeface="Corbel"/>
              </a:rPr>
              <a:t>Agenda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65760" y="1079280"/>
            <a:ext cx="6702120" cy="932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4000">
                <a:solidFill>
                  <a:srgbClr val="c41230"/>
                </a:solidFill>
                <a:latin typeface="Corbel"/>
              </a:rPr>
              <a:t>Defeating the Robots</a:t>
            </a:r>
            <a:r>
              <a:rPr lang="en-US" sz="4000">
                <a:solidFill>
                  <a:srgbClr val="c41230"/>
                </a:solidFill>
                <a:latin typeface="Corbel"/>
              </a:rPr>
              <a:t>
</a:t>
            </a:r>
            <a:r>
              <a:rPr lang="en-US" sz="4000">
                <a:solidFill>
                  <a:srgbClr val="c41230"/>
                </a:solidFill>
                <a:latin typeface="Corbel"/>
              </a:rPr>
              <a:t>For Developers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457200" y="2362320"/>
            <a:ext cx="6705360" cy="3580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Forced delay timer after X attempts</a:t>
            </a:r>
            <a:endParaRPr/>
          </a:p>
          <a:p>
            <a:pPr lvl="1"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orbel"/>
              </a:rPr>
              <a:t>On Android this is 30 seconds regardless of previous attempts</a:t>
            </a:r>
            <a:endParaRPr/>
          </a:p>
          <a:p>
            <a:pPr lvl="2"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orbel"/>
              </a:rPr>
              <a:t>R2B2 would succeed in a worst case of ~20 hours</a:t>
            </a:r>
            <a:endParaRPr/>
          </a:p>
          <a:p>
            <a:pPr lvl="2"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orbel"/>
              </a:rPr>
              <a:t>Likely success much sooner (80 mins =50%, 7 hrs =80%)</a:t>
            </a:r>
            <a:endParaRPr/>
          </a:p>
          <a:p>
            <a:pPr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User Lockout after X attempts</a:t>
            </a:r>
            <a:endParaRPr/>
          </a:p>
          <a:p>
            <a:pPr lvl="1"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orbel"/>
              </a:rPr>
              <a:t>On iOS, 1 minute lockout after 5 guesses</a:t>
            </a:r>
            <a:endParaRPr/>
          </a:p>
          <a:p>
            <a:pPr lvl="2"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orbel"/>
              </a:rPr>
              <a:t>Lockout time quickly scales up for continued bad guesses (1 minute, 5 minutes, 15 minutes, 60 minutes)</a:t>
            </a:r>
            <a:endParaRPr/>
          </a:p>
          <a:p>
            <a:pPr lvl="2"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orbel"/>
              </a:rPr>
              <a:t>Roughly 20% success rate on a 20 hour run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1219320"/>
            <a:ext cx="6702120" cy="932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4000">
                <a:solidFill>
                  <a:srgbClr val="c41230"/>
                </a:solidFill>
                <a:latin typeface="Corbel"/>
              </a:rPr>
              <a:t>Robots &gt; Apps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457200" y="2362320"/>
            <a:ext cx="6705360" cy="3200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Lots of apps to replace lock screen or provide additional “protection” to elements of the phone (media storage etc.)</a:t>
            </a:r>
            <a:endParaRPr/>
          </a:p>
          <a:p>
            <a:pPr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Tried 13:</a:t>
            </a:r>
            <a:endParaRPr/>
          </a:p>
          <a:p>
            <a:pPr lvl="1"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orbel"/>
              </a:rPr>
              <a:t>4 had effective countermeasures</a:t>
            </a:r>
            <a:endParaRPr/>
          </a:p>
          <a:p>
            <a:pPr lvl="1"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orbel"/>
              </a:rPr>
              <a:t>9 had no lockout at all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1075320"/>
            <a:ext cx="6702120" cy="932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4000">
                <a:solidFill>
                  <a:srgbClr val="c41230"/>
                </a:solidFill>
                <a:latin typeface="Corbel"/>
              </a:rPr>
              <a:t>Defeating the Robots</a:t>
            </a:r>
            <a:r>
              <a:rPr lang="en-US" sz="4000">
                <a:solidFill>
                  <a:srgbClr val="c41230"/>
                </a:solidFill>
                <a:latin typeface="Corbel"/>
              </a:rPr>
              <a:t>
</a:t>
            </a:r>
            <a:r>
              <a:rPr lang="en-US" sz="4000">
                <a:solidFill>
                  <a:srgbClr val="c41230"/>
                </a:solidFill>
                <a:latin typeface="Corbel"/>
              </a:rPr>
              <a:t>For Users</a:t>
            </a:r>
            <a:endParaRPr/>
          </a:p>
        </p:txBody>
      </p:sp>
      <p:graphicFrame>
        <p:nvGraphicFramePr>
          <p:cNvPr id="171" name="Table 2"/>
          <p:cNvGraphicFramePr/>
          <p:nvPr/>
        </p:nvGraphicFramePr>
        <p:xfrm>
          <a:off x="866520" y="2076120"/>
          <a:ext cx="6814440" cy="4388400"/>
        </p:xfrm>
        <a:graphic>
          <a:graphicData uri="http://schemas.openxmlformats.org/drawingml/2006/table">
            <a:tbl>
              <a:tblPr/>
              <a:tblGrid>
                <a:gridCol w="1646640"/>
                <a:gridCol w="1721520"/>
                <a:gridCol w="3446280"/>
              </a:tblGrid>
              <a:tr h="341280">
                <a:tc>
                  <a:txBody>
                    <a:bodyPr bIns="46800" lIns="90000" rIns="90000" tIns="46800" wrap="none"/>
                    <a:p>
                      <a:r>
                        <a:rPr b="1" lang="en-US"/>
                        <a:t>PIN character set and length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1 PIN per second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1 PIN per second, </a:t>
                      </a:r>
                      <a:endParaRPr/>
                    </a:p>
                    <a:p>
                      <a:r>
                        <a:rPr lang="en-US"/>
                        <a:t>plus 30 seconds every 5 guesses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3 Digits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16 Minutes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117 Minutes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4 Digits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167 Minutes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19.4 Hours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5 Digits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27 Hours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8.1 Days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6 Digits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11.8 Days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81 Days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4 Lowercase + Digits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19.4 Days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136 Days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7 Lowercase + Digits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2484 Years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7.83e10 Centuries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4 Printable ASCII (94)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2.48 Years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7.81e7 Centuries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7 Printable  ASCII (94)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20563 Centuries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6.48e13 Centuries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1219320"/>
            <a:ext cx="6702120" cy="932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4000">
                <a:solidFill>
                  <a:srgbClr val="c41230"/>
                </a:solidFill>
                <a:latin typeface="Corbel"/>
              </a:rPr>
              <a:t>Acknowledgments</a:t>
            </a:r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457200" y="2362320"/>
            <a:ext cx="6705360" cy="3200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Thanks to iSEC Partners and the NCC Group for supporting this research</a:t>
            </a:r>
            <a:endParaRPr/>
          </a:p>
          <a:p>
            <a:pPr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Thanks to Dan Royer for providing the motion control code and robot build plans</a:t>
            </a:r>
            <a:endParaRPr/>
          </a:p>
          <a:p>
            <a:pPr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Thanks to Daniel Amitay for parts of our PIN data</a:t>
            </a:r>
            <a:endParaRPr/>
          </a:p>
          <a:p>
            <a:pPr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Thanks to David Nichols for analyzing the PIN using apps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1600200"/>
            <a:ext cx="594324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One of the most popular ways to lock mobile devices</a:t>
            </a:r>
            <a:endParaRPr/>
          </a:p>
          <a:p>
            <a:pPr lvl="1"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orbel"/>
              </a:rPr>
              <a:t>Commonly still only 4-digit despite ability to be longer</a:t>
            </a:r>
            <a:endParaRPr/>
          </a:p>
          <a:p>
            <a:pPr lvl="1"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orbel"/>
              </a:rPr>
              <a:t>User chosen, so typically low-entropy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457200" y="592560"/>
            <a:ext cx="5758200" cy="935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c41230"/>
                </a:solidFill>
                <a:latin typeface="Corbel"/>
              </a:rPr>
              <a:t>PINs</a:t>
            </a:r>
            <a:endParaRPr/>
          </a:p>
        </p:txBody>
      </p:sp>
      <p:pic>
        <p:nvPicPr>
          <p:cNvPr descr="" id="12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324480" y="1282680"/>
            <a:ext cx="2377080" cy="3962160"/>
          </a:xfrm>
          <a:prstGeom prst="rect">
            <a:avLst/>
          </a:prstGeom>
        </p:spPr>
      </p:pic>
      <p:sp>
        <p:nvSpPr>
          <p:cNvPr id="124" name="CustomShape 3"/>
          <p:cNvSpPr/>
          <p:nvPr/>
        </p:nvSpPr>
        <p:spPr>
          <a:xfrm>
            <a:off x="6904080" y="5245200"/>
            <a:ext cx="182700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rbel"/>
              </a:rPr>
              <a:t>play.google.com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1219320"/>
            <a:ext cx="6702120" cy="932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4000">
                <a:solidFill>
                  <a:srgbClr val="c41230"/>
                </a:solidFill>
                <a:latin typeface="Corbel"/>
              </a:rPr>
              <a:t>PIN Bypasses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57200" y="2362320"/>
            <a:ext cx="6705360" cy="3200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Software attacks</a:t>
            </a:r>
            <a:endParaRPr/>
          </a:p>
          <a:p>
            <a:pPr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Hardware attacks</a:t>
            </a:r>
            <a:endParaRPr/>
          </a:p>
          <a:p>
            <a:pPr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Brute Force the UI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1219320"/>
            <a:ext cx="6702120" cy="932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4000">
                <a:solidFill>
                  <a:srgbClr val="c41230"/>
                </a:solidFill>
                <a:latin typeface="Corbel"/>
              </a:rPr>
              <a:t>PIN Bypasses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57200" y="2362320"/>
            <a:ext cx="6705360" cy="3200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Software attacks</a:t>
            </a:r>
            <a:endParaRPr/>
          </a:p>
          <a:p>
            <a:pPr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Hardware attacks</a:t>
            </a:r>
            <a:endParaRPr/>
          </a:p>
          <a:p>
            <a:pPr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Brute Force the UI</a:t>
            </a:r>
            <a:r>
              <a:rPr lang="en-US" sz="2600">
                <a:solidFill>
                  <a:srgbClr val="000000"/>
                </a:solidFill>
                <a:latin typeface="Corbel"/>
              </a:rPr>
              <a:t> </a:t>
            </a:r>
            <a:endParaRPr/>
          </a:p>
          <a:p>
            <a:pPr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Punish an intern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1219320"/>
            <a:ext cx="6702120" cy="932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4000">
                <a:solidFill>
                  <a:srgbClr val="c41230"/>
                </a:solidFill>
                <a:latin typeface="Corbel"/>
              </a:rPr>
              <a:t>Punish an Intern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457200" y="2362320"/>
            <a:ext cx="6705360" cy="3200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Forcing your intern to try all 10,000 4-digit combinations will surely be more productive than anything else they could have been doing, except maybe getting coffee</a:t>
            </a:r>
            <a:endParaRPr/>
          </a:p>
          <a:p>
            <a:pPr>
              <a:lnSpc>
                <a:spcPct val="100000"/>
              </a:lnSpc>
              <a:buSzPct val="120000"/>
              <a:buFont typeface="Arial"/>
              <a:buChar char="•"/>
            </a:pPr>
            <a:r>
              <a:rPr b="1" lang="en-US" sz="2600">
                <a:solidFill>
                  <a:srgbClr val="000000"/>
                </a:solidFill>
                <a:latin typeface="Corbel"/>
              </a:rPr>
              <a:t>Problem: </a:t>
            </a:r>
            <a:r>
              <a:rPr lang="en-US" sz="2600">
                <a:solidFill>
                  <a:srgbClr val="000000"/>
                </a:solidFill>
                <a:latin typeface="Corbel"/>
              </a:rPr>
              <a:t>Interns are universally bad at their jobs, so they might miss some of the combinations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1219320"/>
            <a:ext cx="6702120" cy="932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4000">
                <a:solidFill>
                  <a:srgbClr val="c41230"/>
                </a:solidFill>
                <a:latin typeface="Corbel"/>
              </a:rPr>
              <a:t>PIN Cracking with Robots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57200" y="2362320"/>
            <a:ext cx="6705360" cy="3200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Required Abilities:</a:t>
            </a:r>
            <a:endParaRPr/>
          </a:p>
          <a:p>
            <a:pPr lvl="1"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orbel"/>
              </a:rPr>
              <a:t>“</a:t>
            </a:r>
            <a:r>
              <a:rPr lang="en-US" sz="2400">
                <a:solidFill>
                  <a:srgbClr val="000000"/>
                </a:solidFill>
                <a:latin typeface="Corbel"/>
              </a:rPr>
              <a:t>Push” buttons in sequence</a:t>
            </a:r>
            <a:endParaRPr/>
          </a:p>
          <a:p>
            <a:pPr lvl="1"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orbel"/>
              </a:rPr>
              <a:t>Remember what buttons were pushed</a:t>
            </a:r>
            <a:endParaRPr/>
          </a:p>
          <a:p>
            <a:pPr lvl="1"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orbel"/>
              </a:rPr>
              <a:t>Recognize success</a:t>
            </a:r>
            <a:endParaRPr/>
          </a:p>
          <a:p>
            <a:pPr lvl="2"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orbel"/>
              </a:rPr>
              <a:t>Not always necessary</a:t>
            </a:r>
            <a:endParaRPr/>
          </a:p>
          <a:p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1219320"/>
            <a:ext cx="6702120" cy="932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4000">
                <a:solidFill>
                  <a:srgbClr val="c41230"/>
                </a:solidFill>
                <a:latin typeface="Corbel"/>
              </a:rPr>
              <a:t>Delta Robot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457200" y="2362320"/>
            <a:ext cx="5702040" cy="3200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Designed for fast precision industrial work</a:t>
            </a:r>
            <a:endParaRPr/>
          </a:p>
          <a:p>
            <a:pPr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Simple combination of 3 single-motor arms gives precision 3D movement with somewhat small range of motion</a:t>
            </a:r>
            <a:endParaRPr/>
          </a:p>
          <a:p>
            <a:pPr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orbel"/>
              </a:rPr>
              <a:t>Fairly simple motion control</a:t>
            </a:r>
            <a:endParaRPr/>
          </a:p>
        </p:txBody>
      </p:sp>
      <p:pic>
        <p:nvPicPr>
          <p:cNvPr descr="" id="13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019920" y="1987560"/>
            <a:ext cx="2984040" cy="2933280"/>
          </a:xfrm>
          <a:prstGeom prst="rect">
            <a:avLst/>
          </a:prstGeom>
        </p:spPr>
      </p:pic>
      <p:sp>
        <p:nvSpPr>
          <p:cNvPr id="136" name="CustomShape 3"/>
          <p:cNvSpPr/>
          <p:nvPr/>
        </p:nvSpPr>
        <p:spPr>
          <a:xfrm>
            <a:off x="8715240" y="1802880"/>
            <a:ext cx="26964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rbel"/>
              </a:rPr>
              <a:t>*</a:t>
            </a:r>
            <a:endParaRPr/>
          </a:p>
        </p:txBody>
      </p:sp>
      <p:sp>
        <p:nvSpPr>
          <p:cNvPr id="137" name="CustomShape 4"/>
          <p:cNvSpPr/>
          <p:nvPr/>
        </p:nvSpPr>
        <p:spPr>
          <a:xfrm>
            <a:off x="457200" y="6098400"/>
            <a:ext cx="4419360" cy="637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rbel"/>
              </a:rPr>
              <a:t>* </a:t>
            </a:r>
            <a:r>
              <a:rPr b="1" lang="en-US" sz="1200">
                <a:solidFill>
                  <a:srgbClr val="000000"/>
                </a:solidFill>
                <a:latin typeface="Corbel"/>
              </a:rPr>
              <a:t>Lopez, Castillo, Garcia, and Bashir</a:t>
            </a:r>
            <a:r>
              <a:rPr b="1" i="1" lang="en-US" sz="1200">
                <a:solidFill>
                  <a:srgbClr val="000000"/>
                </a:solidFill>
                <a:latin typeface="Corbel"/>
              </a:rPr>
              <a:t>. </a:t>
            </a:r>
            <a:r>
              <a:rPr i="1" lang="en-US" sz="1200">
                <a:solidFill>
                  <a:srgbClr val="000000"/>
                </a:solidFill>
                <a:latin typeface="Corbel"/>
              </a:rPr>
              <a:t>Delta robot: inverse, direct, and intermediate Jacobians. </a:t>
            </a:r>
            <a:r>
              <a:rPr lang="en-US" sz="1200">
                <a:solidFill>
                  <a:srgbClr val="000000"/>
                </a:solidFill>
                <a:latin typeface="Corbel"/>
              </a:rPr>
              <a:t>Proc. IMechE Vol.220(2006)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1219320"/>
            <a:ext cx="6702120" cy="932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4000">
                <a:solidFill>
                  <a:srgbClr val="c41230"/>
                </a:solidFill>
                <a:latin typeface="Corbel"/>
              </a:rPr>
              <a:t>Still a lot of math…</a:t>
            </a:r>
            <a:endParaRPr/>
          </a:p>
        </p:txBody>
      </p:sp>
      <p:pic>
        <p:nvPicPr>
          <p:cNvPr descr="" id="13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970360" y="3407040"/>
            <a:ext cx="3060360" cy="118080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