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76" r:id="rId5"/>
    <p:sldId id="259" r:id="rId6"/>
    <p:sldId id="260" r:id="rId7"/>
    <p:sldId id="262" r:id="rId8"/>
    <p:sldId id="279" r:id="rId9"/>
    <p:sldId id="261" r:id="rId10"/>
    <p:sldId id="263" r:id="rId11"/>
    <p:sldId id="264" r:id="rId12"/>
    <p:sldId id="265" r:id="rId13"/>
    <p:sldId id="280" r:id="rId14"/>
    <p:sldId id="266" r:id="rId15"/>
    <p:sldId id="278" r:id="rId16"/>
    <p:sldId id="267" r:id="rId17"/>
    <p:sldId id="277" r:id="rId18"/>
    <p:sldId id="270" r:id="rId19"/>
    <p:sldId id="271" r:id="rId20"/>
    <p:sldId id="272" r:id="rId21"/>
    <p:sldId id="268" r:id="rId22"/>
    <p:sldId id="269" r:id="rId23"/>
    <p:sldId id="273" r:id="rId24"/>
    <p:sldId id="274" r:id="rId25"/>
    <p:sldId id="275" r:id="rId2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8"/>
    </p:embeddedFont>
    <p:embeddedFont>
      <p:font typeface="Oswald" panose="020B0604020202020204" charset="0"/>
      <p:regular r:id="rId29"/>
      <p:bold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3E1FA-C64A-49D2-83DA-B995A6F97AE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B9287-EFF3-4F97-A38F-E24014C47A31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DD19394B-E528-4CAE-BB9E-6DF4212A4737}" type="parTrans" cxnId="{14819EC8-CAC4-4A8D-94A2-A30ACAAD1C3E}">
      <dgm:prSet/>
      <dgm:spPr/>
      <dgm:t>
        <a:bodyPr/>
        <a:lstStyle/>
        <a:p>
          <a:endParaRPr lang="en-US"/>
        </a:p>
      </dgm:t>
    </dgm:pt>
    <dgm:pt modelId="{273A127C-9F25-440C-8C6D-274024A41548}" type="sibTrans" cxnId="{14819EC8-CAC4-4A8D-94A2-A30ACAAD1C3E}">
      <dgm:prSet/>
      <dgm:spPr/>
      <dgm:t>
        <a:bodyPr/>
        <a:lstStyle/>
        <a:p>
          <a:endParaRPr lang="en-US"/>
        </a:p>
      </dgm:t>
    </dgm:pt>
    <dgm:pt modelId="{96209085-62C5-410D-8B68-D8EC1964206F}" type="asst">
      <dgm:prSet phldrT="[Text]"/>
      <dgm:spPr/>
      <dgm:t>
        <a:bodyPr/>
        <a:lstStyle/>
        <a:p>
          <a:r>
            <a:rPr lang="en-US" dirty="0"/>
            <a:t>TRAIN SET (81%)</a:t>
          </a:r>
        </a:p>
      </dgm:t>
    </dgm:pt>
    <dgm:pt modelId="{44D8EDD3-B730-452D-9B78-6B422BEE05DE}" type="parTrans" cxnId="{138BF3EF-34C2-4EAA-8ACA-9384D31D9E1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7EF0652-A8C3-430F-BF6C-70BFAE477F27}" type="sibTrans" cxnId="{138BF3EF-34C2-4EAA-8ACA-9384D31D9E17}">
      <dgm:prSet/>
      <dgm:spPr/>
      <dgm:t>
        <a:bodyPr/>
        <a:lstStyle/>
        <a:p>
          <a:endParaRPr lang="en-US"/>
        </a:p>
      </dgm:t>
    </dgm:pt>
    <dgm:pt modelId="{F202A2C9-8F82-4196-920C-1ECDAD0BABE6}" type="asst">
      <dgm:prSet phldrT="[Text]"/>
      <dgm:spPr/>
      <dgm:t>
        <a:bodyPr/>
        <a:lstStyle/>
        <a:p>
          <a:r>
            <a:rPr lang="en-US" dirty="0"/>
            <a:t>VALIDATION SET (9%)</a:t>
          </a:r>
        </a:p>
      </dgm:t>
    </dgm:pt>
    <dgm:pt modelId="{E7621540-4236-41D9-A032-CBBFE185F401}" type="parTrans" cxnId="{DCDD4E5C-67C8-4FBD-8E50-81CB0D851404}">
      <dgm:prSet/>
      <dgm:spPr/>
      <dgm:t>
        <a:bodyPr/>
        <a:lstStyle/>
        <a:p>
          <a:endParaRPr lang="en-US"/>
        </a:p>
      </dgm:t>
    </dgm:pt>
    <dgm:pt modelId="{1076A70D-14C2-4252-97AB-99DDD5D441ED}" type="sibTrans" cxnId="{DCDD4E5C-67C8-4FBD-8E50-81CB0D851404}">
      <dgm:prSet/>
      <dgm:spPr/>
      <dgm:t>
        <a:bodyPr/>
        <a:lstStyle/>
        <a:p>
          <a:endParaRPr lang="en-US"/>
        </a:p>
      </dgm:t>
    </dgm:pt>
    <dgm:pt modelId="{AA18E88C-72D2-4F96-9979-C13FC3E7A020}" type="asst">
      <dgm:prSet phldrT="[Text]"/>
      <dgm:spPr/>
      <dgm:t>
        <a:bodyPr/>
        <a:lstStyle/>
        <a:p>
          <a:r>
            <a:rPr lang="en-US" dirty="0"/>
            <a:t>TEST SET (10%)</a:t>
          </a:r>
        </a:p>
      </dgm:t>
    </dgm:pt>
    <dgm:pt modelId="{DC406EFE-B30D-4205-AF78-310338B403D4}" type="parTrans" cxnId="{328FB89E-6AA9-49A2-ABF9-78F875BA89F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FDA581B-7C9A-4FA5-BF87-A8A61CE108A6}" type="sibTrans" cxnId="{328FB89E-6AA9-49A2-ABF9-78F875BA89F6}">
      <dgm:prSet/>
      <dgm:spPr/>
      <dgm:t>
        <a:bodyPr/>
        <a:lstStyle/>
        <a:p>
          <a:endParaRPr lang="en-US"/>
        </a:p>
      </dgm:t>
    </dgm:pt>
    <dgm:pt modelId="{BBEDFFFE-80AE-4CC0-BE46-0B816D22CB1A}" type="asst">
      <dgm:prSet phldrT="[Text]"/>
      <dgm:spPr/>
      <dgm:t>
        <a:bodyPr/>
        <a:lstStyle/>
        <a:p>
          <a:r>
            <a:rPr lang="en-US" dirty="0"/>
            <a:t>class a</a:t>
          </a:r>
        </a:p>
      </dgm:t>
    </dgm:pt>
    <dgm:pt modelId="{F10990D6-5CFE-462C-8955-F0E56A1EAE60}" type="parTrans" cxnId="{6FF327DB-C2DB-4D15-A5E9-998CF33EEFD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A5A5749-CBA3-4EE2-9029-8C76E4B61CE5}" type="sibTrans" cxnId="{6FF327DB-C2DB-4D15-A5E9-998CF33EEFD6}">
      <dgm:prSet/>
      <dgm:spPr/>
      <dgm:t>
        <a:bodyPr/>
        <a:lstStyle/>
        <a:p>
          <a:endParaRPr lang="en-US"/>
        </a:p>
      </dgm:t>
    </dgm:pt>
    <dgm:pt modelId="{7F032595-CA71-4E3A-8D64-851DE061C6BB}" type="asst">
      <dgm:prSet phldrT="[Text]"/>
      <dgm:spPr/>
      <dgm:t>
        <a:bodyPr/>
        <a:lstStyle/>
        <a:p>
          <a:r>
            <a:rPr lang="en-US" dirty="0"/>
            <a:t>class a</a:t>
          </a:r>
        </a:p>
      </dgm:t>
    </dgm:pt>
    <dgm:pt modelId="{EA09AA25-3C0C-4BC4-84A2-08902C9B6825}" type="parTrans" cxnId="{364F3ABF-8CC2-41E2-A897-82EF68947E4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AA7E868-A0A2-4B55-9A0A-0138D5B9E9AD}" type="sibTrans" cxnId="{364F3ABF-8CC2-41E2-A897-82EF68947E46}">
      <dgm:prSet/>
      <dgm:spPr/>
      <dgm:t>
        <a:bodyPr/>
        <a:lstStyle/>
        <a:p>
          <a:endParaRPr lang="en-US"/>
        </a:p>
      </dgm:t>
    </dgm:pt>
    <dgm:pt modelId="{868FECBB-666A-40BC-B457-B404F61C71CB}" type="asst">
      <dgm:prSet phldrT="[Text]"/>
      <dgm:spPr/>
      <dgm:t>
        <a:bodyPr/>
        <a:lstStyle/>
        <a:p>
          <a:r>
            <a:rPr lang="en-US"/>
            <a:t>class a</a:t>
          </a:r>
          <a:endParaRPr lang="en-US" dirty="0"/>
        </a:p>
      </dgm:t>
    </dgm:pt>
    <dgm:pt modelId="{987133E8-036F-40E8-A043-57518C634F69}" type="parTrans" cxnId="{BCBA4418-111D-4763-BC53-269BFC4D2D2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710A22A-DC0D-44B1-89D0-F81DA2E366E7}" type="sibTrans" cxnId="{BCBA4418-111D-4763-BC53-269BFC4D2D26}">
      <dgm:prSet/>
      <dgm:spPr/>
      <dgm:t>
        <a:bodyPr/>
        <a:lstStyle/>
        <a:p>
          <a:endParaRPr lang="en-US"/>
        </a:p>
      </dgm:t>
    </dgm:pt>
    <dgm:pt modelId="{081FAF40-21E2-4B9E-AE45-044C8F4194AC}" type="asst">
      <dgm:prSet phldrT="[Text]"/>
      <dgm:spPr/>
      <dgm:t>
        <a:bodyPr/>
        <a:lstStyle/>
        <a:p>
          <a:r>
            <a:rPr lang="en-US" dirty="0"/>
            <a:t>class b</a:t>
          </a:r>
        </a:p>
      </dgm:t>
    </dgm:pt>
    <dgm:pt modelId="{58527EC4-5A9A-4CD4-9B04-58733C3A46BB}" type="sibTrans" cxnId="{CD4AF24E-9C7E-4400-AE26-85961E467086}">
      <dgm:prSet/>
      <dgm:spPr/>
      <dgm:t>
        <a:bodyPr/>
        <a:lstStyle/>
        <a:p>
          <a:endParaRPr lang="en-US"/>
        </a:p>
      </dgm:t>
    </dgm:pt>
    <dgm:pt modelId="{56963F91-8B0D-419F-97E0-8ED18E2F5A5A}" type="parTrans" cxnId="{CD4AF24E-9C7E-4400-AE26-85961E46708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660A6A6D-CAFF-4129-B00E-1378853E2051}" type="asst">
      <dgm:prSet phldrT="[Text]"/>
      <dgm:spPr/>
      <dgm:t>
        <a:bodyPr/>
        <a:lstStyle/>
        <a:p>
          <a:r>
            <a:rPr lang="en-US" dirty="0"/>
            <a:t>class c</a:t>
          </a:r>
        </a:p>
      </dgm:t>
    </dgm:pt>
    <dgm:pt modelId="{22C947CE-9344-4457-BF9B-811008C384FF}" type="sibTrans" cxnId="{E795DBA0-E433-4B9A-AD62-37E9173733F9}">
      <dgm:prSet/>
      <dgm:spPr/>
      <dgm:t>
        <a:bodyPr/>
        <a:lstStyle/>
        <a:p>
          <a:endParaRPr lang="en-US"/>
        </a:p>
      </dgm:t>
    </dgm:pt>
    <dgm:pt modelId="{3AE7E37C-8B57-4919-8093-F23F61388D29}" type="parTrans" cxnId="{E795DBA0-E433-4B9A-AD62-37E9173733F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F59AD21-90C2-44F5-8A72-47BC17C7435F}" type="asst">
      <dgm:prSet phldrT="[Text]"/>
      <dgm:spPr/>
      <dgm:t>
        <a:bodyPr/>
        <a:lstStyle/>
        <a:p>
          <a:r>
            <a:rPr lang="en-US" dirty="0"/>
            <a:t>class d</a:t>
          </a:r>
        </a:p>
      </dgm:t>
    </dgm:pt>
    <dgm:pt modelId="{CB8EBAF2-9B3D-46F3-B96B-7830110C2741}" type="sibTrans" cxnId="{0E8B2130-62B0-4828-BAD1-FEDDA4B26AB2}">
      <dgm:prSet/>
      <dgm:spPr/>
      <dgm:t>
        <a:bodyPr/>
        <a:lstStyle/>
        <a:p>
          <a:endParaRPr lang="en-US"/>
        </a:p>
      </dgm:t>
    </dgm:pt>
    <dgm:pt modelId="{E8BBFCD0-1B03-419C-BFA4-E84AF3D79F0B}" type="parTrans" cxnId="{0E8B2130-62B0-4828-BAD1-FEDDA4B26AB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5DC7FEB-8FE1-474E-92F2-77D2B5BF4208}" type="asst">
      <dgm:prSet phldrT="[Text]"/>
      <dgm:spPr/>
      <dgm:t>
        <a:bodyPr/>
        <a:lstStyle/>
        <a:p>
          <a:r>
            <a:rPr lang="en-US" dirty="0"/>
            <a:t>class e</a:t>
          </a:r>
        </a:p>
      </dgm:t>
    </dgm:pt>
    <dgm:pt modelId="{25A398D0-9758-44DA-A81F-1DE2E7EFC891}" type="sibTrans" cxnId="{559D8B60-929A-4E1C-9553-361112249CC6}">
      <dgm:prSet/>
      <dgm:spPr/>
      <dgm:t>
        <a:bodyPr/>
        <a:lstStyle/>
        <a:p>
          <a:endParaRPr lang="en-US"/>
        </a:p>
      </dgm:t>
    </dgm:pt>
    <dgm:pt modelId="{4165E6D2-B2E3-4BA6-B16D-3DFEA5261DB2}" type="parTrans" cxnId="{559D8B60-929A-4E1C-9553-361112249CC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76EDF64-9CD7-41FC-82F3-9E06C52701F6}" type="asst">
      <dgm:prSet phldrT="[Text]"/>
      <dgm:spPr/>
      <dgm:t>
        <a:bodyPr/>
        <a:lstStyle/>
        <a:p>
          <a:r>
            <a:rPr lang="en-US" dirty="0"/>
            <a:t>class f</a:t>
          </a:r>
        </a:p>
      </dgm:t>
    </dgm:pt>
    <dgm:pt modelId="{6BF84671-A1FB-4C6A-9F70-1E65733BB92A}" type="sibTrans" cxnId="{4BEDF0ED-D595-4F6D-95F0-A5410452CBD3}">
      <dgm:prSet/>
      <dgm:spPr/>
      <dgm:t>
        <a:bodyPr/>
        <a:lstStyle/>
        <a:p>
          <a:endParaRPr lang="en-US"/>
        </a:p>
      </dgm:t>
    </dgm:pt>
    <dgm:pt modelId="{9CFCD66E-FC94-4EDC-8D24-15A4C1DD51E8}" type="parTrans" cxnId="{4BEDF0ED-D595-4F6D-95F0-A5410452CBD3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DFBC5C9-168F-4083-9B1B-94C64CAB5696}" type="asst">
      <dgm:prSet phldrT="[Text]"/>
      <dgm:spPr/>
      <dgm:t>
        <a:bodyPr/>
        <a:lstStyle/>
        <a:p>
          <a:r>
            <a:rPr lang="en-US" dirty="0"/>
            <a:t>class b</a:t>
          </a:r>
        </a:p>
      </dgm:t>
    </dgm:pt>
    <dgm:pt modelId="{65EAB469-2048-41DD-BF53-1E5DDAF03516}" type="parTrans" cxnId="{F7C25606-AB55-45DA-8307-1A164085A49A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BC018DBC-3E18-4A73-BA1A-64E83E293ED0}" type="sibTrans" cxnId="{F7C25606-AB55-45DA-8307-1A164085A49A}">
      <dgm:prSet/>
      <dgm:spPr/>
      <dgm:t>
        <a:bodyPr/>
        <a:lstStyle/>
        <a:p>
          <a:endParaRPr lang="en-US"/>
        </a:p>
      </dgm:t>
    </dgm:pt>
    <dgm:pt modelId="{9153F14A-8300-4B3C-9D8B-157332ACDA84}" type="asst">
      <dgm:prSet phldrT="[Text]"/>
      <dgm:spPr/>
      <dgm:t>
        <a:bodyPr/>
        <a:lstStyle/>
        <a:p>
          <a:r>
            <a:rPr lang="en-US" dirty="0"/>
            <a:t>class c</a:t>
          </a:r>
        </a:p>
      </dgm:t>
    </dgm:pt>
    <dgm:pt modelId="{3B65A929-4A0B-412C-9F45-6A1A6C956152}" type="parTrans" cxnId="{65029F9C-1C71-4B8C-85F4-98DF8C09776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0B7C0FD9-29EC-4289-AB43-5F98E0F6B7D4}" type="sibTrans" cxnId="{65029F9C-1C71-4B8C-85F4-98DF8C09776D}">
      <dgm:prSet/>
      <dgm:spPr/>
      <dgm:t>
        <a:bodyPr/>
        <a:lstStyle/>
        <a:p>
          <a:endParaRPr lang="en-US"/>
        </a:p>
      </dgm:t>
    </dgm:pt>
    <dgm:pt modelId="{86C6DFC2-7FE7-4FC1-8FFC-D27C2412157A}" type="asst">
      <dgm:prSet phldrT="[Text]"/>
      <dgm:spPr/>
      <dgm:t>
        <a:bodyPr/>
        <a:lstStyle/>
        <a:p>
          <a:r>
            <a:rPr lang="en-US" dirty="0"/>
            <a:t>class d</a:t>
          </a:r>
        </a:p>
      </dgm:t>
    </dgm:pt>
    <dgm:pt modelId="{71FEE2A6-F675-4C0D-AE47-0A952397967C}" type="parTrans" cxnId="{8C3C1D5A-A7D9-4333-81DF-86678B86ECA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CF3F37D-B330-4571-8CBA-207A46FD7951}" type="sibTrans" cxnId="{8C3C1D5A-A7D9-4333-81DF-86678B86ECA7}">
      <dgm:prSet/>
      <dgm:spPr/>
      <dgm:t>
        <a:bodyPr/>
        <a:lstStyle/>
        <a:p>
          <a:endParaRPr lang="en-US"/>
        </a:p>
      </dgm:t>
    </dgm:pt>
    <dgm:pt modelId="{391660E6-741D-4936-A904-6209B3A24B0F}" type="asst">
      <dgm:prSet phldrT="[Text]"/>
      <dgm:spPr/>
      <dgm:t>
        <a:bodyPr/>
        <a:lstStyle/>
        <a:p>
          <a:r>
            <a:rPr lang="en-US" dirty="0"/>
            <a:t>class e</a:t>
          </a:r>
        </a:p>
      </dgm:t>
    </dgm:pt>
    <dgm:pt modelId="{BC91108B-E8FA-4579-8C3F-91E5DDB5DC46}" type="parTrans" cxnId="{C26F8E4B-2A54-46F4-A25B-4C496827595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56B4633-A6A6-45C3-A6D6-4C3264D31D83}" type="sibTrans" cxnId="{C26F8E4B-2A54-46F4-A25B-4C4968275957}">
      <dgm:prSet/>
      <dgm:spPr/>
      <dgm:t>
        <a:bodyPr/>
        <a:lstStyle/>
        <a:p>
          <a:endParaRPr lang="en-US"/>
        </a:p>
      </dgm:t>
    </dgm:pt>
    <dgm:pt modelId="{CBC45814-617E-4AE6-9661-71441DEF88A6}" type="asst">
      <dgm:prSet phldrT="[Text]"/>
      <dgm:spPr/>
      <dgm:t>
        <a:bodyPr/>
        <a:lstStyle/>
        <a:p>
          <a:r>
            <a:rPr lang="en-US" dirty="0"/>
            <a:t>class f</a:t>
          </a:r>
        </a:p>
      </dgm:t>
    </dgm:pt>
    <dgm:pt modelId="{57774321-0ED4-415F-85DB-2AFA11964431}" type="parTrans" cxnId="{633F9E72-B979-489E-906E-37E1E11CE23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887A632C-D29A-406D-A4D9-CBB00265C43A}" type="sibTrans" cxnId="{633F9E72-B979-489E-906E-37E1E11CE235}">
      <dgm:prSet/>
      <dgm:spPr/>
      <dgm:t>
        <a:bodyPr/>
        <a:lstStyle/>
        <a:p>
          <a:endParaRPr lang="en-US"/>
        </a:p>
      </dgm:t>
    </dgm:pt>
    <dgm:pt modelId="{5138DB9A-0B82-4999-B4DF-6F3C74902878}" type="asst">
      <dgm:prSet phldrT="[Text]"/>
      <dgm:spPr/>
      <dgm:t>
        <a:bodyPr/>
        <a:lstStyle/>
        <a:p>
          <a:r>
            <a:rPr lang="en-US" dirty="0"/>
            <a:t>class b</a:t>
          </a:r>
        </a:p>
      </dgm:t>
    </dgm:pt>
    <dgm:pt modelId="{46E55B9F-7E49-43F0-AC3B-9FD4CF489567}" type="parTrans" cxnId="{2AE5C8AD-D919-49C8-B5C9-848CB50A9F20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10D8E85B-50C9-409F-A5A4-B54EA5F5D044}" type="sibTrans" cxnId="{2AE5C8AD-D919-49C8-B5C9-848CB50A9F20}">
      <dgm:prSet/>
      <dgm:spPr/>
      <dgm:t>
        <a:bodyPr/>
        <a:lstStyle/>
        <a:p>
          <a:endParaRPr lang="en-US"/>
        </a:p>
      </dgm:t>
    </dgm:pt>
    <dgm:pt modelId="{B4B63C21-84A8-496A-83FD-B39EFA6BF65C}" type="asst">
      <dgm:prSet phldrT="[Text]"/>
      <dgm:spPr/>
      <dgm:t>
        <a:bodyPr/>
        <a:lstStyle/>
        <a:p>
          <a:r>
            <a:rPr lang="en-US" dirty="0"/>
            <a:t>class c</a:t>
          </a:r>
        </a:p>
      </dgm:t>
    </dgm:pt>
    <dgm:pt modelId="{C4512098-599B-42A8-BEA9-FDF12D0F8B0C}" type="parTrans" cxnId="{3C5BC3A2-1D72-4610-B8E0-22E546562EDE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A8AD4E69-57BF-4527-A6EA-A781734AE183}" type="sibTrans" cxnId="{3C5BC3A2-1D72-4610-B8E0-22E546562EDE}">
      <dgm:prSet/>
      <dgm:spPr/>
      <dgm:t>
        <a:bodyPr/>
        <a:lstStyle/>
        <a:p>
          <a:endParaRPr lang="en-US"/>
        </a:p>
      </dgm:t>
    </dgm:pt>
    <dgm:pt modelId="{B6491350-9E77-4A9C-A0C5-BD8FFA691A6A}" type="asst">
      <dgm:prSet phldrT="[Text]"/>
      <dgm:spPr/>
      <dgm:t>
        <a:bodyPr/>
        <a:lstStyle/>
        <a:p>
          <a:r>
            <a:rPr lang="en-US" dirty="0"/>
            <a:t>class d</a:t>
          </a:r>
        </a:p>
      </dgm:t>
    </dgm:pt>
    <dgm:pt modelId="{7B0A714B-4E3D-4B32-B838-FC81D14E6F05}" type="parTrans" cxnId="{D057957E-2701-4A87-8BA8-388B9471F6D4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9D0AC592-A2BE-4FF6-AC2A-4A8029D94686}" type="sibTrans" cxnId="{D057957E-2701-4A87-8BA8-388B9471F6D4}">
      <dgm:prSet/>
      <dgm:spPr/>
      <dgm:t>
        <a:bodyPr/>
        <a:lstStyle/>
        <a:p>
          <a:endParaRPr lang="en-US"/>
        </a:p>
      </dgm:t>
    </dgm:pt>
    <dgm:pt modelId="{AA779370-B2E0-4D3E-96C3-45D9787470FD}" type="asst">
      <dgm:prSet phldrT="[Text]"/>
      <dgm:spPr/>
      <dgm:t>
        <a:bodyPr/>
        <a:lstStyle/>
        <a:p>
          <a:r>
            <a:rPr lang="en-US" dirty="0"/>
            <a:t>class e</a:t>
          </a:r>
        </a:p>
      </dgm:t>
    </dgm:pt>
    <dgm:pt modelId="{A4ED28B7-7473-4431-BB06-893F5F7B85D4}" type="parTrans" cxnId="{BC531594-4097-4380-9115-8354A01BD679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C4B4835B-081D-4EBE-9132-D31566E19649}" type="sibTrans" cxnId="{BC531594-4097-4380-9115-8354A01BD679}">
      <dgm:prSet/>
      <dgm:spPr/>
      <dgm:t>
        <a:bodyPr/>
        <a:lstStyle/>
        <a:p>
          <a:endParaRPr lang="en-US"/>
        </a:p>
      </dgm:t>
    </dgm:pt>
    <dgm:pt modelId="{B96BBE38-686E-4348-AAB5-A3301089DEF6}" type="asst">
      <dgm:prSet phldrT="[Text]"/>
      <dgm:spPr/>
      <dgm:t>
        <a:bodyPr/>
        <a:lstStyle/>
        <a:p>
          <a:r>
            <a:rPr lang="en-US" dirty="0"/>
            <a:t>class f</a:t>
          </a:r>
        </a:p>
      </dgm:t>
    </dgm:pt>
    <dgm:pt modelId="{B73D0A3B-8295-429B-8E62-E9DD12F81CED}" type="parTrans" cxnId="{898E91FB-87D8-404C-A916-E793C6A2C8E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2057E376-0CF1-4BAB-98D7-60731C43B8F4}" type="sibTrans" cxnId="{898E91FB-87D8-404C-A916-E793C6A2C8E5}">
      <dgm:prSet/>
      <dgm:spPr/>
      <dgm:t>
        <a:bodyPr/>
        <a:lstStyle/>
        <a:p>
          <a:endParaRPr lang="en-US"/>
        </a:p>
      </dgm:t>
    </dgm:pt>
    <dgm:pt modelId="{13C807FB-C67B-41C3-BECE-433A4521EC5F}" type="pres">
      <dgm:prSet presAssocID="{DDE3E1FA-C64A-49D2-83DA-B995A6F97A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6B11FD-D0EC-45E1-8BA9-11C2010F807E}" type="pres">
      <dgm:prSet presAssocID="{26BB9287-EFF3-4F97-A38F-E24014C47A31}" presName="hierRoot1" presStyleCnt="0">
        <dgm:presLayoutVars>
          <dgm:hierBranch val="init"/>
        </dgm:presLayoutVars>
      </dgm:prSet>
      <dgm:spPr/>
    </dgm:pt>
    <dgm:pt modelId="{F758C2AC-5E52-4E7D-AAFE-640F464B44FF}" type="pres">
      <dgm:prSet presAssocID="{26BB9287-EFF3-4F97-A38F-E24014C47A31}" presName="rootComposite1" presStyleCnt="0"/>
      <dgm:spPr/>
    </dgm:pt>
    <dgm:pt modelId="{15C05FF0-8E31-4DD2-9AE6-779A689757A4}" type="pres">
      <dgm:prSet presAssocID="{26BB9287-EFF3-4F97-A38F-E24014C47A31}" presName="rootText1" presStyleLbl="node0" presStyleIdx="0" presStyleCnt="1" custLinFactNeighborY="-32781">
        <dgm:presLayoutVars>
          <dgm:chPref val="3"/>
        </dgm:presLayoutVars>
      </dgm:prSet>
      <dgm:spPr/>
    </dgm:pt>
    <dgm:pt modelId="{66482590-FECE-4DEE-A974-3791054B4943}" type="pres">
      <dgm:prSet presAssocID="{26BB9287-EFF3-4F97-A38F-E24014C47A31}" presName="rootConnector1" presStyleLbl="node1" presStyleIdx="0" presStyleCnt="0"/>
      <dgm:spPr/>
    </dgm:pt>
    <dgm:pt modelId="{2C964EAB-2A0E-4D16-99E7-0F4D204E7EA7}" type="pres">
      <dgm:prSet presAssocID="{26BB9287-EFF3-4F97-A38F-E24014C47A31}" presName="hierChild2" presStyleCnt="0"/>
      <dgm:spPr/>
    </dgm:pt>
    <dgm:pt modelId="{3213DE62-1685-482F-8217-1464A5E8A7BD}" type="pres">
      <dgm:prSet presAssocID="{26BB9287-EFF3-4F97-A38F-E24014C47A31}" presName="hierChild3" presStyleCnt="0"/>
      <dgm:spPr/>
    </dgm:pt>
    <dgm:pt modelId="{0D85E641-92AA-4663-8BF7-A7DED040F09B}" type="pres">
      <dgm:prSet presAssocID="{44D8EDD3-B730-452D-9B78-6B422BEE05DE}" presName="Name111" presStyleLbl="parChTrans1D2" presStyleIdx="0" presStyleCnt="3"/>
      <dgm:spPr/>
    </dgm:pt>
    <dgm:pt modelId="{34CC6738-5716-4D9A-A6D7-F995DB7AD082}" type="pres">
      <dgm:prSet presAssocID="{96209085-62C5-410D-8B68-D8EC1964206F}" presName="hierRoot3" presStyleCnt="0">
        <dgm:presLayoutVars>
          <dgm:hierBranch val="init"/>
        </dgm:presLayoutVars>
      </dgm:prSet>
      <dgm:spPr/>
    </dgm:pt>
    <dgm:pt modelId="{65AA774A-1E21-4FF4-8BF8-81E062DD85FD}" type="pres">
      <dgm:prSet presAssocID="{96209085-62C5-410D-8B68-D8EC1964206F}" presName="rootComposite3" presStyleCnt="0"/>
      <dgm:spPr/>
    </dgm:pt>
    <dgm:pt modelId="{960335E3-7278-4C0E-B17E-F33599A8A1F1}" type="pres">
      <dgm:prSet presAssocID="{96209085-62C5-410D-8B68-D8EC1964206F}" presName="rootText3" presStyleLbl="asst1" presStyleIdx="0" presStyleCnt="21" custLinFactX="-33258" custLinFactNeighborX="-100000" custLinFactNeighborY="2110">
        <dgm:presLayoutVars>
          <dgm:chPref val="3"/>
        </dgm:presLayoutVars>
      </dgm:prSet>
      <dgm:spPr/>
    </dgm:pt>
    <dgm:pt modelId="{D7994390-AA8A-416C-8231-A16DA86E8173}" type="pres">
      <dgm:prSet presAssocID="{96209085-62C5-410D-8B68-D8EC1964206F}" presName="rootConnector3" presStyleLbl="asst1" presStyleIdx="0" presStyleCnt="21"/>
      <dgm:spPr/>
    </dgm:pt>
    <dgm:pt modelId="{8838D7E7-1FF5-4D8A-B61D-313491A47A50}" type="pres">
      <dgm:prSet presAssocID="{96209085-62C5-410D-8B68-D8EC1964206F}" presName="hierChild6" presStyleCnt="0"/>
      <dgm:spPr/>
    </dgm:pt>
    <dgm:pt modelId="{64B2EE5A-BC2B-4A86-991F-4C7D09CDA547}" type="pres">
      <dgm:prSet presAssocID="{96209085-62C5-410D-8B68-D8EC1964206F}" presName="hierChild7" presStyleCnt="0"/>
      <dgm:spPr/>
    </dgm:pt>
    <dgm:pt modelId="{BEF7C3FC-0E0D-4412-8574-035C6E45CDC1}" type="pres">
      <dgm:prSet presAssocID="{F10990D6-5CFE-462C-8955-F0E56A1EAE60}" presName="Name111" presStyleLbl="parChTrans1D3" presStyleIdx="0" presStyleCnt="18"/>
      <dgm:spPr/>
    </dgm:pt>
    <dgm:pt modelId="{EC71B316-7AF3-4B58-B7DF-71618C80D4F1}" type="pres">
      <dgm:prSet presAssocID="{BBEDFFFE-80AE-4CC0-BE46-0B816D22CB1A}" presName="hierRoot3" presStyleCnt="0">
        <dgm:presLayoutVars>
          <dgm:hierBranch val="init"/>
        </dgm:presLayoutVars>
      </dgm:prSet>
      <dgm:spPr/>
    </dgm:pt>
    <dgm:pt modelId="{BD3194C8-995E-4691-9622-67B4A197DB97}" type="pres">
      <dgm:prSet presAssocID="{BBEDFFFE-80AE-4CC0-BE46-0B816D22CB1A}" presName="rootComposite3" presStyleCnt="0"/>
      <dgm:spPr/>
    </dgm:pt>
    <dgm:pt modelId="{B4E094F3-25AF-4903-8661-8DB06296E7AA}" type="pres">
      <dgm:prSet presAssocID="{BBEDFFFE-80AE-4CC0-BE46-0B816D22CB1A}" presName="rootText3" presStyleLbl="asst1" presStyleIdx="1" presStyleCnt="21" custLinFactX="-38186" custLinFactNeighborX="-100000" custLinFactNeighborY="-10548">
        <dgm:presLayoutVars>
          <dgm:chPref val="3"/>
        </dgm:presLayoutVars>
      </dgm:prSet>
      <dgm:spPr/>
    </dgm:pt>
    <dgm:pt modelId="{6D22237D-3AEC-4D52-9A3C-88AC79D60B9D}" type="pres">
      <dgm:prSet presAssocID="{BBEDFFFE-80AE-4CC0-BE46-0B816D22CB1A}" presName="rootConnector3" presStyleLbl="asst1" presStyleIdx="1" presStyleCnt="21"/>
      <dgm:spPr/>
    </dgm:pt>
    <dgm:pt modelId="{943C3ADE-BBAF-4064-B37C-8E29A445A36D}" type="pres">
      <dgm:prSet presAssocID="{BBEDFFFE-80AE-4CC0-BE46-0B816D22CB1A}" presName="hierChild6" presStyleCnt="0"/>
      <dgm:spPr/>
    </dgm:pt>
    <dgm:pt modelId="{F0ED69A7-C9C5-43A8-A719-580A57995F76}" type="pres">
      <dgm:prSet presAssocID="{BBEDFFFE-80AE-4CC0-BE46-0B816D22CB1A}" presName="hierChild7" presStyleCnt="0"/>
      <dgm:spPr/>
    </dgm:pt>
    <dgm:pt modelId="{42F96457-1D87-4897-844C-5535205267BF}" type="pres">
      <dgm:prSet presAssocID="{56963F91-8B0D-419F-97E0-8ED18E2F5A5A}" presName="Name111" presStyleLbl="parChTrans1D3" presStyleIdx="1" presStyleCnt="18"/>
      <dgm:spPr/>
    </dgm:pt>
    <dgm:pt modelId="{59CAA7FC-6E32-4218-AC2B-61A4AAF4D477}" type="pres">
      <dgm:prSet presAssocID="{081FAF40-21E2-4B9E-AE45-044C8F4194AC}" presName="hierRoot3" presStyleCnt="0">
        <dgm:presLayoutVars>
          <dgm:hierBranch val="init"/>
        </dgm:presLayoutVars>
      </dgm:prSet>
      <dgm:spPr/>
    </dgm:pt>
    <dgm:pt modelId="{E99F7F76-6983-41FE-9085-B4F409B7A517}" type="pres">
      <dgm:prSet presAssocID="{081FAF40-21E2-4B9E-AE45-044C8F4194AC}" presName="rootComposite3" presStyleCnt="0"/>
      <dgm:spPr/>
    </dgm:pt>
    <dgm:pt modelId="{073DA7C2-5F0F-4301-978A-966485B77AB5}" type="pres">
      <dgm:prSet presAssocID="{081FAF40-21E2-4B9E-AE45-044C8F4194AC}" presName="rootText3" presStyleLbl="asst1" presStyleIdx="2" presStyleCnt="21" custLinFactX="-32912" custLinFactNeighborX="-100000" custLinFactNeighborY="-10548">
        <dgm:presLayoutVars>
          <dgm:chPref val="3"/>
        </dgm:presLayoutVars>
      </dgm:prSet>
      <dgm:spPr/>
    </dgm:pt>
    <dgm:pt modelId="{915C43E2-667F-448E-AE09-D42D61DECE8F}" type="pres">
      <dgm:prSet presAssocID="{081FAF40-21E2-4B9E-AE45-044C8F4194AC}" presName="rootConnector3" presStyleLbl="asst1" presStyleIdx="2" presStyleCnt="21"/>
      <dgm:spPr/>
    </dgm:pt>
    <dgm:pt modelId="{011AC68A-1BFC-4B91-840A-0B5A51E77D8F}" type="pres">
      <dgm:prSet presAssocID="{081FAF40-21E2-4B9E-AE45-044C8F4194AC}" presName="hierChild6" presStyleCnt="0"/>
      <dgm:spPr/>
    </dgm:pt>
    <dgm:pt modelId="{6A1D64C9-0DE5-457E-A6C5-F83257C3A0CC}" type="pres">
      <dgm:prSet presAssocID="{081FAF40-21E2-4B9E-AE45-044C8F4194AC}" presName="hierChild7" presStyleCnt="0"/>
      <dgm:spPr/>
    </dgm:pt>
    <dgm:pt modelId="{8FF47D5E-A365-4D9A-84D4-DC97ED1354A0}" type="pres">
      <dgm:prSet presAssocID="{3AE7E37C-8B57-4919-8093-F23F61388D29}" presName="Name111" presStyleLbl="parChTrans1D3" presStyleIdx="2" presStyleCnt="18"/>
      <dgm:spPr/>
    </dgm:pt>
    <dgm:pt modelId="{F7B6DDA1-38A2-4163-B1D6-AE08BF2C8776}" type="pres">
      <dgm:prSet presAssocID="{660A6A6D-CAFF-4129-B00E-1378853E2051}" presName="hierRoot3" presStyleCnt="0">
        <dgm:presLayoutVars>
          <dgm:hierBranch val="init"/>
        </dgm:presLayoutVars>
      </dgm:prSet>
      <dgm:spPr/>
    </dgm:pt>
    <dgm:pt modelId="{3C063F07-3A49-4B49-B840-DF339D90153F}" type="pres">
      <dgm:prSet presAssocID="{660A6A6D-CAFF-4129-B00E-1378853E2051}" presName="rootComposite3" presStyleCnt="0"/>
      <dgm:spPr/>
    </dgm:pt>
    <dgm:pt modelId="{AF34CBEF-938E-4B0E-9DA8-DE2D8B22311C}" type="pres">
      <dgm:prSet presAssocID="{660A6A6D-CAFF-4129-B00E-1378853E2051}" presName="rootText3" presStyleLbl="asst1" presStyleIdx="3" presStyleCnt="21" custLinFactX="-39242" custLinFactNeighborX="-100000" custLinFactNeighborY="-14768">
        <dgm:presLayoutVars>
          <dgm:chPref val="3"/>
        </dgm:presLayoutVars>
      </dgm:prSet>
      <dgm:spPr/>
    </dgm:pt>
    <dgm:pt modelId="{4DB1EBF8-9481-4958-98EB-912537672F72}" type="pres">
      <dgm:prSet presAssocID="{660A6A6D-CAFF-4129-B00E-1378853E2051}" presName="rootConnector3" presStyleLbl="asst1" presStyleIdx="3" presStyleCnt="21"/>
      <dgm:spPr/>
    </dgm:pt>
    <dgm:pt modelId="{F6FEE6F2-5B91-4644-B747-4BB4DE3EDED3}" type="pres">
      <dgm:prSet presAssocID="{660A6A6D-CAFF-4129-B00E-1378853E2051}" presName="hierChild6" presStyleCnt="0"/>
      <dgm:spPr/>
    </dgm:pt>
    <dgm:pt modelId="{BB04E14A-C021-4936-B8A4-3AF02E437FB6}" type="pres">
      <dgm:prSet presAssocID="{660A6A6D-CAFF-4129-B00E-1378853E2051}" presName="hierChild7" presStyleCnt="0"/>
      <dgm:spPr/>
    </dgm:pt>
    <dgm:pt modelId="{B380E3BB-DF16-43BE-9846-C199F663F8EE}" type="pres">
      <dgm:prSet presAssocID="{E8BBFCD0-1B03-419C-BFA4-E84AF3D79F0B}" presName="Name111" presStyleLbl="parChTrans1D3" presStyleIdx="3" presStyleCnt="18"/>
      <dgm:spPr/>
    </dgm:pt>
    <dgm:pt modelId="{893D6921-2237-47AE-9099-BCFD6511FADE}" type="pres">
      <dgm:prSet presAssocID="{AF59AD21-90C2-44F5-8A72-47BC17C7435F}" presName="hierRoot3" presStyleCnt="0">
        <dgm:presLayoutVars>
          <dgm:hierBranch val="init"/>
        </dgm:presLayoutVars>
      </dgm:prSet>
      <dgm:spPr/>
    </dgm:pt>
    <dgm:pt modelId="{95A7AAD5-E66C-47EF-843C-6EE69ABF1A03}" type="pres">
      <dgm:prSet presAssocID="{AF59AD21-90C2-44F5-8A72-47BC17C7435F}" presName="rootComposite3" presStyleCnt="0"/>
      <dgm:spPr/>
    </dgm:pt>
    <dgm:pt modelId="{1776B271-F655-4102-8B8C-E7B5DFEE644D}" type="pres">
      <dgm:prSet presAssocID="{AF59AD21-90C2-44F5-8A72-47BC17C7435F}" presName="rootText3" presStyleLbl="asst1" presStyleIdx="4" presStyleCnt="21" custLinFactX="-31857" custLinFactNeighborX="-100000" custLinFactNeighborY="-14768">
        <dgm:presLayoutVars>
          <dgm:chPref val="3"/>
        </dgm:presLayoutVars>
      </dgm:prSet>
      <dgm:spPr/>
    </dgm:pt>
    <dgm:pt modelId="{E0D89596-060A-494A-90E8-7E77D9F5D373}" type="pres">
      <dgm:prSet presAssocID="{AF59AD21-90C2-44F5-8A72-47BC17C7435F}" presName="rootConnector3" presStyleLbl="asst1" presStyleIdx="4" presStyleCnt="21"/>
      <dgm:spPr/>
    </dgm:pt>
    <dgm:pt modelId="{1F093CF8-A229-43DE-B1F9-35BCFDB412E9}" type="pres">
      <dgm:prSet presAssocID="{AF59AD21-90C2-44F5-8A72-47BC17C7435F}" presName="hierChild6" presStyleCnt="0"/>
      <dgm:spPr/>
    </dgm:pt>
    <dgm:pt modelId="{71B2178E-2B51-4B41-A03F-63B906A6741D}" type="pres">
      <dgm:prSet presAssocID="{AF59AD21-90C2-44F5-8A72-47BC17C7435F}" presName="hierChild7" presStyleCnt="0"/>
      <dgm:spPr/>
    </dgm:pt>
    <dgm:pt modelId="{F6251E9C-0BF3-4800-AB79-4506310D51AF}" type="pres">
      <dgm:prSet presAssocID="{4165E6D2-B2E3-4BA6-B16D-3DFEA5261DB2}" presName="Name111" presStyleLbl="parChTrans1D3" presStyleIdx="4" presStyleCnt="18"/>
      <dgm:spPr/>
    </dgm:pt>
    <dgm:pt modelId="{51E72548-8A29-4BFD-B682-0FDA5611BB2B}" type="pres">
      <dgm:prSet presAssocID="{05DC7FEB-8FE1-474E-92F2-77D2B5BF4208}" presName="hierRoot3" presStyleCnt="0">
        <dgm:presLayoutVars>
          <dgm:hierBranch val="init"/>
        </dgm:presLayoutVars>
      </dgm:prSet>
      <dgm:spPr/>
    </dgm:pt>
    <dgm:pt modelId="{8891F710-65FF-42FF-A790-F9997D758868}" type="pres">
      <dgm:prSet presAssocID="{05DC7FEB-8FE1-474E-92F2-77D2B5BF4208}" presName="rootComposite3" presStyleCnt="0"/>
      <dgm:spPr/>
    </dgm:pt>
    <dgm:pt modelId="{30A9A63B-A53E-4C60-8B00-FAEB812074B8}" type="pres">
      <dgm:prSet presAssocID="{05DC7FEB-8FE1-474E-92F2-77D2B5BF4208}" presName="rootText3" presStyleLbl="asst1" presStyleIdx="5" presStyleCnt="21" custLinFactX="-40295" custLinFactNeighborX="-100000" custLinFactNeighborY="0">
        <dgm:presLayoutVars>
          <dgm:chPref val="3"/>
        </dgm:presLayoutVars>
      </dgm:prSet>
      <dgm:spPr/>
    </dgm:pt>
    <dgm:pt modelId="{4B9D0E40-7052-435F-8429-C9169FDC9145}" type="pres">
      <dgm:prSet presAssocID="{05DC7FEB-8FE1-474E-92F2-77D2B5BF4208}" presName="rootConnector3" presStyleLbl="asst1" presStyleIdx="5" presStyleCnt="21"/>
      <dgm:spPr/>
    </dgm:pt>
    <dgm:pt modelId="{E215A11F-A2F2-45C9-9A2D-82B779A821AE}" type="pres">
      <dgm:prSet presAssocID="{05DC7FEB-8FE1-474E-92F2-77D2B5BF4208}" presName="hierChild6" presStyleCnt="0"/>
      <dgm:spPr/>
    </dgm:pt>
    <dgm:pt modelId="{7A9F337E-C1AF-4B1F-BCEF-440C40F718B2}" type="pres">
      <dgm:prSet presAssocID="{05DC7FEB-8FE1-474E-92F2-77D2B5BF4208}" presName="hierChild7" presStyleCnt="0"/>
      <dgm:spPr/>
    </dgm:pt>
    <dgm:pt modelId="{E1765AB0-0067-4A93-B980-D020F029C061}" type="pres">
      <dgm:prSet presAssocID="{9CFCD66E-FC94-4EDC-8D24-15A4C1DD51E8}" presName="Name111" presStyleLbl="parChTrans1D3" presStyleIdx="5" presStyleCnt="18"/>
      <dgm:spPr/>
    </dgm:pt>
    <dgm:pt modelId="{0BB8CE7C-37EB-4BE5-B0AF-8CD65AA78526}" type="pres">
      <dgm:prSet presAssocID="{F76EDF64-9CD7-41FC-82F3-9E06C52701F6}" presName="hierRoot3" presStyleCnt="0">
        <dgm:presLayoutVars>
          <dgm:hierBranch val="init"/>
        </dgm:presLayoutVars>
      </dgm:prSet>
      <dgm:spPr/>
    </dgm:pt>
    <dgm:pt modelId="{6E2BEC22-1BC4-4967-BF4F-C15B561DFB04}" type="pres">
      <dgm:prSet presAssocID="{F76EDF64-9CD7-41FC-82F3-9E06C52701F6}" presName="rootComposite3" presStyleCnt="0"/>
      <dgm:spPr/>
    </dgm:pt>
    <dgm:pt modelId="{85D2AB9C-A390-4C66-94C6-9B751B5D2D7C}" type="pres">
      <dgm:prSet presAssocID="{F76EDF64-9CD7-41FC-82F3-9E06C52701F6}" presName="rootText3" presStyleLbl="asst1" presStyleIdx="6" presStyleCnt="21" custLinFactX="-30802" custLinFactNeighborX="-100000" custLinFactNeighborY="0">
        <dgm:presLayoutVars>
          <dgm:chPref val="3"/>
        </dgm:presLayoutVars>
      </dgm:prSet>
      <dgm:spPr/>
    </dgm:pt>
    <dgm:pt modelId="{9F2CF034-21B2-4D46-8831-ABA9E0E91961}" type="pres">
      <dgm:prSet presAssocID="{F76EDF64-9CD7-41FC-82F3-9E06C52701F6}" presName="rootConnector3" presStyleLbl="asst1" presStyleIdx="6" presStyleCnt="21"/>
      <dgm:spPr/>
    </dgm:pt>
    <dgm:pt modelId="{ADF4B1EA-9A41-43AD-BCFF-5C26B552F0F3}" type="pres">
      <dgm:prSet presAssocID="{F76EDF64-9CD7-41FC-82F3-9E06C52701F6}" presName="hierChild6" presStyleCnt="0"/>
      <dgm:spPr/>
    </dgm:pt>
    <dgm:pt modelId="{BB442255-5848-46DD-B984-2FFF7E08A3A8}" type="pres">
      <dgm:prSet presAssocID="{F76EDF64-9CD7-41FC-82F3-9E06C52701F6}" presName="hierChild7" presStyleCnt="0"/>
      <dgm:spPr/>
    </dgm:pt>
    <dgm:pt modelId="{D28BB72A-1882-4270-955C-B18C7F1906AB}" type="pres">
      <dgm:prSet presAssocID="{E7621540-4236-41D9-A032-CBBFE185F401}" presName="Name111" presStyleLbl="parChTrans1D2" presStyleIdx="1" presStyleCnt="3"/>
      <dgm:spPr/>
    </dgm:pt>
    <dgm:pt modelId="{E647CBA5-3A09-460B-991C-90640AB62430}" type="pres">
      <dgm:prSet presAssocID="{F202A2C9-8F82-4196-920C-1ECDAD0BABE6}" presName="hierRoot3" presStyleCnt="0">
        <dgm:presLayoutVars>
          <dgm:hierBranch val="init"/>
        </dgm:presLayoutVars>
      </dgm:prSet>
      <dgm:spPr/>
    </dgm:pt>
    <dgm:pt modelId="{31ECA606-2293-44CE-8E01-DC617848076C}" type="pres">
      <dgm:prSet presAssocID="{F202A2C9-8F82-4196-920C-1ECDAD0BABE6}" presName="rootComposite3" presStyleCnt="0"/>
      <dgm:spPr/>
    </dgm:pt>
    <dgm:pt modelId="{A121E3B0-0C0B-4A3D-9CD8-525C4AED0CF1}" type="pres">
      <dgm:prSet presAssocID="{F202A2C9-8F82-4196-920C-1ECDAD0BABE6}" presName="rootText3" presStyleLbl="asst1" presStyleIdx="7" presStyleCnt="21" custLinFactX="-21000" custLinFactNeighborX="-100000" custLinFactNeighborY="2033">
        <dgm:presLayoutVars>
          <dgm:chPref val="3"/>
        </dgm:presLayoutVars>
      </dgm:prSet>
      <dgm:spPr/>
    </dgm:pt>
    <dgm:pt modelId="{BCE23463-EAE5-44FC-942A-4DB5856E59FB}" type="pres">
      <dgm:prSet presAssocID="{F202A2C9-8F82-4196-920C-1ECDAD0BABE6}" presName="rootConnector3" presStyleLbl="asst1" presStyleIdx="7" presStyleCnt="21"/>
      <dgm:spPr/>
    </dgm:pt>
    <dgm:pt modelId="{BF25AC46-50C4-4873-A268-66E73BD52C4F}" type="pres">
      <dgm:prSet presAssocID="{F202A2C9-8F82-4196-920C-1ECDAD0BABE6}" presName="hierChild6" presStyleCnt="0"/>
      <dgm:spPr/>
    </dgm:pt>
    <dgm:pt modelId="{A92B4FE5-53A5-4C8E-9EC2-9D799B97E745}" type="pres">
      <dgm:prSet presAssocID="{F202A2C9-8F82-4196-920C-1ECDAD0BABE6}" presName="hierChild7" presStyleCnt="0"/>
      <dgm:spPr/>
    </dgm:pt>
    <dgm:pt modelId="{AFFF5A3D-C700-4E02-8161-911FE766575C}" type="pres">
      <dgm:prSet presAssocID="{EA09AA25-3C0C-4BC4-84A2-08902C9B6825}" presName="Name111" presStyleLbl="parChTrans1D3" presStyleIdx="6" presStyleCnt="18"/>
      <dgm:spPr/>
    </dgm:pt>
    <dgm:pt modelId="{B2A2B06E-19FD-4A96-8E4F-D562F28AD76A}" type="pres">
      <dgm:prSet presAssocID="{7F032595-CA71-4E3A-8D64-851DE061C6BB}" presName="hierRoot3" presStyleCnt="0">
        <dgm:presLayoutVars>
          <dgm:hierBranch val="init"/>
        </dgm:presLayoutVars>
      </dgm:prSet>
      <dgm:spPr/>
    </dgm:pt>
    <dgm:pt modelId="{1621BA24-43E2-47C8-9C5E-F052CC5E0960}" type="pres">
      <dgm:prSet presAssocID="{7F032595-CA71-4E3A-8D64-851DE061C6BB}" presName="rootComposite3" presStyleCnt="0"/>
      <dgm:spPr/>
    </dgm:pt>
    <dgm:pt modelId="{23D38007-B17E-44A5-884D-BF02BAD062EA}" type="pres">
      <dgm:prSet presAssocID="{7F032595-CA71-4E3A-8D64-851DE061C6BB}" presName="rootText3" presStyleLbl="asst1" presStyleIdx="8" presStyleCnt="21" custLinFactX="-25528" custLinFactNeighborX="-100000" custLinFactNeighborY="-8439">
        <dgm:presLayoutVars>
          <dgm:chPref val="3"/>
        </dgm:presLayoutVars>
      </dgm:prSet>
      <dgm:spPr/>
    </dgm:pt>
    <dgm:pt modelId="{2404D12D-B721-4846-85C0-D07A28299430}" type="pres">
      <dgm:prSet presAssocID="{7F032595-CA71-4E3A-8D64-851DE061C6BB}" presName="rootConnector3" presStyleLbl="asst1" presStyleIdx="8" presStyleCnt="21"/>
      <dgm:spPr/>
    </dgm:pt>
    <dgm:pt modelId="{EA84F402-E971-4361-9397-DEAA4DF41536}" type="pres">
      <dgm:prSet presAssocID="{7F032595-CA71-4E3A-8D64-851DE061C6BB}" presName="hierChild6" presStyleCnt="0"/>
      <dgm:spPr/>
    </dgm:pt>
    <dgm:pt modelId="{A357C8FE-DA37-40EE-B929-DB522EA2365A}" type="pres">
      <dgm:prSet presAssocID="{7F032595-CA71-4E3A-8D64-851DE061C6BB}" presName="hierChild7" presStyleCnt="0"/>
      <dgm:spPr/>
    </dgm:pt>
    <dgm:pt modelId="{46C106C8-5D2A-491C-BB7F-636CFB7E95EC}" type="pres">
      <dgm:prSet presAssocID="{65EAB469-2048-41DD-BF53-1E5DDAF03516}" presName="Name111" presStyleLbl="parChTrans1D3" presStyleIdx="7" presStyleCnt="18"/>
      <dgm:spPr/>
    </dgm:pt>
    <dgm:pt modelId="{43F72524-1640-4ED4-B644-FFE9B440740A}" type="pres">
      <dgm:prSet presAssocID="{0DFBC5C9-168F-4083-9B1B-94C64CAB5696}" presName="hierRoot3" presStyleCnt="0">
        <dgm:presLayoutVars>
          <dgm:hierBranch val="init"/>
        </dgm:presLayoutVars>
      </dgm:prSet>
      <dgm:spPr/>
    </dgm:pt>
    <dgm:pt modelId="{251917BC-9F76-415C-AC37-49450BB85377}" type="pres">
      <dgm:prSet presAssocID="{0DFBC5C9-168F-4083-9B1B-94C64CAB5696}" presName="rootComposite3" presStyleCnt="0"/>
      <dgm:spPr/>
    </dgm:pt>
    <dgm:pt modelId="{C5263826-7926-4717-8C11-3BCCE2EA9E7D}" type="pres">
      <dgm:prSet presAssocID="{0DFBC5C9-168F-4083-9B1B-94C64CAB5696}" presName="rootText3" presStyleLbl="asst1" presStyleIdx="9" presStyleCnt="21" custLinFactX="-12554" custLinFactNeighborX="-100000" custLinFactNeighborY="-8563">
        <dgm:presLayoutVars>
          <dgm:chPref val="3"/>
        </dgm:presLayoutVars>
      </dgm:prSet>
      <dgm:spPr/>
    </dgm:pt>
    <dgm:pt modelId="{E8FF4BD4-C1C4-4E12-941A-26B847CF52CF}" type="pres">
      <dgm:prSet presAssocID="{0DFBC5C9-168F-4083-9B1B-94C64CAB5696}" presName="rootConnector3" presStyleLbl="asst1" presStyleIdx="9" presStyleCnt="21"/>
      <dgm:spPr/>
    </dgm:pt>
    <dgm:pt modelId="{5B244DD4-894E-41B9-A1D0-10CC026AEF0B}" type="pres">
      <dgm:prSet presAssocID="{0DFBC5C9-168F-4083-9B1B-94C64CAB5696}" presName="hierChild6" presStyleCnt="0"/>
      <dgm:spPr/>
    </dgm:pt>
    <dgm:pt modelId="{9AF65932-B4BC-4391-A574-8B118833C7C3}" type="pres">
      <dgm:prSet presAssocID="{0DFBC5C9-168F-4083-9B1B-94C64CAB5696}" presName="hierChild7" presStyleCnt="0"/>
      <dgm:spPr/>
    </dgm:pt>
    <dgm:pt modelId="{34172E92-FC38-441D-88E8-DBF1CCCD4047}" type="pres">
      <dgm:prSet presAssocID="{3B65A929-4A0B-412C-9F45-6A1A6C956152}" presName="Name111" presStyleLbl="parChTrans1D3" presStyleIdx="8" presStyleCnt="18"/>
      <dgm:spPr/>
    </dgm:pt>
    <dgm:pt modelId="{BAD901A0-C39A-4D01-BD5B-1972B9E4B277}" type="pres">
      <dgm:prSet presAssocID="{9153F14A-8300-4B3C-9D8B-157332ACDA84}" presName="hierRoot3" presStyleCnt="0">
        <dgm:presLayoutVars>
          <dgm:hierBranch val="init"/>
        </dgm:presLayoutVars>
      </dgm:prSet>
      <dgm:spPr/>
    </dgm:pt>
    <dgm:pt modelId="{317A8CBA-D869-4F1F-B14A-5FD973AF0D11}" type="pres">
      <dgm:prSet presAssocID="{9153F14A-8300-4B3C-9D8B-157332ACDA84}" presName="rootComposite3" presStyleCnt="0"/>
      <dgm:spPr/>
    </dgm:pt>
    <dgm:pt modelId="{0B62EB3B-9EC4-434B-B2A0-FA0B00735A80}" type="pres">
      <dgm:prSet presAssocID="{9153F14A-8300-4B3C-9D8B-157332ACDA84}" presName="rootText3" presStyleLbl="asst1" presStyleIdx="10" presStyleCnt="21" custLinFactX="-26583" custLinFactNeighborX="-100000" custLinFactNeighborY="-8438">
        <dgm:presLayoutVars>
          <dgm:chPref val="3"/>
        </dgm:presLayoutVars>
      </dgm:prSet>
      <dgm:spPr/>
    </dgm:pt>
    <dgm:pt modelId="{079AA29F-8737-4BD2-ACA8-31BD782CEA43}" type="pres">
      <dgm:prSet presAssocID="{9153F14A-8300-4B3C-9D8B-157332ACDA84}" presName="rootConnector3" presStyleLbl="asst1" presStyleIdx="10" presStyleCnt="21"/>
      <dgm:spPr/>
    </dgm:pt>
    <dgm:pt modelId="{6DFB390C-0097-4CE7-A5A3-3473A7D60C7B}" type="pres">
      <dgm:prSet presAssocID="{9153F14A-8300-4B3C-9D8B-157332ACDA84}" presName="hierChild6" presStyleCnt="0"/>
      <dgm:spPr/>
    </dgm:pt>
    <dgm:pt modelId="{AE769C44-58AE-4BC1-8ED3-444FDA87BB83}" type="pres">
      <dgm:prSet presAssocID="{9153F14A-8300-4B3C-9D8B-157332ACDA84}" presName="hierChild7" presStyleCnt="0"/>
      <dgm:spPr/>
    </dgm:pt>
    <dgm:pt modelId="{7665711A-3512-40BD-BD6C-AAC65649CD0D}" type="pres">
      <dgm:prSet presAssocID="{71FEE2A6-F675-4C0D-AE47-0A952397967C}" presName="Name111" presStyleLbl="parChTrans1D3" presStyleIdx="9" presStyleCnt="18"/>
      <dgm:spPr/>
    </dgm:pt>
    <dgm:pt modelId="{A2FDD479-60C9-47DC-BC68-4058FE00272C}" type="pres">
      <dgm:prSet presAssocID="{86C6DFC2-7FE7-4FC1-8FFC-D27C2412157A}" presName="hierRoot3" presStyleCnt="0">
        <dgm:presLayoutVars>
          <dgm:hierBranch val="init"/>
        </dgm:presLayoutVars>
      </dgm:prSet>
      <dgm:spPr/>
    </dgm:pt>
    <dgm:pt modelId="{175066EF-4377-47AF-A5C7-34F9FE5D9595}" type="pres">
      <dgm:prSet presAssocID="{86C6DFC2-7FE7-4FC1-8FFC-D27C2412157A}" presName="rootComposite3" presStyleCnt="0"/>
      <dgm:spPr/>
    </dgm:pt>
    <dgm:pt modelId="{D68E5E32-0E44-4211-8E87-D445B24CFEC2}" type="pres">
      <dgm:prSet presAssocID="{86C6DFC2-7FE7-4FC1-8FFC-D27C2412157A}" presName="rootText3" presStyleLbl="asst1" presStyleIdx="11" presStyleCnt="21" custLinFactX="-12554" custLinFactNeighborX="-100000" custLinFactNeighborY="-8562">
        <dgm:presLayoutVars>
          <dgm:chPref val="3"/>
        </dgm:presLayoutVars>
      </dgm:prSet>
      <dgm:spPr/>
    </dgm:pt>
    <dgm:pt modelId="{71E6DB01-D4FB-4BB6-9FE8-C6DFE106EF46}" type="pres">
      <dgm:prSet presAssocID="{86C6DFC2-7FE7-4FC1-8FFC-D27C2412157A}" presName="rootConnector3" presStyleLbl="asst1" presStyleIdx="11" presStyleCnt="21"/>
      <dgm:spPr/>
    </dgm:pt>
    <dgm:pt modelId="{B3EB3362-BCCB-4596-BC71-AEE88ABC06FA}" type="pres">
      <dgm:prSet presAssocID="{86C6DFC2-7FE7-4FC1-8FFC-D27C2412157A}" presName="hierChild6" presStyleCnt="0"/>
      <dgm:spPr/>
    </dgm:pt>
    <dgm:pt modelId="{27A688AB-CB32-449D-AE12-5EC62D7B6C49}" type="pres">
      <dgm:prSet presAssocID="{86C6DFC2-7FE7-4FC1-8FFC-D27C2412157A}" presName="hierChild7" presStyleCnt="0"/>
      <dgm:spPr/>
    </dgm:pt>
    <dgm:pt modelId="{01F0BB26-98A3-4B1D-8535-37A8C831609A}" type="pres">
      <dgm:prSet presAssocID="{BC91108B-E8FA-4579-8C3F-91E5DDB5DC46}" presName="Name111" presStyleLbl="parChTrans1D3" presStyleIdx="10" presStyleCnt="18"/>
      <dgm:spPr/>
    </dgm:pt>
    <dgm:pt modelId="{FAB51004-5284-4A87-B03F-E4285E993968}" type="pres">
      <dgm:prSet presAssocID="{391660E6-741D-4936-A904-6209B3A24B0F}" presName="hierRoot3" presStyleCnt="0">
        <dgm:presLayoutVars>
          <dgm:hierBranch val="init"/>
        </dgm:presLayoutVars>
      </dgm:prSet>
      <dgm:spPr/>
    </dgm:pt>
    <dgm:pt modelId="{D402564F-700D-4249-A27D-561123EDD29A}" type="pres">
      <dgm:prSet presAssocID="{391660E6-741D-4936-A904-6209B3A24B0F}" presName="rootComposite3" presStyleCnt="0"/>
      <dgm:spPr/>
    </dgm:pt>
    <dgm:pt modelId="{F7BB7B32-30E0-4239-9B7B-D7AAD12A57AE}" type="pres">
      <dgm:prSet presAssocID="{391660E6-741D-4936-A904-6209B3A24B0F}" presName="rootText3" presStyleLbl="asst1" presStyleIdx="12" presStyleCnt="21" custLinFactX="-26583" custLinFactNeighborX="-100000" custLinFactNeighborY="0">
        <dgm:presLayoutVars>
          <dgm:chPref val="3"/>
        </dgm:presLayoutVars>
      </dgm:prSet>
      <dgm:spPr/>
    </dgm:pt>
    <dgm:pt modelId="{7B6C7F55-4D1A-40D2-9639-1D13CCECEC9F}" type="pres">
      <dgm:prSet presAssocID="{391660E6-741D-4936-A904-6209B3A24B0F}" presName="rootConnector3" presStyleLbl="asst1" presStyleIdx="12" presStyleCnt="21"/>
      <dgm:spPr/>
    </dgm:pt>
    <dgm:pt modelId="{97B340E0-FDE5-400F-95AB-1F0FF17BF242}" type="pres">
      <dgm:prSet presAssocID="{391660E6-741D-4936-A904-6209B3A24B0F}" presName="hierChild6" presStyleCnt="0"/>
      <dgm:spPr/>
    </dgm:pt>
    <dgm:pt modelId="{E088D845-130A-4EF1-B868-52A798F1D13D}" type="pres">
      <dgm:prSet presAssocID="{391660E6-741D-4936-A904-6209B3A24B0F}" presName="hierChild7" presStyleCnt="0"/>
      <dgm:spPr/>
    </dgm:pt>
    <dgm:pt modelId="{50A2B85F-A066-4C06-9BF2-63D8D2E0F101}" type="pres">
      <dgm:prSet presAssocID="{57774321-0ED4-415F-85DB-2AFA11964431}" presName="Name111" presStyleLbl="parChTrans1D3" presStyleIdx="11" presStyleCnt="18"/>
      <dgm:spPr/>
    </dgm:pt>
    <dgm:pt modelId="{53086D62-807E-40B4-81CD-0BBB9898EEA0}" type="pres">
      <dgm:prSet presAssocID="{CBC45814-617E-4AE6-9661-71441DEF88A6}" presName="hierRoot3" presStyleCnt="0">
        <dgm:presLayoutVars>
          <dgm:hierBranch val="init"/>
        </dgm:presLayoutVars>
      </dgm:prSet>
      <dgm:spPr/>
    </dgm:pt>
    <dgm:pt modelId="{5E7CDEEC-6FC2-489B-8E86-1BF718ADB521}" type="pres">
      <dgm:prSet presAssocID="{CBC45814-617E-4AE6-9661-71441DEF88A6}" presName="rootComposite3" presStyleCnt="0"/>
      <dgm:spPr/>
    </dgm:pt>
    <dgm:pt modelId="{8DCB0137-0590-4DFF-8B16-D723787B3839}" type="pres">
      <dgm:prSet presAssocID="{CBC45814-617E-4AE6-9661-71441DEF88A6}" presName="rootText3" presStyleLbl="asst1" presStyleIdx="13" presStyleCnt="21" custLinFactX="-12554" custLinFactNeighborX="-100000" custLinFactNeighborY="-2230">
        <dgm:presLayoutVars>
          <dgm:chPref val="3"/>
        </dgm:presLayoutVars>
      </dgm:prSet>
      <dgm:spPr/>
    </dgm:pt>
    <dgm:pt modelId="{7EEBB1F5-6D00-4C82-A964-1863C71696E1}" type="pres">
      <dgm:prSet presAssocID="{CBC45814-617E-4AE6-9661-71441DEF88A6}" presName="rootConnector3" presStyleLbl="asst1" presStyleIdx="13" presStyleCnt="21"/>
      <dgm:spPr/>
    </dgm:pt>
    <dgm:pt modelId="{BBAD59D8-1DA1-4750-B640-571573B98516}" type="pres">
      <dgm:prSet presAssocID="{CBC45814-617E-4AE6-9661-71441DEF88A6}" presName="hierChild6" presStyleCnt="0"/>
      <dgm:spPr/>
    </dgm:pt>
    <dgm:pt modelId="{5CB4D2F7-83EC-4F32-81AD-467DC3F21C59}" type="pres">
      <dgm:prSet presAssocID="{CBC45814-617E-4AE6-9661-71441DEF88A6}" presName="hierChild7" presStyleCnt="0"/>
      <dgm:spPr/>
    </dgm:pt>
    <dgm:pt modelId="{59C2128B-E853-41F7-A7CC-0597D4235CAD}" type="pres">
      <dgm:prSet presAssocID="{DC406EFE-B30D-4205-AF78-310338B403D4}" presName="Name111" presStyleLbl="parChTrans1D2" presStyleIdx="2" presStyleCnt="3"/>
      <dgm:spPr/>
    </dgm:pt>
    <dgm:pt modelId="{93B9882A-5225-4D7C-8E0F-ADD1EF529E5F}" type="pres">
      <dgm:prSet presAssocID="{AA18E88C-72D2-4F96-9979-C13FC3E7A020}" presName="hierRoot3" presStyleCnt="0">
        <dgm:presLayoutVars>
          <dgm:hierBranch val="init"/>
        </dgm:presLayoutVars>
      </dgm:prSet>
      <dgm:spPr/>
    </dgm:pt>
    <dgm:pt modelId="{FB7C04D7-1340-413D-A30C-80A0E5ED059A}" type="pres">
      <dgm:prSet presAssocID="{AA18E88C-72D2-4F96-9979-C13FC3E7A020}" presName="rootComposite3" presStyleCnt="0"/>
      <dgm:spPr/>
    </dgm:pt>
    <dgm:pt modelId="{3012A6DA-6C54-4122-8C33-8EC850F66FF7}" type="pres">
      <dgm:prSet presAssocID="{AA18E88C-72D2-4F96-9979-C13FC3E7A020}" presName="rootText3" presStyleLbl="asst1" presStyleIdx="14" presStyleCnt="21" custLinFactX="174494" custLinFactY="-265206" custLinFactNeighborX="200000" custLinFactNeighborY="-300000">
        <dgm:presLayoutVars>
          <dgm:chPref val="3"/>
        </dgm:presLayoutVars>
      </dgm:prSet>
      <dgm:spPr/>
    </dgm:pt>
    <dgm:pt modelId="{A9193BB1-D52F-4D41-99C6-68551BAE8280}" type="pres">
      <dgm:prSet presAssocID="{AA18E88C-72D2-4F96-9979-C13FC3E7A020}" presName="rootConnector3" presStyleLbl="asst1" presStyleIdx="14" presStyleCnt="21"/>
      <dgm:spPr/>
    </dgm:pt>
    <dgm:pt modelId="{9C848558-6262-469D-86BD-D473592FC4B6}" type="pres">
      <dgm:prSet presAssocID="{AA18E88C-72D2-4F96-9979-C13FC3E7A020}" presName="hierChild6" presStyleCnt="0"/>
      <dgm:spPr/>
    </dgm:pt>
    <dgm:pt modelId="{3E3E46F8-5DA6-4262-8D80-2883D5529C3B}" type="pres">
      <dgm:prSet presAssocID="{AA18E88C-72D2-4F96-9979-C13FC3E7A020}" presName="hierChild7" presStyleCnt="0"/>
      <dgm:spPr/>
    </dgm:pt>
    <dgm:pt modelId="{BE6DDA52-4A59-446F-91FE-8089E4D63E75}" type="pres">
      <dgm:prSet presAssocID="{987133E8-036F-40E8-A043-57518C634F69}" presName="Name111" presStyleLbl="parChTrans1D3" presStyleIdx="12" presStyleCnt="18"/>
      <dgm:spPr/>
    </dgm:pt>
    <dgm:pt modelId="{6929716A-81B9-4EF4-B7EF-8DA3B07EABFC}" type="pres">
      <dgm:prSet presAssocID="{868FECBB-666A-40BC-B457-B404F61C71CB}" presName="hierRoot3" presStyleCnt="0">
        <dgm:presLayoutVars>
          <dgm:hierBranch val="init"/>
        </dgm:presLayoutVars>
      </dgm:prSet>
      <dgm:spPr/>
    </dgm:pt>
    <dgm:pt modelId="{52FF83B2-5392-4F7D-B058-26BD7FA4FCED}" type="pres">
      <dgm:prSet presAssocID="{868FECBB-666A-40BC-B457-B404F61C71CB}" presName="rootComposite3" presStyleCnt="0"/>
      <dgm:spPr/>
    </dgm:pt>
    <dgm:pt modelId="{AB709B81-0B84-40E9-A3E7-43E11BA441E6}" type="pres">
      <dgm:prSet presAssocID="{868FECBB-666A-40BC-B457-B404F61C71CB}" presName="rootText3" presStyleLbl="asst1" presStyleIdx="15" presStyleCnt="21" custLinFactX="169805" custLinFactY="-277753" custLinFactNeighborX="200000" custLinFactNeighborY="-300000">
        <dgm:presLayoutVars>
          <dgm:chPref val="3"/>
        </dgm:presLayoutVars>
      </dgm:prSet>
      <dgm:spPr/>
    </dgm:pt>
    <dgm:pt modelId="{00F901C8-C988-41B7-98F1-9AA7E5761148}" type="pres">
      <dgm:prSet presAssocID="{868FECBB-666A-40BC-B457-B404F61C71CB}" presName="rootConnector3" presStyleLbl="asst1" presStyleIdx="15" presStyleCnt="21"/>
      <dgm:spPr/>
    </dgm:pt>
    <dgm:pt modelId="{F003BEA3-7DA1-4C78-9012-C11E4B86C15F}" type="pres">
      <dgm:prSet presAssocID="{868FECBB-666A-40BC-B457-B404F61C71CB}" presName="hierChild6" presStyleCnt="0"/>
      <dgm:spPr/>
    </dgm:pt>
    <dgm:pt modelId="{F976B757-441C-4050-BF4B-57920EC23E36}" type="pres">
      <dgm:prSet presAssocID="{868FECBB-666A-40BC-B457-B404F61C71CB}" presName="hierChild7" presStyleCnt="0"/>
      <dgm:spPr/>
    </dgm:pt>
    <dgm:pt modelId="{7196E24A-F1C1-46E8-8D39-DA3D35BD7897}" type="pres">
      <dgm:prSet presAssocID="{46E55B9F-7E49-43F0-AC3B-9FD4CF489567}" presName="Name111" presStyleLbl="parChTrans1D3" presStyleIdx="13" presStyleCnt="18"/>
      <dgm:spPr/>
    </dgm:pt>
    <dgm:pt modelId="{A21498ED-1A16-4A33-8857-8260D5E58DD8}" type="pres">
      <dgm:prSet presAssocID="{5138DB9A-0B82-4999-B4DF-6F3C74902878}" presName="hierRoot3" presStyleCnt="0">
        <dgm:presLayoutVars>
          <dgm:hierBranch val="init"/>
        </dgm:presLayoutVars>
      </dgm:prSet>
      <dgm:spPr/>
    </dgm:pt>
    <dgm:pt modelId="{E778FAD1-3A5E-4095-9DC2-3882B7375C56}" type="pres">
      <dgm:prSet presAssocID="{5138DB9A-0B82-4999-B4DF-6F3C74902878}" presName="rootComposite3" presStyleCnt="0"/>
      <dgm:spPr/>
    </dgm:pt>
    <dgm:pt modelId="{94EAD87A-004A-4946-8834-CFF4E2B9E74C}" type="pres">
      <dgm:prSet presAssocID="{5138DB9A-0B82-4999-B4DF-6F3C74902878}" presName="rootText3" presStyleLbl="asst1" presStyleIdx="16" presStyleCnt="21" custLinFactX="176981" custLinFactY="-275705" custLinFactNeighborX="200000" custLinFactNeighborY="-300000">
        <dgm:presLayoutVars>
          <dgm:chPref val="3"/>
        </dgm:presLayoutVars>
      </dgm:prSet>
      <dgm:spPr/>
    </dgm:pt>
    <dgm:pt modelId="{A9E4565A-2659-45E3-AB72-43938740975A}" type="pres">
      <dgm:prSet presAssocID="{5138DB9A-0B82-4999-B4DF-6F3C74902878}" presName="rootConnector3" presStyleLbl="asst1" presStyleIdx="16" presStyleCnt="21"/>
      <dgm:spPr/>
    </dgm:pt>
    <dgm:pt modelId="{C0EE1F14-A739-49CF-9481-1593F21F6EDA}" type="pres">
      <dgm:prSet presAssocID="{5138DB9A-0B82-4999-B4DF-6F3C74902878}" presName="hierChild6" presStyleCnt="0"/>
      <dgm:spPr/>
    </dgm:pt>
    <dgm:pt modelId="{2EF839A3-5CBB-4A3F-83ED-DD88D12D1F3F}" type="pres">
      <dgm:prSet presAssocID="{5138DB9A-0B82-4999-B4DF-6F3C74902878}" presName="hierChild7" presStyleCnt="0"/>
      <dgm:spPr/>
    </dgm:pt>
    <dgm:pt modelId="{3B9A762F-8517-4911-B17C-0ACB976A6424}" type="pres">
      <dgm:prSet presAssocID="{C4512098-599B-42A8-BEA9-FDF12D0F8B0C}" presName="Name111" presStyleLbl="parChTrans1D3" presStyleIdx="14" presStyleCnt="18"/>
      <dgm:spPr/>
    </dgm:pt>
    <dgm:pt modelId="{922A8D67-3C29-4902-8E35-9C7DA3E683FE}" type="pres">
      <dgm:prSet presAssocID="{B4B63C21-84A8-496A-83FD-B39EFA6BF65C}" presName="hierRoot3" presStyleCnt="0">
        <dgm:presLayoutVars>
          <dgm:hierBranch val="init"/>
        </dgm:presLayoutVars>
      </dgm:prSet>
      <dgm:spPr/>
    </dgm:pt>
    <dgm:pt modelId="{DB914D8A-8E4E-4F6A-903D-31D0A93C57CB}" type="pres">
      <dgm:prSet presAssocID="{B4B63C21-84A8-496A-83FD-B39EFA6BF65C}" presName="rootComposite3" presStyleCnt="0"/>
      <dgm:spPr/>
    </dgm:pt>
    <dgm:pt modelId="{0428BC75-A72B-4286-888A-2EA0977EAA0C}" type="pres">
      <dgm:prSet presAssocID="{B4B63C21-84A8-496A-83FD-B39EFA6BF65C}" presName="rootText3" presStyleLbl="asst1" presStyleIdx="17" presStyleCnt="21" custLinFactX="169806" custLinFactY="-277753" custLinFactNeighborX="200000" custLinFactNeighborY="-300000">
        <dgm:presLayoutVars>
          <dgm:chPref val="3"/>
        </dgm:presLayoutVars>
      </dgm:prSet>
      <dgm:spPr/>
    </dgm:pt>
    <dgm:pt modelId="{1FBA5AD5-F0FD-4E9A-B999-F7CCC9FCDA90}" type="pres">
      <dgm:prSet presAssocID="{B4B63C21-84A8-496A-83FD-B39EFA6BF65C}" presName="rootConnector3" presStyleLbl="asst1" presStyleIdx="17" presStyleCnt="21"/>
      <dgm:spPr/>
    </dgm:pt>
    <dgm:pt modelId="{D4A40188-98DE-4D1E-9E40-313284516C61}" type="pres">
      <dgm:prSet presAssocID="{B4B63C21-84A8-496A-83FD-B39EFA6BF65C}" presName="hierChild6" presStyleCnt="0"/>
      <dgm:spPr/>
    </dgm:pt>
    <dgm:pt modelId="{7518D67F-4A45-4F1A-A231-BA04B287C549}" type="pres">
      <dgm:prSet presAssocID="{B4B63C21-84A8-496A-83FD-B39EFA6BF65C}" presName="hierChild7" presStyleCnt="0"/>
      <dgm:spPr/>
    </dgm:pt>
    <dgm:pt modelId="{7C911423-0026-4E66-A2F0-A3C0F1F4366F}" type="pres">
      <dgm:prSet presAssocID="{7B0A714B-4E3D-4B32-B838-FC81D14E6F05}" presName="Name111" presStyleLbl="parChTrans1D3" presStyleIdx="15" presStyleCnt="18"/>
      <dgm:spPr/>
    </dgm:pt>
    <dgm:pt modelId="{635342FD-75A0-4056-A27F-E7C75BFB23B5}" type="pres">
      <dgm:prSet presAssocID="{B6491350-9E77-4A9C-A0C5-BD8FFA691A6A}" presName="hierRoot3" presStyleCnt="0">
        <dgm:presLayoutVars>
          <dgm:hierBranch val="init"/>
        </dgm:presLayoutVars>
      </dgm:prSet>
      <dgm:spPr/>
    </dgm:pt>
    <dgm:pt modelId="{5ECCB7AD-F398-4A97-AAD7-DAFD6B03E080}" type="pres">
      <dgm:prSet presAssocID="{B6491350-9E77-4A9C-A0C5-BD8FFA691A6A}" presName="rootComposite3" presStyleCnt="0"/>
      <dgm:spPr/>
    </dgm:pt>
    <dgm:pt modelId="{F254277B-AA6D-4470-9328-0C16AF07C06A}" type="pres">
      <dgm:prSet presAssocID="{B6491350-9E77-4A9C-A0C5-BD8FFA691A6A}" presName="rootText3" presStyleLbl="asst1" presStyleIdx="18" presStyleCnt="21" custLinFactX="174931" custLinFactY="-275706" custLinFactNeighborX="200000" custLinFactNeighborY="-300000">
        <dgm:presLayoutVars>
          <dgm:chPref val="3"/>
        </dgm:presLayoutVars>
      </dgm:prSet>
      <dgm:spPr/>
    </dgm:pt>
    <dgm:pt modelId="{2310F4B2-9850-4BB5-8825-6AE3896A3692}" type="pres">
      <dgm:prSet presAssocID="{B6491350-9E77-4A9C-A0C5-BD8FFA691A6A}" presName="rootConnector3" presStyleLbl="asst1" presStyleIdx="18" presStyleCnt="21"/>
      <dgm:spPr/>
    </dgm:pt>
    <dgm:pt modelId="{2FDC8772-3066-4AED-9713-C7A9D6EF694F}" type="pres">
      <dgm:prSet presAssocID="{B6491350-9E77-4A9C-A0C5-BD8FFA691A6A}" presName="hierChild6" presStyleCnt="0"/>
      <dgm:spPr/>
    </dgm:pt>
    <dgm:pt modelId="{EDEEE010-6072-4EBD-9685-DB0C6683C295}" type="pres">
      <dgm:prSet presAssocID="{B6491350-9E77-4A9C-A0C5-BD8FFA691A6A}" presName="hierChild7" presStyleCnt="0"/>
      <dgm:spPr/>
    </dgm:pt>
    <dgm:pt modelId="{3112E372-3BD5-4BB9-8DD8-F4024D01939B}" type="pres">
      <dgm:prSet presAssocID="{A4ED28B7-7473-4431-BB06-893F5F7B85D4}" presName="Name111" presStyleLbl="parChTrans1D3" presStyleIdx="16" presStyleCnt="18"/>
      <dgm:spPr/>
    </dgm:pt>
    <dgm:pt modelId="{B72E3712-2282-439E-AFFC-CBE88377EDA6}" type="pres">
      <dgm:prSet presAssocID="{AA779370-B2E0-4D3E-96C3-45D9787470FD}" presName="hierRoot3" presStyleCnt="0">
        <dgm:presLayoutVars>
          <dgm:hierBranch val="init"/>
        </dgm:presLayoutVars>
      </dgm:prSet>
      <dgm:spPr/>
    </dgm:pt>
    <dgm:pt modelId="{06C659C9-9642-4ABD-BBE7-DAFAB05EB00B}" type="pres">
      <dgm:prSet presAssocID="{AA779370-B2E0-4D3E-96C3-45D9787470FD}" presName="rootComposite3" presStyleCnt="0"/>
      <dgm:spPr/>
    </dgm:pt>
    <dgm:pt modelId="{936A3AD7-DDED-46CE-AF03-EFAD11E9DBBC}" type="pres">
      <dgm:prSet presAssocID="{AA779370-B2E0-4D3E-96C3-45D9787470FD}" presName="rootText3" presStyleLbl="asst1" presStyleIdx="19" presStyleCnt="21" custLinFactX="170831" custLinFactY="-269558" custLinFactNeighborX="200000" custLinFactNeighborY="-300000">
        <dgm:presLayoutVars>
          <dgm:chPref val="3"/>
        </dgm:presLayoutVars>
      </dgm:prSet>
      <dgm:spPr/>
    </dgm:pt>
    <dgm:pt modelId="{0416573B-2BA6-417E-9230-A0EE80843FD1}" type="pres">
      <dgm:prSet presAssocID="{AA779370-B2E0-4D3E-96C3-45D9787470FD}" presName="rootConnector3" presStyleLbl="asst1" presStyleIdx="19" presStyleCnt="21"/>
      <dgm:spPr/>
    </dgm:pt>
    <dgm:pt modelId="{BDBD57F9-EE86-4DA1-A774-F0DCD864B062}" type="pres">
      <dgm:prSet presAssocID="{AA779370-B2E0-4D3E-96C3-45D9787470FD}" presName="hierChild6" presStyleCnt="0"/>
      <dgm:spPr/>
    </dgm:pt>
    <dgm:pt modelId="{0EBF981E-5C86-42F5-B44D-04F33968C322}" type="pres">
      <dgm:prSet presAssocID="{AA779370-B2E0-4D3E-96C3-45D9787470FD}" presName="hierChild7" presStyleCnt="0"/>
      <dgm:spPr/>
    </dgm:pt>
    <dgm:pt modelId="{6D965DB4-4F51-4189-A1B5-C9D0F14C0CCC}" type="pres">
      <dgm:prSet presAssocID="{B73D0A3B-8295-429B-8E62-E9DD12F81CED}" presName="Name111" presStyleLbl="parChTrans1D3" presStyleIdx="17" presStyleCnt="18"/>
      <dgm:spPr/>
    </dgm:pt>
    <dgm:pt modelId="{30F3265B-BBA4-49C4-9351-E93D71488A50}" type="pres">
      <dgm:prSet presAssocID="{B96BBE38-686E-4348-AAB5-A3301089DEF6}" presName="hierRoot3" presStyleCnt="0">
        <dgm:presLayoutVars>
          <dgm:hierBranch val="init"/>
        </dgm:presLayoutVars>
      </dgm:prSet>
      <dgm:spPr/>
    </dgm:pt>
    <dgm:pt modelId="{2DFB6A2A-3799-4068-BA0E-0B0AD3190F0C}" type="pres">
      <dgm:prSet presAssocID="{B96BBE38-686E-4348-AAB5-A3301089DEF6}" presName="rootComposite3" presStyleCnt="0"/>
      <dgm:spPr/>
    </dgm:pt>
    <dgm:pt modelId="{3431BA6E-D44F-45EE-B50C-570001FF7FDF}" type="pres">
      <dgm:prSet presAssocID="{B96BBE38-686E-4348-AAB5-A3301089DEF6}" presName="rootText3" presStyleLbl="asst1" presStyleIdx="20" presStyleCnt="21" custLinFactX="175955" custLinFactY="-269557" custLinFactNeighborX="200000" custLinFactNeighborY="-300000">
        <dgm:presLayoutVars>
          <dgm:chPref val="3"/>
        </dgm:presLayoutVars>
      </dgm:prSet>
      <dgm:spPr/>
    </dgm:pt>
    <dgm:pt modelId="{79F8752F-CFEB-4C43-884B-B1A5E476B4C9}" type="pres">
      <dgm:prSet presAssocID="{B96BBE38-686E-4348-AAB5-A3301089DEF6}" presName="rootConnector3" presStyleLbl="asst1" presStyleIdx="20" presStyleCnt="21"/>
      <dgm:spPr/>
    </dgm:pt>
    <dgm:pt modelId="{23266B2F-6824-4143-8E95-0F4B61EF5F82}" type="pres">
      <dgm:prSet presAssocID="{B96BBE38-686E-4348-AAB5-A3301089DEF6}" presName="hierChild6" presStyleCnt="0"/>
      <dgm:spPr/>
    </dgm:pt>
    <dgm:pt modelId="{83F9EFF0-BCD9-4B71-9B1B-8EEC1D03C0AD}" type="pres">
      <dgm:prSet presAssocID="{B96BBE38-686E-4348-AAB5-A3301089DEF6}" presName="hierChild7" presStyleCnt="0"/>
      <dgm:spPr/>
    </dgm:pt>
  </dgm:ptLst>
  <dgm:cxnLst>
    <dgm:cxn modelId="{63A10C06-C935-41D0-8276-733B29AF53AF}" type="presOf" srcId="{AF59AD21-90C2-44F5-8A72-47BC17C7435F}" destId="{E0D89596-060A-494A-90E8-7E77D9F5D373}" srcOrd="1" destOrd="0" presId="urn:microsoft.com/office/officeart/2005/8/layout/orgChart1"/>
    <dgm:cxn modelId="{F7C25606-AB55-45DA-8307-1A164085A49A}" srcId="{F202A2C9-8F82-4196-920C-1ECDAD0BABE6}" destId="{0DFBC5C9-168F-4083-9B1B-94C64CAB5696}" srcOrd="1" destOrd="0" parTransId="{65EAB469-2048-41DD-BF53-1E5DDAF03516}" sibTransId="{BC018DBC-3E18-4A73-BA1A-64E83E293ED0}"/>
    <dgm:cxn modelId="{D349C406-32AC-4ED4-9BC3-AF24348525C4}" type="presOf" srcId="{B73D0A3B-8295-429B-8E62-E9DD12F81CED}" destId="{6D965DB4-4F51-4189-A1B5-C9D0F14C0CCC}" srcOrd="0" destOrd="0" presId="urn:microsoft.com/office/officeart/2005/8/layout/orgChart1"/>
    <dgm:cxn modelId="{2F31EC06-BC78-4145-A8A9-4651EAD96C92}" type="presOf" srcId="{BC91108B-E8FA-4579-8C3F-91E5DDB5DC46}" destId="{01F0BB26-98A3-4B1D-8535-37A8C831609A}" srcOrd="0" destOrd="0" presId="urn:microsoft.com/office/officeart/2005/8/layout/orgChart1"/>
    <dgm:cxn modelId="{23E42407-C2AC-44DE-96B2-6FCB1AF14E01}" type="presOf" srcId="{71FEE2A6-F675-4C0D-AE47-0A952397967C}" destId="{7665711A-3512-40BD-BD6C-AAC65649CD0D}" srcOrd="0" destOrd="0" presId="urn:microsoft.com/office/officeart/2005/8/layout/orgChart1"/>
    <dgm:cxn modelId="{1FAC3008-1BD5-4048-97AC-845039D155F6}" type="presOf" srcId="{46E55B9F-7E49-43F0-AC3B-9FD4CF489567}" destId="{7196E24A-F1C1-46E8-8D39-DA3D35BD7897}" srcOrd="0" destOrd="0" presId="urn:microsoft.com/office/officeart/2005/8/layout/orgChart1"/>
    <dgm:cxn modelId="{7E293E14-D94E-4861-9327-5F7E227181FF}" type="presOf" srcId="{F76EDF64-9CD7-41FC-82F3-9E06C52701F6}" destId="{9F2CF034-21B2-4D46-8831-ABA9E0E91961}" srcOrd="1" destOrd="0" presId="urn:microsoft.com/office/officeart/2005/8/layout/orgChart1"/>
    <dgm:cxn modelId="{A5A1A715-9B77-438A-A6EC-1FE45D9E7E5F}" type="presOf" srcId="{7F032595-CA71-4E3A-8D64-851DE061C6BB}" destId="{23D38007-B17E-44A5-884D-BF02BAD062EA}" srcOrd="0" destOrd="0" presId="urn:microsoft.com/office/officeart/2005/8/layout/orgChart1"/>
    <dgm:cxn modelId="{BCBA4418-111D-4763-BC53-269BFC4D2D26}" srcId="{AA18E88C-72D2-4F96-9979-C13FC3E7A020}" destId="{868FECBB-666A-40BC-B457-B404F61C71CB}" srcOrd="0" destOrd="0" parTransId="{987133E8-036F-40E8-A043-57518C634F69}" sibTransId="{8710A22A-DC0D-44B1-89D0-F81DA2E366E7}"/>
    <dgm:cxn modelId="{35881E1C-49F6-4DED-8CB7-98110198FFC0}" type="presOf" srcId="{AA779370-B2E0-4D3E-96C3-45D9787470FD}" destId="{0416573B-2BA6-417E-9230-A0EE80843FD1}" srcOrd="1" destOrd="0" presId="urn:microsoft.com/office/officeart/2005/8/layout/orgChart1"/>
    <dgm:cxn modelId="{D6A53E1E-4978-4E41-976E-1B339760D1C4}" type="presOf" srcId="{96209085-62C5-410D-8B68-D8EC1964206F}" destId="{960335E3-7278-4C0E-B17E-F33599A8A1F1}" srcOrd="0" destOrd="0" presId="urn:microsoft.com/office/officeart/2005/8/layout/orgChart1"/>
    <dgm:cxn modelId="{B2A03A20-5C3C-4E5F-AD47-7FA6FEDEC928}" type="presOf" srcId="{A4ED28B7-7473-4431-BB06-893F5F7B85D4}" destId="{3112E372-3BD5-4BB9-8DD8-F4024D01939B}" srcOrd="0" destOrd="0" presId="urn:microsoft.com/office/officeart/2005/8/layout/orgChart1"/>
    <dgm:cxn modelId="{E8A47521-FE09-44F9-85CD-ABA1AF77878E}" type="presOf" srcId="{05DC7FEB-8FE1-474E-92F2-77D2B5BF4208}" destId="{4B9D0E40-7052-435F-8429-C9169FDC9145}" srcOrd="1" destOrd="0" presId="urn:microsoft.com/office/officeart/2005/8/layout/orgChart1"/>
    <dgm:cxn modelId="{943EBA25-8B22-4F5B-8C33-0E31119EDDE7}" type="presOf" srcId="{56963F91-8B0D-419F-97E0-8ED18E2F5A5A}" destId="{42F96457-1D87-4897-844C-5535205267BF}" srcOrd="0" destOrd="0" presId="urn:microsoft.com/office/officeart/2005/8/layout/orgChart1"/>
    <dgm:cxn modelId="{4F570427-A3A7-4394-A7DD-06B61D98DA3E}" type="presOf" srcId="{F202A2C9-8F82-4196-920C-1ECDAD0BABE6}" destId="{A121E3B0-0C0B-4A3D-9CD8-525C4AED0CF1}" srcOrd="0" destOrd="0" presId="urn:microsoft.com/office/officeart/2005/8/layout/orgChart1"/>
    <dgm:cxn modelId="{0E8B2130-62B0-4828-BAD1-FEDDA4B26AB2}" srcId="{96209085-62C5-410D-8B68-D8EC1964206F}" destId="{AF59AD21-90C2-44F5-8A72-47BC17C7435F}" srcOrd="3" destOrd="0" parTransId="{E8BBFCD0-1B03-419C-BFA4-E84AF3D79F0B}" sibTransId="{CB8EBAF2-9B3D-46F3-B96B-7830110C2741}"/>
    <dgm:cxn modelId="{91375633-CEDD-4227-810B-4564CC6322C0}" type="presOf" srcId="{B4B63C21-84A8-496A-83FD-B39EFA6BF65C}" destId="{0428BC75-A72B-4286-888A-2EA0977EAA0C}" srcOrd="0" destOrd="0" presId="urn:microsoft.com/office/officeart/2005/8/layout/orgChart1"/>
    <dgm:cxn modelId="{60610F34-45CA-45A3-9AED-7F0DF6EE2EB5}" type="presOf" srcId="{86C6DFC2-7FE7-4FC1-8FFC-D27C2412157A}" destId="{D68E5E32-0E44-4211-8E87-D445B24CFEC2}" srcOrd="0" destOrd="0" presId="urn:microsoft.com/office/officeart/2005/8/layout/orgChart1"/>
    <dgm:cxn modelId="{2C377C39-0538-48A2-B67E-26176D56FC6C}" type="presOf" srcId="{EA09AA25-3C0C-4BC4-84A2-08902C9B6825}" destId="{AFFF5A3D-C700-4E02-8161-911FE766575C}" srcOrd="0" destOrd="0" presId="urn:microsoft.com/office/officeart/2005/8/layout/orgChart1"/>
    <dgm:cxn modelId="{195DA33C-AC62-4F42-978B-9EB5E31FDAA8}" type="presOf" srcId="{B96BBE38-686E-4348-AAB5-A3301089DEF6}" destId="{3431BA6E-D44F-45EE-B50C-570001FF7FDF}" srcOrd="0" destOrd="0" presId="urn:microsoft.com/office/officeart/2005/8/layout/orgChart1"/>
    <dgm:cxn modelId="{0C17573D-0B01-4578-AA77-D38E6F6689EB}" type="presOf" srcId="{B96BBE38-686E-4348-AAB5-A3301089DEF6}" destId="{79F8752F-CFEB-4C43-884B-B1A5E476B4C9}" srcOrd="1" destOrd="0" presId="urn:microsoft.com/office/officeart/2005/8/layout/orgChart1"/>
    <dgm:cxn modelId="{DCDD4E5C-67C8-4FBD-8E50-81CB0D851404}" srcId="{26BB9287-EFF3-4F97-A38F-E24014C47A31}" destId="{F202A2C9-8F82-4196-920C-1ECDAD0BABE6}" srcOrd="1" destOrd="0" parTransId="{E7621540-4236-41D9-A032-CBBFE185F401}" sibTransId="{1076A70D-14C2-4252-97AB-99DDD5D441ED}"/>
    <dgm:cxn modelId="{B437845C-3D1C-4176-99E4-061FA826CA8A}" type="presOf" srcId="{868FECBB-666A-40BC-B457-B404F61C71CB}" destId="{AB709B81-0B84-40E9-A3E7-43E11BA441E6}" srcOrd="0" destOrd="0" presId="urn:microsoft.com/office/officeart/2005/8/layout/orgChart1"/>
    <dgm:cxn modelId="{559D8B60-929A-4E1C-9553-361112249CC6}" srcId="{96209085-62C5-410D-8B68-D8EC1964206F}" destId="{05DC7FEB-8FE1-474E-92F2-77D2B5BF4208}" srcOrd="4" destOrd="0" parTransId="{4165E6D2-B2E3-4BA6-B16D-3DFEA5261DB2}" sibTransId="{25A398D0-9758-44DA-A81F-1DE2E7EFC891}"/>
    <dgm:cxn modelId="{02EC0042-54DB-472F-A17A-13936085AB3B}" type="presOf" srcId="{9CFCD66E-FC94-4EDC-8D24-15A4C1DD51E8}" destId="{E1765AB0-0067-4A93-B980-D020F029C061}" srcOrd="0" destOrd="0" presId="urn:microsoft.com/office/officeart/2005/8/layout/orgChart1"/>
    <dgm:cxn modelId="{42FD4F65-9253-47F9-B6FF-842246272982}" type="presOf" srcId="{3AE7E37C-8B57-4919-8093-F23F61388D29}" destId="{8FF47D5E-A365-4D9A-84D4-DC97ED1354A0}" srcOrd="0" destOrd="0" presId="urn:microsoft.com/office/officeart/2005/8/layout/orgChart1"/>
    <dgm:cxn modelId="{1247C165-006A-4970-8748-6D80F1614D88}" type="presOf" srcId="{F202A2C9-8F82-4196-920C-1ECDAD0BABE6}" destId="{BCE23463-EAE5-44FC-942A-4DB5856E59FB}" srcOrd="1" destOrd="0" presId="urn:microsoft.com/office/officeart/2005/8/layout/orgChart1"/>
    <dgm:cxn modelId="{3D90B646-C9CF-4A9B-80DC-AFEEEAC70FFE}" type="presOf" srcId="{57774321-0ED4-415F-85DB-2AFA11964431}" destId="{50A2B85F-A066-4C06-9BF2-63D8D2E0F101}" srcOrd="0" destOrd="0" presId="urn:microsoft.com/office/officeart/2005/8/layout/orgChart1"/>
    <dgm:cxn modelId="{FAD81348-F62D-4135-B54F-1CEADB8628BF}" type="presOf" srcId="{660A6A6D-CAFF-4129-B00E-1378853E2051}" destId="{4DB1EBF8-9481-4958-98EB-912537672F72}" srcOrd="1" destOrd="0" presId="urn:microsoft.com/office/officeart/2005/8/layout/orgChart1"/>
    <dgm:cxn modelId="{445B6A68-785F-4268-8676-F430B0E679E4}" type="presOf" srcId="{AF59AD21-90C2-44F5-8A72-47BC17C7435F}" destId="{1776B271-F655-4102-8B8C-E7B5DFEE644D}" srcOrd="0" destOrd="0" presId="urn:microsoft.com/office/officeart/2005/8/layout/orgChart1"/>
    <dgm:cxn modelId="{75818748-8C47-4B60-B8B6-B5A354662DEA}" type="presOf" srcId="{AA779370-B2E0-4D3E-96C3-45D9787470FD}" destId="{936A3AD7-DDED-46CE-AF03-EFAD11E9DBBC}" srcOrd="0" destOrd="0" presId="urn:microsoft.com/office/officeart/2005/8/layout/orgChart1"/>
    <dgm:cxn modelId="{8C25126A-03A5-49DA-A0C2-61EB43FA505F}" type="presOf" srcId="{391660E6-741D-4936-A904-6209B3A24B0F}" destId="{7B6C7F55-4D1A-40D2-9639-1D13CCECEC9F}" srcOrd="1" destOrd="0" presId="urn:microsoft.com/office/officeart/2005/8/layout/orgChart1"/>
    <dgm:cxn modelId="{5AF32C4A-EDE8-4102-9FC0-3E0029676CEF}" type="presOf" srcId="{65EAB469-2048-41DD-BF53-1E5DDAF03516}" destId="{46C106C8-5D2A-491C-BB7F-636CFB7E95EC}" srcOrd="0" destOrd="0" presId="urn:microsoft.com/office/officeart/2005/8/layout/orgChart1"/>
    <dgm:cxn modelId="{C26F8E4B-2A54-46F4-A25B-4C4968275957}" srcId="{F202A2C9-8F82-4196-920C-1ECDAD0BABE6}" destId="{391660E6-741D-4936-A904-6209B3A24B0F}" srcOrd="4" destOrd="0" parTransId="{BC91108B-E8FA-4579-8C3F-91E5DDB5DC46}" sibTransId="{A56B4633-A6A6-45C3-A6D6-4C3264D31D83}"/>
    <dgm:cxn modelId="{967CDE4B-5057-4091-8C15-633AC7B14458}" type="presOf" srcId="{DC406EFE-B30D-4205-AF78-310338B403D4}" destId="{59C2128B-E853-41F7-A7CC-0597D4235CAD}" srcOrd="0" destOrd="0" presId="urn:microsoft.com/office/officeart/2005/8/layout/orgChart1"/>
    <dgm:cxn modelId="{CD4AF24E-9C7E-4400-AE26-85961E467086}" srcId="{96209085-62C5-410D-8B68-D8EC1964206F}" destId="{081FAF40-21E2-4B9E-AE45-044C8F4194AC}" srcOrd="1" destOrd="0" parTransId="{56963F91-8B0D-419F-97E0-8ED18E2F5A5A}" sibTransId="{58527EC4-5A9A-4CD4-9B04-58733C3A46BB}"/>
    <dgm:cxn modelId="{86CF2E71-9642-4DCF-9908-300251FDD5F2}" type="presOf" srcId="{660A6A6D-CAFF-4129-B00E-1378853E2051}" destId="{AF34CBEF-938E-4B0E-9DA8-DE2D8B22311C}" srcOrd="0" destOrd="0" presId="urn:microsoft.com/office/officeart/2005/8/layout/orgChart1"/>
    <dgm:cxn modelId="{633F9E72-B979-489E-906E-37E1E11CE235}" srcId="{F202A2C9-8F82-4196-920C-1ECDAD0BABE6}" destId="{CBC45814-617E-4AE6-9661-71441DEF88A6}" srcOrd="5" destOrd="0" parTransId="{57774321-0ED4-415F-85DB-2AFA11964431}" sibTransId="{887A632C-D29A-406D-A4D9-CBB00265C43A}"/>
    <dgm:cxn modelId="{7043BA52-08FD-425E-9FEE-7B0B5D5A94AD}" type="presOf" srcId="{9153F14A-8300-4B3C-9D8B-157332ACDA84}" destId="{079AA29F-8737-4BD2-ACA8-31BD782CEA43}" srcOrd="1" destOrd="0" presId="urn:microsoft.com/office/officeart/2005/8/layout/orgChart1"/>
    <dgm:cxn modelId="{47602153-2961-4325-A7ED-0487CBA15070}" type="presOf" srcId="{AA18E88C-72D2-4F96-9979-C13FC3E7A020}" destId="{3012A6DA-6C54-4122-8C33-8EC850F66FF7}" srcOrd="0" destOrd="0" presId="urn:microsoft.com/office/officeart/2005/8/layout/orgChart1"/>
    <dgm:cxn modelId="{2F3BF375-7B1E-4F47-88A6-BF6249878C92}" type="presOf" srcId="{05DC7FEB-8FE1-474E-92F2-77D2B5BF4208}" destId="{30A9A63B-A53E-4C60-8B00-FAEB812074B8}" srcOrd="0" destOrd="0" presId="urn:microsoft.com/office/officeart/2005/8/layout/orgChart1"/>
    <dgm:cxn modelId="{4B8AB577-034F-4691-8CFB-03F82C151DD0}" type="presOf" srcId="{F10990D6-5CFE-462C-8955-F0E56A1EAE60}" destId="{BEF7C3FC-0E0D-4412-8574-035C6E45CDC1}" srcOrd="0" destOrd="0" presId="urn:microsoft.com/office/officeart/2005/8/layout/orgChart1"/>
    <dgm:cxn modelId="{6F8DCF58-927B-4608-9F00-737E83D8064A}" type="presOf" srcId="{C4512098-599B-42A8-BEA9-FDF12D0F8B0C}" destId="{3B9A762F-8517-4911-B17C-0ACB976A6424}" srcOrd="0" destOrd="0" presId="urn:microsoft.com/office/officeart/2005/8/layout/orgChart1"/>
    <dgm:cxn modelId="{8C3C1D5A-A7D9-4333-81DF-86678B86ECA7}" srcId="{F202A2C9-8F82-4196-920C-1ECDAD0BABE6}" destId="{86C6DFC2-7FE7-4FC1-8FFC-D27C2412157A}" srcOrd="3" destOrd="0" parTransId="{71FEE2A6-F675-4C0D-AE47-0A952397967C}" sibTransId="{5CF3F37D-B330-4571-8CBA-207A46FD7951}"/>
    <dgm:cxn modelId="{E42DA17B-85E2-49AD-BFE0-FFEF6754429A}" type="presOf" srcId="{B4B63C21-84A8-496A-83FD-B39EFA6BF65C}" destId="{1FBA5AD5-F0FD-4E9A-B999-F7CCC9FCDA90}" srcOrd="1" destOrd="0" presId="urn:microsoft.com/office/officeart/2005/8/layout/orgChart1"/>
    <dgm:cxn modelId="{6ACAF47B-600A-4EB0-9C4D-4A396E51054A}" type="presOf" srcId="{26BB9287-EFF3-4F97-A38F-E24014C47A31}" destId="{66482590-FECE-4DEE-A974-3791054B4943}" srcOrd="1" destOrd="0" presId="urn:microsoft.com/office/officeart/2005/8/layout/orgChart1"/>
    <dgm:cxn modelId="{D057957E-2701-4A87-8BA8-388B9471F6D4}" srcId="{AA18E88C-72D2-4F96-9979-C13FC3E7A020}" destId="{B6491350-9E77-4A9C-A0C5-BD8FFA691A6A}" srcOrd="3" destOrd="0" parTransId="{7B0A714B-4E3D-4B32-B838-FC81D14E6F05}" sibTransId="{9D0AC592-A2BE-4FF6-AC2A-4A8029D94686}"/>
    <dgm:cxn modelId="{3F84FB7F-C7DF-4553-B795-6B1146B214A5}" type="presOf" srcId="{391660E6-741D-4936-A904-6209B3A24B0F}" destId="{F7BB7B32-30E0-4239-9B7B-D7AAD12A57AE}" srcOrd="0" destOrd="0" presId="urn:microsoft.com/office/officeart/2005/8/layout/orgChart1"/>
    <dgm:cxn modelId="{918F8A81-A6C6-4DD8-AE66-E97FD0060DBE}" type="presOf" srcId="{5138DB9A-0B82-4999-B4DF-6F3C74902878}" destId="{94EAD87A-004A-4946-8834-CFF4E2B9E74C}" srcOrd="0" destOrd="0" presId="urn:microsoft.com/office/officeart/2005/8/layout/orgChart1"/>
    <dgm:cxn modelId="{E9D1A48A-DC31-4B0F-85FC-A42336548A34}" type="presOf" srcId="{CBC45814-617E-4AE6-9661-71441DEF88A6}" destId="{7EEBB1F5-6D00-4C82-A964-1863C71696E1}" srcOrd="1" destOrd="0" presId="urn:microsoft.com/office/officeart/2005/8/layout/orgChart1"/>
    <dgm:cxn modelId="{D1459491-B452-4B44-AB96-D6B78C7E7314}" type="presOf" srcId="{081FAF40-21E2-4B9E-AE45-044C8F4194AC}" destId="{073DA7C2-5F0F-4301-978A-966485B77AB5}" srcOrd="0" destOrd="0" presId="urn:microsoft.com/office/officeart/2005/8/layout/orgChart1"/>
    <dgm:cxn modelId="{BC531594-4097-4380-9115-8354A01BD679}" srcId="{AA18E88C-72D2-4F96-9979-C13FC3E7A020}" destId="{AA779370-B2E0-4D3E-96C3-45D9787470FD}" srcOrd="4" destOrd="0" parTransId="{A4ED28B7-7473-4431-BB06-893F5F7B85D4}" sibTransId="{C4B4835B-081D-4EBE-9132-D31566E19649}"/>
    <dgm:cxn modelId="{30A72494-93A1-4F0C-A953-CB09606372C6}" type="presOf" srcId="{AA18E88C-72D2-4F96-9979-C13FC3E7A020}" destId="{A9193BB1-D52F-4D41-99C6-68551BAE8280}" srcOrd="1" destOrd="0" presId="urn:microsoft.com/office/officeart/2005/8/layout/orgChart1"/>
    <dgm:cxn modelId="{2CD46596-7770-48CD-ADC4-C395F53819F8}" type="presOf" srcId="{F76EDF64-9CD7-41FC-82F3-9E06C52701F6}" destId="{85D2AB9C-A390-4C66-94C6-9B751B5D2D7C}" srcOrd="0" destOrd="0" presId="urn:microsoft.com/office/officeart/2005/8/layout/orgChart1"/>
    <dgm:cxn modelId="{6441C796-DACC-40A3-A2E8-CB3C8EF0A58A}" type="presOf" srcId="{96209085-62C5-410D-8B68-D8EC1964206F}" destId="{D7994390-AA8A-416C-8231-A16DA86E8173}" srcOrd="1" destOrd="0" presId="urn:microsoft.com/office/officeart/2005/8/layout/orgChart1"/>
    <dgm:cxn modelId="{21B5E098-FA44-44AE-B510-29C5BA75D36E}" type="presOf" srcId="{7B0A714B-4E3D-4B32-B838-FC81D14E6F05}" destId="{7C911423-0026-4E66-A2F0-A3C0F1F4366F}" srcOrd="0" destOrd="0" presId="urn:microsoft.com/office/officeart/2005/8/layout/orgChart1"/>
    <dgm:cxn modelId="{65029F9C-1C71-4B8C-85F4-98DF8C09776D}" srcId="{F202A2C9-8F82-4196-920C-1ECDAD0BABE6}" destId="{9153F14A-8300-4B3C-9D8B-157332ACDA84}" srcOrd="2" destOrd="0" parTransId="{3B65A929-4A0B-412C-9F45-6A1A6C956152}" sibTransId="{0B7C0FD9-29EC-4289-AB43-5F98E0F6B7D4}"/>
    <dgm:cxn modelId="{328FB89E-6AA9-49A2-ABF9-78F875BA89F6}" srcId="{26BB9287-EFF3-4F97-A38F-E24014C47A31}" destId="{AA18E88C-72D2-4F96-9979-C13FC3E7A020}" srcOrd="2" destOrd="0" parTransId="{DC406EFE-B30D-4205-AF78-310338B403D4}" sibTransId="{AFDA581B-7C9A-4FA5-BF87-A8A61CE108A6}"/>
    <dgm:cxn modelId="{E795DBA0-E433-4B9A-AD62-37E9173733F9}" srcId="{96209085-62C5-410D-8B68-D8EC1964206F}" destId="{660A6A6D-CAFF-4129-B00E-1378853E2051}" srcOrd="2" destOrd="0" parTransId="{3AE7E37C-8B57-4919-8093-F23F61388D29}" sibTransId="{22C947CE-9344-4457-BF9B-811008C384FF}"/>
    <dgm:cxn modelId="{DC9003A1-309A-4430-8787-3F4700F26921}" type="presOf" srcId="{E8BBFCD0-1B03-419C-BFA4-E84AF3D79F0B}" destId="{B380E3BB-DF16-43BE-9846-C199F663F8EE}" srcOrd="0" destOrd="0" presId="urn:microsoft.com/office/officeart/2005/8/layout/orgChart1"/>
    <dgm:cxn modelId="{3C5BC3A2-1D72-4610-B8E0-22E546562EDE}" srcId="{AA18E88C-72D2-4F96-9979-C13FC3E7A020}" destId="{B4B63C21-84A8-496A-83FD-B39EFA6BF65C}" srcOrd="2" destOrd="0" parTransId="{C4512098-599B-42A8-BEA9-FDF12D0F8B0C}" sibTransId="{A8AD4E69-57BF-4527-A6EA-A781734AE183}"/>
    <dgm:cxn modelId="{FDCD4FA4-842D-4E21-AEA1-F78FB3EB688B}" type="presOf" srcId="{CBC45814-617E-4AE6-9661-71441DEF88A6}" destId="{8DCB0137-0590-4DFF-8B16-D723787B3839}" srcOrd="0" destOrd="0" presId="urn:microsoft.com/office/officeart/2005/8/layout/orgChart1"/>
    <dgm:cxn modelId="{2AE5C8AD-D919-49C8-B5C9-848CB50A9F20}" srcId="{AA18E88C-72D2-4F96-9979-C13FC3E7A020}" destId="{5138DB9A-0B82-4999-B4DF-6F3C74902878}" srcOrd="1" destOrd="0" parTransId="{46E55B9F-7E49-43F0-AC3B-9FD4CF489567}" sibTransId="{10D8E85B-50C9-409F-A5A4-B54EA5F5D044}"/>
    <dgm:cxn modelId="{8075B5AE-F4BC-4373-A846-E38F1888ABCB}" type="presOf" srcId="{5138DB9A-0B82-4999-B4DF-6F3C74902878}" destId="{A9E4565A-2659-45E3-AB72-43938740975A}" srcOrd="1" destOrd="0" presId="urn:microsoft.com/office/officeart/2005/8/layout/orgChart1"/>
    <dgm:cxn modelId="{1AAB5EB0-2363-4E4C-BD5C-A157493AEDDE}" type="presOf" srcId="{9153F14A-8300-4B3C-9D8B-157332ACDA84}" destId="{0B62EB3B-9EC4-434B-B2A0-FA0B00735A80}" srcOrd="0" destOrd="0" presId="urn:microsoft.com/office/officeart/2005/8/layout/orgChart1"/>
    <dgm:cxn modelId="{A2E2F3BA-3E24-42BA-A633-989FE609DDB0}" type="presOf" srcId="{DDE3E1FA-C64A-49D2-83DA-B995A6F97AE7}" destId="{13C807FB-C67B-41C3-BECE-433A4521EC5F}" srcOrd="0" destOrd="0" presId="urn:microsoft.com/office/officeart/2005/8/layout/orgChart1"/>
    <dgm:cxn modelId="{86448FBB-DB44-484A-BB38-C34A3DECC73E}" type="presOf" srcId="{868FECBB-666A-40BC-B457-B404F61C71CB}" destId="{00F901C8-C988-41B7-98F1-9AA7E5761148}" srcOrd="1" destOrd="0" presId="urn:microsoft.com/office/officeart/2005/8/layout/orgChart1"/>
    <dgm:cxn modelId="{2A4B66BD-E911-4D0D-9B84-89D9E40E8470}" type="presOf" srcId="{081FAF40-21E2-4B9E-AE45-044C8F4194AC}" destId="{915C43E2-667F-448E-AE09-D42D61DECE8F}" srcOrd="1" destOrd="0" presId="urn:microsoft.com/office/officeart/2005/8/layout/orgChart1"/>
    <dgm:cxn modelId="{1B6B45BE-3FCD-4A5B-ADE0-0828E2DB3969}" type="presOf" srcId="{4165E6D2-B2E3-4BA6-B16D-3DFEA5261DB2}" destId="{F6251E9C-0BF3-4800-AB79-4506310D51AF}" srcOrd="0" destOrd="0" presId="urn:microsoft.com/office/officeart/2005/8/layout/orgChart1"/>
    <dgm:cxn modelId="{25542BBF-FADA-45F2-96C1-46170F7DED35}" type="presOf" srcId="{3B65A929-4A0B-412C-9F45-6A1A6C956152}" destId="{34172E92-FC38-441D-88E8-DBF1CCCD4047}" srcOrd="0" destOrd="0" presId="urn:microsoft.com/office/officeart/2005/8/layout/orgChart1"/>
    <dgm:cxn modelId="{364F3ABF-8CC2-41E2-A897-82EF68947E46}" srcId="{F202A2C9-8F82-4196-920C-1ECDAD0BABE6}" destId="{7F032595-CA71-4E3A-8D64-851DE061C6BB}" srcOrd="0" destOrd="0" parTransId="{EA09AA25-3C0C-4BC4-84A2-08902C9B6825}" sibTransId="{BAA7E868-A0A2-4B55-9A0A-0138D5B9E9AD}"/>
    <dgm:cxn modelId="{4A8C7AC8-2E44-4402-8155-F2217BE3248D}" type="presOf" srcId="{26BB9287-EFF3-4F97-A38F-E24014C47A31}" destId="{15C05FF0-8E31-4DD2-9AE6-779A689757A4}" srcOrd="0" destOrd="0" presId="urn:microsoft.com/office/officeart/2005/8/layout/orgChart1"/>
    <dgm:cxn modelId="{14819EC8-CAC4-4A8D-94A2-A30ACAAD1C3E}" srcId="{DDE3E1FA-C64A-49D2-83DA-B995A6F97AE7}" destId="{26BB9287-EFF3-4F97-A38F-E24014C47A31}" srcOrd="0" destOrd="0" parTransId="{DD19394B-E528-4CAE-BB9E-6DF4212A4737}" sibTransId="{273A127C-9F25-440C-8C6D-274024A41548}"/>
    <dgm:cxn modelId="{975B55CD-4F38-4239-9C3D-D8D57816659F}" type="presOf" srcId="{7F032595-CA71-4E3A-8D64-851DE061C6BB}" destId="{2404D12D-B721-4846-85C0-D07A28299430}" srcOrd="1" destOrd="0" presId="urn:microsoft.com/office/officeart/2005/8/layout/orgChart1"/>
    <dgm:cxn modelId="{0C7A58CF-F0CB-4247-8BF7-3A3239ED1418}" type="presOf" srcId="{86C6DFC2-7FE7-4FC1-8FFC-D27C2412157A}" destId="{71E6DB01-D4FB-4BB6-9FE8-C6DFE106EF46}" srcOrd="1" destOrd="0" presId="urn:microsoft.com/office/officeart/2005/8/layout/orgChart1"/>
    <dgm:cxn modelId="{6B1692CF-99DF-4FB9-9C9A-E5A382C2CD49}" type="presOf" srcId="{B6491350-9E77-4A9C-A0C5-BD8FFA691A6A}" destId="{F254277B-AA6D-4470-9328-0C16AF07C06A}" srcOrd="0" destOrd="0" presId="urn:microsoft.com/office/officeart/2005/8/layout/orgChart1"/>
    <dgm:cxn modelId="{EA58D6CF-60AC-4644-A36D-EF3F1E00E767}" type="presOf" srcId="{B6491350-9E77-4A9C-A0C5-BD8FFA691A6A}" destId="{2310F4B2-9850-4BB5-8825-6AE3896A3692}" srcOrd="1" destOrd="0" presId="urn:microsoft.com/office/officeart/2005/8/layout/orgChart1"/>
    <dgm:cxn modelId="{5ADEE0D8-AE61-4F69-8FFE-B8E2292D3876}" type="presOf" srcId="{BBEDFFFE-80AE-4CC0-BE46-0B816D22CB1A}" destId="{B4E094F3-25AF-4903-8661-8DB06296E7AA}" srcOrd="0" destOrd="0" presId="urn:microsoft.com/office/officeart/2005/8/layout/orgChart1"/>
    <dgm:cxn modelId="{6FF327DB-C2DB-4D15-A5E9-998CF33EEFD6}" srcId="{96209085-62C5-410D-8B68-D8EC1964206F}" destId="{BBEDFFFE-80AE-4CC0-BE46-0B816D22CB1A}" srcOrd="0" destOrd="0" parTransId="{F10990D6-5CFE-462C-8955-F0E56A1EAE60}" sibTransId="{9A5A5749-CBA3-4EE2-9029-8C76E4B61CE5}"/>
    <dgm:cxn modelId="{38C72EE0-7838-44F2-BE80-FC14ECFADC2D}" type="presOf" srcId="{0DFBC5C9-168F-4083-9B1B-94C64CAB5696}" destId="{E8FF4BD4-C1C4-4E12-941A-26B847CF52CF}" srcOrd="1" destOrd="0" presId="urn:microsoft.com/office/officeart/2005/8/layout/orgChart1"/>
    <dgm:cxn modelId="{398D35E5-9D3F-44D4-A722-B9F5411DF773}" type="presOf" srcId="{E7621540-4236-41D9-A032-CBBFE185F401}" destId="{D28BB72A-1882-4270-955C-B18C7F1906AB}" srcOrd="0" destOrd="0" presId="urn:microsoft.com/office/officeart/2005/8/layout/orgChart1"/>
    <dgm:cxn modelId="{80B638EA-8569-471A-9293-B372AC392142}" type="presOf" srcId="{BBEDFFFE-80AE-4CC0-BE46-0B816D22CB1A}" destId="{6D22237D-3AEC-4D52-9A3C-88AC79D60B9D}" srcOrd="1" destOrd="0" presId="urn:microsoft.com/office/officeart/2005/8/layout/orgChart1"/>
    <dgm:cxn modelId="{4BEDF0ED-D595-4F6D-95F0-A5410452CBD3}" srcId="{96209085-62C5-410D-8B68-D8EC1964206F}" destId="{F76EDF64-9CD7-41FC-82F3-9E06C52701F6}" srcOrd="5" destOrd="0" parTransId="{9CFCD66E-FC94-4EDC-8D24-15A4C1DD51E8}" sibTransId="{6BF84671-A1FB-4C6A-9F70-1E65733BB92A}"/>
    <dgm:cxn modelId="{AD3324EF-50F6-4E7E-9C81-3C5B504F28BF}" type="presOf" srcId="{0DFBC5C9-168F-4083-9B1B-94C64CAB5696}" destId="{C5263826-7926-4717-8C11-3BCCE2EA9E7D}" srcOrd="0" destOrd="0" presId="urn:microsoft.com/office/officeart/2005/8/layout/orgChart1"/>
    <dgm:cxn modelId="{138BF3EF-34C2-4EAA-8ACA-9384D31D9E17}" srcId="{26BB9287-EFF3-4F97-A38F-E24014C47A31}" destId="{96209085-62C5-410D-8B68-D8EC1964206F}" srcOrd="0" destOrd="0" parTransId="{44D8EDD3-B730-452D-9B78-6B422BEE05DE}" sibTransId="{C7EF0652-A8C3-430F-BF6C-70BFAE477F27}"/>
    <dgm:cxn modelId="{2D7164F2-A761-4879-B785-F763BDBEBCCA}" type="presOf" srcId="{44D8EDD3-B730-452D-9B78-6B422BEE05DE}" destId="{0D85E641-92AA-4663-8BF7-A7DED040F09B}" srcOrd="0" destOrd="0" presId="urn:microsoft.com/office/officeart/2005/8/layout/orgChart1"/>
    <dgm:cxn modelId="{E3BF6FF8-634C-48E3-955A-10FAAB2653E2}" type="presOf" srcId="{987133E8-036F-40E8-A043-57518C634F69}" destId="{BE6DDA52-4A59-446F-91FE-8089E4D63E75}" srcOrd="0" destOrd="0" presId="urn:microsoft.com/office/officeart/2005/8/layout/orgChart1"/>
    <dgm:cxn modelId="{898E91FB-87D8-404C-A916-E793C6A2C8E5}" srcId="{AA18E88C-72D2-4F96-9979-C13FC3E7A020}" destId="{B96BBE38-686E-4348-AAB5-A3301089DEF6}" srcOrd="5" destOrd="0" parTransId="{B73D0A3B-8295-429B-8E62-E9DD12F81CED}" sibTransId="{2057E376-0CF1-4BAB-98D7-60731C43B8F4}"/>
    <dgm:cxn modelId="{58F49500-8693-4F1E-AC32-AF1D45914C1D}" type="presParOf" srcId="{13C807FB-C67B-41C3-BECE-433A4521EC5F}" destId="{1C6B11FD-D0EC-45E1-8BA9-11C2010F807E}" srcOrd="0" destOrd="0" presId="urn:microsoft.com/office/officeart/2005/8/layout/orgChart1"/>
    <dgm:cxn modelId="{C83AB30B-67CA-435E-AA27-9CC3177ED99F}" type="presParOf" srcId="{1C6B11FD-D0EC-45E1-8BA9-11C2010F807E}" destId="{F758C2AC-5E52-4E7D-AAFE-640F464B44FF}" srcOrd="0" destOrd="0" presId="urn:microsoft.com/office/officeart/2005/8/layout/orgChart1"/>
    <dgm:cxn modelId="{11235A3E-58A1-42C4-AA96-63F5625499FB}" type="presParOf" srcId="{F758C2AC-5E52-4E7D-AAFE-640F464B44FF}" destId="{15C05FF0-8E31-4DD2-9AE6-779A689757A4}" srcOrd="0" destOrd="0" presId="urn:microsoft.com/office/officeart/2005/8/layout/orgChart1"/>
    <dgm:cxn modelId="{9B14441B-01E7-4460-A5CA-2EE73AF48E60}" type="presParOf" srcId="{F758C2AC-5E52-4E7D-AAFE-640F464B44FF}" destId="{66482590-FECE-4DEE-A974-3791054B4943}" srcOrd="1" destOrd="0" presId="urn:microsoft.com/office/officeart/2005/8/layout/orgChart1"/>
    <dgm:cxn modelId="{75CF11D3-2931-4D6A-9CE4-9A3632C09BBE}" type="presParOf" srcId="{1C6B11FD-D0EC-45E1-8BA9-11C2010F807E}" destId="{2C964EAB-2A0E-4D16-99E7-0F4D204E7EA7}" srcOrd="1" destOrd="0" presId="urn:microsoft.com/office/officeart/2005/8/layout/orgChart1"/>
    <dgm:cxn modelId="{8C44F1FD-130A-4AB6-94A0-79FA6E58D8E3}" type="presParOf" srcId="{1C6B11FD-D0EC-45E1-8BA9-11C2010F807E}" destId="{3213DE62-1685-482F-8217-1464A5E8A7BD}" srcOrd="2" destOrd="0" presId="urn:microsoft.com/office/officeart/2005/8/layout/orgChart1"/>
    <dgm:cxn modelId="{6893ECCB-E30C-412B-A08F-AC7E27DCC68A}" type="presParOf" srcId="{3213DE62-1685-482F-8217-1464A5E8A7BD}" destId="{0D85E641-92AA-4663-8BF7-A7DED040F09B}" srcOrd="0" destOrd="0" presId="urn:microsoft.com/office/officeart/2005/8/layout/orgChart1"/>
    <dgm:cxn modelId="{EE2F70EE-BC1A-45CF-97E9-CFFB11E74CFA}" type="presParOf" srcId="{3213DE62-1685-482F-8217-1464A5E8A7BD}" destId="{34CC6738-5716-4D9A-A6D7-F995DB7AD082}" srcOrd="1" destOrd="0" presId="urn:microsoft.com/office/officeart/2005/8/layout/orgChart1"/>
    <dgm:cxn modelId="{49E2C78A-F62C-4D67-A65A-AF7D3BB06D67}" type="presParOf" srcId="{34CC6738-5716-4D9A-A6D7-F995DB7AD082}" destId="{65AA774A-1E21-4FF4-8BF8-81E062DD85FD}" srcOrd="0" destOrd="0" presId="urn:microsoft.com/office/officeart/2005/8/layout/orgChart1"/>
    <dgm:cxn modelId="{38A3BB1A-304E-4B52-9F15-F2D6E6132E93}" type="presParOf" srcId="{65AA774A-1E21-4FF4-8BF8-81E062DD85FD}" destId="{960335E3-7278-4C0E-B17E-F33599A8A1F1}" srcOrd="0" destOrd="0" presId="urn:microsoft.com/office/officeart/2005/8/layout/orgChart1"/>
    <dgm:cxn modelId="{DAE36ECF-0008-43AE-B7F7-F0D469C766E5}" type="presParOf" srcId="{65AA774A-1E21-4FF4-8BF8-81E062DD85FD}" destId="{D7994390-AA8A-416C-8231-A16DA86E8173}" srcOrd="1" destOrd="0" presId="urn:microsoft.com/office/officeart/2005/8/layout/orgChart1"/>
    <dgm:cxn modelId="{6CD08ED6-EC61-4C6B-BCB5-D80059104BB9}" type="presParOf" srcId="{34CC6738-5716-4D9A-A6D7-F995DB7AD082}" destId="{8838D7E7-1FF5-4D8A-B61D-313491A47A50}" srcOrd="1" destOrd="0" presId="urn:microsoft.com/office/officeart/2005/8/layout/orgChart1"/>
    <dgm:cxn modelId="{24583258-E207-4B1C-98C4-ECE8BAFCDBE7}" type="presParOf" srcId="{34CC6738-5716-4D9A-A6D7-F995DB7AD082}" destId="{64B2EE5A-BC2B-4A86-991F-4C7D09CDA547}" srcOrd="2" destOrd="0" presId="urn:microsoft.com/office/officeart/2005/8/layout/orgChart1"/>
    <dgm:cxn modelId="{33E3590E-D475-4FC8-B81F-909F6AC0A6D4}" type="presParOf" srcId="{64B2EE5A-BC2B-4A86-991F-4C7D09CDA547}" destId="{BEF7C3FC-0E0D-4412-8574-035C6E45CDC1}" srcOrd="0" destOrd="0" presId="urn:microsoft.com/office/officeart/2005/8/layout/orgChart1"/>
    <dgm:cxn modelId="{43591860-A261-4782-A707-C9CF23D138A7}" type="presParOf" srcId="{64B2EE5A-BC2B-4A86-991F-4C7D09CDA547}" destId="{EC71B316-7AF3-4B58-B7DF-71618C80D4F1}" srcOrd="1" destOrd="0" presId="urn:microsoft.com/office/officeart/2005/8/layout/orgChart1"/>
    <dgm:cxn modelId="{085A85DB-11A9-4F3E-9EB7-18161DFEE3C1}" type="presParOf" srcId="{EC71B316-7AF3-4B58-B7DF-71618C80D4F1}" destId="{BD3194C8-995E-4691-9622-67B4A197DB97}" srcOrd="0" destOrd="0" presId="urn:microsoft.com/office/officeart/2005/8/layout/orgChart1"/>
    <dgm:cxn modelId="{AD4A17A9-8B69-4B35-A6F0-6895F8461B61}" type="presParOf" srcId="{BD3194C8-995E-4691-9622-67B4A197DB97}" destId="{B4E094F3-25AF-4903-8661-8DB06296E7AA}" srcOrd="0" destOrd="0" presId="urn:microsoft.com/office/officeart/2005/8/layout/orgChart1"/>
    <dgm:cxn modelId="{D0813135-6AE8-49F3-8CBD-4A2BE371CB07}" type="presParOf" srcId="{BD3194C8-995E-4691-9622-67B4A197DB97}" destId="{6D22237D-3AEC-4D52-9A3C-88AC79D60B9D}" srcOrd="1" destOrd="0" presId="urn:microsoft.com/office/officeart/2005/8/layout/orgChart1"/>
    <dgm:cxn modelId="{389E4B40-FABA-4451-8A31-DC21902392F2}" type="presParOf" srcId="{EC71B316-7AF3-4B58-B7DF-71618C80D4F1}" destId="{943C3ADE-BBAF-4064-B37C-8E29A445A36D}" srcOrd="1" destOrd="0" presId="urn:microsoft.com/office/officeart/2005/8/layout/orgChart1"/>
    <dgm:cxn modelId="{2C31AAFF-6D1C-42E3-AE57-4785828713C7}" type="presParOf" srcId="{EC71B316-7AF3-4B58-B7DF-71618C80D4F1}" destId="{F0ED69A7-C9C5-43A8-A719-580A57995F76}" srcOrd="2" destOrd="0" presId="urn:microsoft.com/office/officeart/2005/8/layout/orgChart1"/>
    <dgm:cxn modelId="{494EAEBB-8A4F-4B66-B77C-9D0F11620A50}" type="presParOf" srcId="{64B2EE5A-BC2B-4A86-991F-4C7D09CDA547}" destId="{42F96457-1D87-4897-844C-5535205267BF}" srcOrd="2" destOrd="0" presId="urn:microsoft.com/office/officeart/2005/8/layout/orgChart1"/>
    <dgm:cxn modelId="{ABD2C1B0-40E3-4B8B-A56E-3B5204333429}" type="presParOf" srcId="{64B2EE5A-BC2B-4A86-991F-4C7D09CDA547}" destId="{59CAA7FC-6E32-4218-AC2B-61A4AAF4D477}" srcOrd="3" destOrd="0" presId="urn:microsoft.com/office/officeart/2005/8/layout/orgChart1"/>
    <dgm:cxn modelId="{DAD79652-F16D-41E1-BDA2-4733DA7E654F}" type="presParOf" srcId="{59CAA7FC-6E32-4218-AC2B-61A4AAF4D477}" destId="{E99F7F76-6983-41FE-9085-B4F409B7A517}" srcOrd="0" destOrd="0" presId="urn:microsoft.com/office/officeart/2005/8/layout/orgChart1"/>
    <dgm:cxn modelId="{12A9F4A0-D79F-4073-9F7B-71A60C89B52B}" type="presParOf" srcId="{E99F7F76-6983-41FE-9085-B4F409B7A517}" destId="{073DA7C2-5F0F-4301-978A-966485B77AB5}" srcOrd="0" destOrd="0" presId="urn:microsoft.com/office/officeart/2005/8/layout/orgChart1"/>
    <dgm:cxn modelId="{E3350596-C732-44B9-9C52-E9F1DAE06E24}" type="presParOf" srcId="{E99F7F76-6983-41FE-9085-B4F409B7A517}" destId="{915C43E2-667F-448E-AE09-D42D61DECE8F}" srcOrd="1" destOrd="0" presId="urn:microsoft.com/office/officeart/2005/8/layout/orgChart1"/>
    <dgm:cxn modelId="{C91A9336-10FF-46AD-B475-08E132C6B4FF}" type="presParOf" srcId="{59CAA7FC-6E32-4218-AC2B-61A4AAF4D477}" destId="{011AC68A-1BFC-4B91-840A-0B5A51E77D8F}" srcOrd="1" destOrd="0" presId="urn:microsoft.com/office/officeart/2005/8/layout/orgChart1"/>
    <dgm:cxn modelId="{8BB912FF-34E0-4DFC-A12E-CDDF80FDE314}" type="presParOf" srcId="{59CAA7FC-6E32-4218-AC2B-61A4AAF4D477}" destId="{6A1D64C9-0DE5-457E-A6C5-F83257C3A0CC}" srcOrd="2" destOrd="0" presId="urn:microsoft.com/office/officeart/2005/8/layout/orgChart1"/>
    <dgm:cxn modelId="{A466DA6B-A648-45CF-9F44-1FDE769A749D}" type="presParOf" srcId="{64B2EE5A-BC2B-4A86-991F-4C7D09CDA547}" destId="{8FF47D5E-A365-4D9A-84D4-DC97ED1354A0}" srcOrd="4" destOrd="0" presId="urn:microsoft.com/office/officeart/2005/8/layout/orgChart1"/>
    <dgm:cxn modelId="{6F0B0D0A-5730-4098-B7AF-BC620687D824}" type="presParOf" srcId="{64B2EE5A-BC2B-4A86-991F-4C7D09CDA547}" destId="{F7B6DDA1-38A2-4163-B1D6-AE08BF2C8776}" srcOrd="5" destOrd="0" presId="urn:microsoft.com/office/officeart/2005/8/layout/orgChart1"/>
    <dgm:cxn modelId="{EAF25E72-7BA0-4B4D-908D-2DC72D36233A}" type="presParOf" srcId="{F7B6DDA1-38A2-4163-B1D6-AE08BF2C8776}" destId="{3C063F07-3A49-4B49-B840-DF339D90153F}" srcOrd="0" destOrd="0" presId="urn:microsoft.com/office/officeart/2005/8/layout/orgChart1"/>
    <dgm:cxn modelId="{2DB40074-F3E5-4D7E-9406-72C3B671D6EF}" type="presParOf" srcId="{3C063F07-3A49-4B49-B840-DF339D90153F}" destId="{AF34CBEF-938E-4B0E-9DA8-DE2D8B22311C}" srcOrd="0" destOrd="0" presId="urn:microsoft.com/office/officeart/2005/8/layout/orgChart1"/>
    <dgm:cxn modelId="{A41FBE6B-B4AA-4650-97C8-70D698D05240}" type="presParOf" srcId="{3C063F07-3A49-4B49-B840-DF339D90153F}" destId="{4DB1EBF8-9481-4958-98EB-912537672F72}" srcOrd="1" destOrd="0" presId="urn:microsoft.com/office/officeart/2005/8/layout/orgChart1"/>
    <dgm:cxn modelId="{7DC9D251-4B80-4F47-88C8-92A4B133982B}" type="presParOf" srcId="{F7B6DDA1-38A2-4163-B1D6-AE08BF2C8776}" destId="{F6FEE6F2-5B91-4644-B747-4BB4DE3EDED3}" srcOrd="1" destOrd="0" presId="urn:microsoft.com/office/officeart/2005/8/layout/orgChart1"/>
    <dgm:cxn modelId="{3294661B-49E3-4F63-B0BC-402DC83BE5C8}" type="presParOf" srcId="{F7B6DDA1-38A2-4163-B1D6-AE08BF2C8776}" destId="{BB04E14A-C021-4936-B8A4-3AF02E437FB6}" srcOrd="2" destOrd="0" presId="urn:microsoft.com/office/officeart/2005/8/layout/orgChart1"/>
    <dgm:cxn modelId="{FFD2E837-A336-4571-BC20-4C5B947348F0}" type="presParOf" srcId="{64B2EE5A-BC2B-4A86-991F-4C7D09CDA547}" destId="{B380E3BB-DF16-43BE-9846-C199F663F8EE}" srcOrd="6" destOrd="0" presId="urn:microsoft.com/office/officeart/2005/8/layout/orgChart1"/>
    <dgm:cxn modelId="{1C7979F4-2CD3-459B-87F7-B43977C10352}" type="presParOf" srcId="{64B2EE5A-BC2B-4A86-991F-4C7D09CDA547}" destId="{893D6921-2237-47AE-9099-BCFD6511FADE}" srcOrd="7" destOrd="0" presId="urn:microsoft.com/office/officeart/2005/8/layout/orgChart1"/>
    <dgm:cxn modelId="{23EED214-AC76-4E1C-9CBB-1B2ABEE1DA27}" type="presParOf" srcId="{893D6921-2237-47AE-9099-BCFD6511FADE}" destId="{95A7AAD5-E66C-47EF-843C-6EE69ABF1A03}" srcOrd="0" destOrd="0" presId="urn:microsoft.com/office/officeart/2005/8/layout/orgChart1"/>
    <dgm:cxn modelId="{C6A7AB78-032B-4FD0-9806-4138FB78E636}" type="presParOf" srcId="{95A7AAD5-E66C-47EF-843C-6EE69ABF1A03}" destId="{1776B271-F655-4102-8B8C-E7B5DFEE644D}" srcOrd="0" destOrd="0" presId="urn:microsoft.com/office/officeart/2005/8/layout/orgChart1"/>
    <dgm:cxn modelId="{D7BE8C19-CCC3-4D5C-8BA9-87C19AC8CAF9}" type="presParOf" srcId="{95A7AAD5-E66C-47EF-843C-6EE69ABF1A03}" destId="{E0D89596-060A-494A-90E8-7E77D9F5D373}" srcOrd="1" destOrd="0" presId="urn:microsoft.com/office/officeart/2005/8/layout/orgChart1"/>
    <dgm:cxn modelId="{EDBFB285-7E65-4CE4-9660-9A2EFF40ADEB}" type="presParOf" srcId="{893D6921-2237-47AE-9099-BCFD6511FADE}" destId="{1F093CF8-A229-43DE-B1F9-35BCFDB412E9}" srcOrd="1" destOrd="0" presId="urn:microsoft.com/office/officeart/2005/8/layout/orgChart1"/>
    <dgm:cxn modelId="{F6D57E2B-679A-461E-BFE1-089B5004311E}" type="presParOf" srcId="{893D6921-2237-47AE-9099-BCFD6511FADE}" destId="{71B2178E-2B51-4B41-A03F-63B906A6741D}" srcOrd="2" destOrd="0" presId="urn:microsoft.com/office/officeart/2005/8/layout/orgChart1"/>
    <dgm:cxn modelId="{DE422EE9-F721-4B01-9D5B-127A768E841B}" type="presParOf" srcId="{64B2EE5A-BC2B-4A86-991F-4C7D09CDA547}" destId="{F6251E9C-0BF3-4800-AB79-4506310D51AF}" srcOrd="8" destOrd="0" presId="urn:microsoft.com/office/officeart/2005/8/layout/orgChart1"/>
    <dgm:cxn modelId="{D56FB636-48D4-4F64-87D9-27C9A82EC2AC}" type="presParOf" srcId="{64B2EE5A-BC2B-4A86-991F-4C7D09CDA547}" destId="{51E72548-8A29-4BFD-B682-0FDA5611BB2B}" srcOrd="9" destOrd="0" presId="urn:microsoft.com/office/officeart/2005/8/layout/orgChart1"/>
    <dgm:cxn modelId="{02CDD54B-CFBE-4B06-94D1-632F7F959367}" type="presParOf" srcId="{51E72548-8A29-4BFD-B682-0FDA5611BB2B}" destId="{8891F710-65FF-42FF-A790-F9997D758868}" srcOrd="0" destOrd="0" presId="urn:microsoft.com/office/officeart/2005/8/layout/orgChart1"/>
    <dgm:cxn modelId="{A3AF8C91-D254-42A6-87BF-3D97D4637708}" type="presParOf" srcId="{8891F710-65FF-42FF-A790-F9997D758868}" destId="{30A9A63B-A53E-4C60-8B00-FAEB812074B8}" srcOrd="0" destOrd="0" presId="urn:microsoft.com/office/officeart/2005/8/layout/orgChart1"/>
    <dgm:cxn modelId="{BB457DA7-8AAB-46F6-B5A1-23924B63532D}" type="presParOf" srcId="{8891F710-65FF-42FF-A790-F9997D758868}" destId="{4B9D0E40-7052-435F-8429-C9169FDC9145}" srcOrd="1" destOrd="0" presId="urn:microsoft.com/office/officeart/2005/8/layout/orgChart1"/>
    <dgm:cxn modelId="{F927BFEE-2190-4291-9045-A3DD12DBE83E}" type="presParOf" srcId="{51E72548-8A29-4BFD-B682-0FDA5611BB2B}" destId="{E215A11F-A2F2-45C9-9A2D-82B779A821AE}" srcOrd="1" destOrd="0" presId="urn:microsoft.com/office/officeart/2005/8/layout/orgChart1"/>
    <dgm:cxn modelId="{0694EDE7-DBF1-4986-8E47-86C209797CB7}" type="presParOf" srcId="{51E72548-8A29-4BFD-B682-0FDA5611BB2B}" destId="{7A9F337E-C1AF-4B1F-BCEF-440C40F718B2}" srcOrd="2" destOrd="0" presId="urn:microsoft.com/office/officeart/2005/8/layout/orgChart1"/>
    <dgm:cxn modelId="{CF7B4EAB-6EB3-4C6F-A03A-00FBD1E3104F}" type="presParOf" srcId="{64B2EE5A-BC2B-4A86-991F-4C7D09CDA547}" destId="{E1765AB0-0067-4A93-B980-D020F029C061}" srcOrd="10" destOrd="0" presId="urn:microsoft.com/office/officeart/2005/8/layout/orgChart1"/>
    <dgm:cxn modelId="{972C20C4-9590-4CE1-BEB7-B1455A04F717}" type="presParOf" srcId="{64B2EE5A-BC2B-4A86-991F-4C7D09CDA547}" destId="{0BB8CE7C-37EB-4BE5-B0AF-8CD65AA78526}" srcOrd="11" destOrd="0" presId="urn:microsoft.com/office/officeart/2005/8/layout/orgChart1"/>
    <dgm:cxn modelId="{FE8305B6-19FA-458B-9B8B-5D796FA64D42}" type="presParOf" srcId="{0BB8CE7C-37EB-4BE5-B0AF-8CD65AA78526}" destId="{6E2BEC22-1BC4-4967-BF4F-C15B561DFB04}" srcOrd="0" destOrd="0" presId="urn:microsoft.com/office/officeart/2005/8/layout/orgChart1"/>
    <dgm:cxn modelId="{18A1755E-F612-4E9A-87EC-B1D46578805C}" type="presParOf" srcId="{6E2BEC22-1BC4-4967-BF4F-C15B561DFB04}" destId="{85D2AB9C-A390-4C66-94C6-9B751B5D2D7C}" srcOrd="0" destOrd="0" presId="urn:microsoft.com/office/officeart/2005/8/layout/orgChart1"/>
    <dgm:cxn modelId="{31C164E2-D121-44FE-B9F5-14C0AF2ABAC4}" type="presParOf" srcId="{6E2BEC22-1BC4-4967-BF4F-C15B561DFB04}" destId="{9F2CF034-21B2-4D46-8831-ABA9E0E91961}" srcOrd="1" destOrd="0" presId="urn:microsoft.com/office/officeart/2005/8/layout/orgChart1"/>
    <dgm:cxn modelId="{BB931258-8BED-4E83-97A4-76CB4A4A4252}" type="presParOf" srcId="{0BB8CE7C-37EB-4BE5-B0AF-8CD65AA78526}" destId="{ADF4B1EA-9A41-43AD-BCFF-5C26B552F0F3}" srcOrd="1" destOrd="0" presId="urn:microsoft.com/office/officeart/2005/8/layout/orgChart1"/>
    <dgm:cxn modelId="{7A9FE4D1-3A56-43DD-8DF5-A33F550D59C6}" type="presParOf" srcId="{0BB8CE7C-37EB-4BE5-B0AF-8CD65AA78526}" destId="{BB442255-5848-46DD-B984-2FFF7E08A3A8}" srcOrd="2" destOrd="0" presId="urn:microsoft.com/office/officeart/2005/8/layout/orgChart1"/>
    <dgm:cxn modelId="{710AB2B6-5931-4C72-B9E7-4A50FFDE1D08}" type="presParOf" srcId="{3213DE62-1685-482F-8217-1464A5E8A7BD}" destId="{D28BB72A-1882-4270-955C-B18C7F1906AB}" srcOrd="2" destOrd="0" presId="urn:microsoft.com/office/officeart/2005/8/layout/orgChart1"/>
    <dgm:cxn modelId="{E5003646-9B98-4388-ACFC-AABCF9D48780}" type="presParOf" srcId="{3213DE62-1685-482F-8217-1464A5E8A7BD}" destId="{E647CBA5-3A09-460B-991C-90640AB62430}" srcOrd="3" destOrd="0" presId="urn:microsoft.com/office/officeart/2005/8/layout/orgChart1"/>
    <dgm:cxn modelId="{73156935-21D7-415F-9954-A04D37337A59}" type="presParOf" srcId="{E647CBA5-3A09-460B-991C-90640AB62430}" destId="{31ECA606-2293-44CE-8E01-DC617848076C}" srcOrd="0" destOrd="0" presId="urn:microsoft.com/office/officeart/2005/8/layout/orgChart1"/>
    <dgm:cxn modelId="{110F303E-C1DF-4489-B1B7-95A58A2AE77B}" type="presParOf" srcId="{31ECA606-2293-44CE-8E01-DC617848076C}" destId="{A121E3B0-0C0B-4A3D-9CD8-525C4AED0CF1}" srcOrd="0" destOrd="0" presId="urn:microsoft.com/office/officeart/2005/8/layout/orgChart1"/>
    <dgm:cxn modelId="{32EEDE20-3A5F-4785-8576-52CD3FD0C8C1}" type="presParOf" srcId="{31ECA606-2293-44CE-8E01-DC617848076C}" destId="{BCE23463-EAE5-44FC-942A-4DB5856E59FB}" srcOrd="1" destOrd="0" presId="urn:microsoft.com/office/officeart/2005/8/layout/orgChart1"/>
    <dgm:cxn modelId="{0493FCBA-0E2C-4B5A-A983-2FE157C286BC}" type="presParOf" srcId="{E647CBA5-3A09-460B-991C-90640AB62430}" destId="{BF25AC46-50C4-4873-A268-66E73BD52C4F}" srcOrd="1" destOrd="0" presId="urn:microsoft.com/office/officeart/2005/8/layout/orgChart1"/>
    <dgm:cxn modelId="{FA32D124-051E-421A-AC4A-05A24423DD99}" type="presParOf" srcId="{E647CBA5-3A09-460B-991C-90640AB62430}" destId="{A92B4FE5-53A5-4C8E-9EC2-9D799B97E745}" srcOrd="2" destOrd="0" presId="urn:microsoft.com/office/officeart/2005/8/layout/orgChart1"/>
    <dgm:cxn modelId="{705AD4E7-473D-4BE9-AD26-2375F0EE47A5}" type="presParOf" srcId="{A92B4FE5-53A5-4C8E-9EC2-9D799B97E745}" destId="{AFFF5A3D-C700-4E02-8161-911FE766575C}" srcOrd="0" destOrd="0" presId="urn:microsoft.com/office/officeart/2005/8/layout/orgChart1"/>
    <dgm:cxn modelId="{55BE78D1-5B0F-4F15-8F2D-A34F307DD496}" type="presParOf" srcId="{A92B4FE5-53A5-4C8E-9EC2-9D799B97E745}" destId="{B2A2B06E-19FD-4A96-8E4F-D562F28AD76A}" srcOrd="1" destOrd="0" presId="urn:microsoft.com/office/officeart/2005/8/layout/orgChart1"/>
    <dgm:cxn modelId="{92F0E713-E9F8-4E68-A062-BC9EFECFB3B0}" type="presParOf" srcId="{B2A2B06E-19FD-4A96-8E4F-D562F28AD76A}" destId="{1621BA24-43E2-47C8-9C5E-F052CC5E0960}" srcOrd="0" destOrd="0" presId="urn:microsoft.com/office/officeart/2005/8/layout/orgChart1"/>
    <dgm:cxn modelId="{88C0A9D9-F628-456F-BAFE-26F90D3B9EB4}" type="presParOf" srcId="{1621BA24-43E2-47C8-9C5E-F052CC5E0960}" destId="{23D38007-B17E-44A5-884D-BF02BAD062EA}" srcOrd="0" destOrd="0" presId="urn:microsoft.com/office/officeart/2005/8/layout/orgChart1"/>
    <dgm:cxn modelId="{B99DDE10-217F-4F96-88D4-4C5BACA0DC0A}" type="presParOf" srcId="{1621BA24-43E2-47C8-9C5E-F052CC5E0960}" destId="{2404D12D-B721-4846-85C0-D07A28299430}" srcOrd="1" destOrd="0" presId="urn:microsoft.com/office/officeart/2005/8/layout/orgChart1"/>
    <dgm:cxn modelId="{212451B7-6D51-47CF-BD4D-A29667502C65}" type="presParOf" srcId="{B2A2B06E-19FD-4A96-8E4F-D562F28AD76A}" destId="{EA84F402-E971-4361-9397-DEAA4DF41536}" srcOrd="1" destOrd="0" presId="urn:microsoft.com/office/officeart/2005/8/layout/orgChart1"/>
    <dgm:cxn modelId="{966A74C3-3EB3-43F0-BF53-F176A4540742}" type="presParOf" srcId="{B2A2B06E-19FD-4A96-8E4F-D562F28AD76A}" destId="{A357C8FE-DA37-40EE-B929-DB522EA2365A}" srcOrd="2" destOrd="0" presId="urn:microsoft.com/office/officeart/2005/8/layout/orgChart1"/>
    <dgm:cxn modelId="{50B98A1F-6CEA-41A5-B5BA-A5C8DF0D4130}" type="presParOf" srcId="{A92B4FE5-53A5-4C8E-9EC2-9D799B97E745}" destId="{46C106C8-5D2A-491C-BB7F-636CFB7E95EC}" srcOrd="2" destOrd="0" presId="urn:microsoft.com/office/officeart/2005/8/layout/orgChart1"/>
    <dgm:cxn modelId="{33E86059-D0EA-4634-BA2A-FE02BC826251}" type="presParOf" srcId="{A92B4FE5-53A5-4C8E-9EC2-9D799B97E745}" destId="{43F72524-1640-4ED4-B644-FFE9B440740A}" srcOrd="3" destOrd="0" presId="urn:microsoft.com/office/officeart/2005/8/layout/orgChart1"/>
    <dgm:cxn modelId="{408FD4EB-B17B-4BBF-B401-3092002A00BA}" type="presParOf" srcId="{43F72524-1640-4ED4-B644-FFE9B440740A}" destId="{251917BC-9F76-415C-AC37-49450BB85377}" srcOrd="0" destOrd="0" presId="urn:microsoft.com/office/officeart/2005/8/layout/orgChart1"/>
    <dgm:cxn modelId="{C541FB39-15CC-4F5A-997A-288A3672AF8C}" type="presParOf" srcId="{251917BC-9F76-415C-AC37-49450BB85377}" destId="{C5263826-7926-4717-8C11-3BCCE2EA9E7D}" srcOrd="0" destOrd="0" presId="urn:microsoft.com/office/officeart/2005/8/layout/orgChart1"/>
    <dgm:cxn modelId="{84DFFBC7-8212-47E3-851B-E6AD2625AFB8}" type="presParOf" srcId="{251917BC-9F76-415C-AC37-49450BB85377}" destId="{E8FF4BD4-C1C4-4E12-941A-26B847CF52CF}" srcOrd="1" destOrd="0" presId="urn:microsoft.com/office/officeart/2005/8/layout/orgChart1"/>
    <dgm:cxn modelId="{EF6973EB-C271-4B78-A84C-44E3778F4C32}" type="presParOf" srcId="{43F72524-1640-4ED4-B644-FFE9B440740A}" destId="{5B244DD4-894E-41B9-A1D0-10CC026AEF0B}" srcOrd="1" destOrd="0" presId="urn:microsoft.com/office/officeart/2005/8/layout/orgChart1"/>
    <dgm:cxn modelId="{A20D1F1E-A3D1-42B3-A956-A3010DA7F822}" type="presParOf" srcId="{43F72524-1640-4ED4-B644-FFE9B440740A}" destId="{9AF65932-B4BC-4391-A574-8B118833C7C3}" srcOrd="2" destOrd="0" presId="urn:microsoft.com/office/officeart/2005/8/layout/orgChart1"/>
    <dgm:cxn modelId="{6F0E9244-9F24-49D7-8847-39DC55373B7D}" type="presParOf" srcId="{A92B4FE5-53A5-4C8E-9EC2-9D799B97E745}" destId="{34172E92-FC38-441D-88E8-DBF1CCCD4047}" srcOrd="4" destOrd="0" presId="urn:microsoft.com/office/officeart/2005/8/layout/orgChart1"/>
    <dgm:cxn modelId="{707E4095-8960-4186-8F65-8A44912C5EED}" type="presParOf" srcId="{A92B4FE5-53A5-4C8E-9EC2-9D799B97E745}" destId="{BAD901A0-C39A-4D01-BD5B-1972B9E4B277}" srcOrd="5" destOrd="0" presId="urn:microsoft.com/office/officeart/2005/8/layout/orgChart1"/>
    <dgm:cxn modelId="{ECF88A67-661D-4F5E-9496-A39B4BAF1916}" type="presParOf" srcId="{BAD901A0-C39A-4D01-BD5B-1972B9E4B277}" destId="{317A8CBA-D869-4F1F-B14A-5FD973AF0D11}" srcOrd="0" destOrd="0" presId="urn:microsoft.com/office/officeart/2005/8/layout/orgChart1"/>
    <dgm:cxn modelId="{8B8785BB-B211-4DAA-84B0-010BE83870ED}" type="presParOf" srcId="{317A8CBA-D869-4F1F-B14A-5FD973AF0D11}" destId="{0B62EB3B-9EC4-434B-B2A0-FA0B00735A80}" srcOrd="0" destOrd="0" presId="urn:microsoft.com/office/officeart/2005/8/layout/orgChart1"/>
    <dgm:cxn modelId="{0835E6A1-B7A8-4C1A-AA04-2C817B66633C}" type="presParOf" srcId="{317A8CBA-D869-4F1F-B14A-5FD973AF0D11}" destId="{079AA29F-8737-4BD2-ACA8-31BD782CEA43}" srcOrd="1" destOrd="0" presId="urn:microsoft.com/office/officeart/2005/8/layout/orgChart1"/>
    <dgm:cxn modelId="{539905E8-6868-48DE-B59F-C6F51AED1969}" type="presParOf" srcId="{BAD901A0-C39A-4D01-BD5B-1972B9E4B277}" destId="{6DFB390C-0097-4CE7-A5A3-3473A7D60C7B}" srcOrd="1" destOrd="0" presId="urn:microsoft.com/office/officeart/2005/8/layout/orgChart1"/>
    <dgm:cxn modelId="{109C5D72-68EE-4B55-9033-45A3F7D91D91}" type="presParOf" srcId="{BAD901A0-C39A-4D01-BD5B-1972B9E4B277}" destId="{AE769C44-58AE-4BC1-8ED3-444FDA87BB83}" srcOrd="2" destOrd="0" presId="urn:microsoft.com/office/officeart/2005/8/layout/orgChart1"/>
    <dgm:cxn modelId="{11403F59-FC78-4593-94C6-6EB5B45E629C}" type="presParOf" srcId="{A92B4FE5-53A5-4C8E-9EC2-9D799B97E745}" destId="{7665711A-3512-40BD-BD6C-AAC65649CD0D}" srcOrd="6" destOrd="0" presId="urn:microsoft.com/office/officeart/2005/8/layout/orgChart1"/>
    <dgm:cxn modelId="{3005CC8F-128F-400F-AFE8-62EE8339C699}" type="presParOf" srcId="{A92B4FE5-53A5-4C8E-9EC2-9D799B97E745}" destId="{A2FDD479-60C9-47DC-BC68-4058FE00272C}" srcOrd="7" destOrd="0" presId="urn:microsoft.com/office/officeart/2005/8/layout/orgChart1"/>
    <dgm:cxn modelId="{DFF5AD94-FEBF-4595-B377-DB471CC9C010}" type="presParOf" srcId="{A2FDD479-60C9-47DC-BC68-4058FE00272C}" destId="{175066EF-4377-47AF-A5C7-34F9FE5D9595}" srcOrd="0" destOrd="0" presId="urn:microsoft.com/office/officeart/2005/8/layout/orgChart1"/>
    <dgm:cxn modelId="{0F647761-800C-4930-91B4-45427526C826}" type="presParOf" srcId="{175066EF-4377-47AF-A5C7-34F9FE5D9595}" destId="{D68E5E32-0E44-4211-8E87-D445B24CFEC2}" srcOrd="0" destOrd="0" presId="urn:microsoft.com/office/officeart/2005/8/layout/orgChart1"/>
    <dgm:cxn modelId="{FC9B10EF-CF51-4832-A29E-F63037EBD803}" type="presParOf" srcId="{175066EF-4377-47AF-A5C7-34F9FE5D9595}" destId="{71E6DB01-D4FB-4BB6-9FE8-C6DFE106EF46}" srcOrd="1" destOrd="0" presId="urn:microsoft.com/office/officeart/2005/8/layout/orgChart1"/>
    <dgm:cxn modelId="{C2A7E0B8-D915-42DC-8BA9-A2DFFE677D72}" type="presParOf" srcId="{A2FDD479-60C9-47DC-BC68-4058FE00272C}" destId="{B3EB3362-BCCB-4596-BC71-AEE88ABC06FA}" srcOrd="1" destOrd="0" presId="urn:microsoft.com/office/officeart/2005/8/layout/orgChart1"/>
    <dgm:cxn modelId="{08FBC6EC-EFFE-4B9D-B9DD-0C4632B38035}" type="presParOf" srcId="{A2FDD479-60C9-47DC-BC68-4058FE00272C}" destId="{27A688AB-CB32-449D-AE12-5EC62D7B6C49}" srcOrd="2" destOrd="0" presId="urn:microsoft.com/office/officeart/2005/8/layout/orgChart1"/>
    <dgm:cxn modelId="{97938CE4-9D06-4359-9A0D-85875AC168A6}" type="presParOf" srcId="{A92B4FE5-53A5-4C8E-9EC2-9D799B97E745}" destId="{01F0BB26-98A3-4B1D-8535-37A8C831609A}" srcOrd="8" destOrd="0" presId="urn:microsoft.com/office/officeart/2005/8/layout/orgChart1"/>
    <dgm:cxn modelId="{1B316047-E8B7-46A5-BF33-1A2021094D49}" type="presParOf" srcId="{A92B4FE5-53A5-4C8E-9EC2-9D799B97E745}" destId="{FAB51004-5284-4A87-B03F-E4285E993968}" srcOrd="9" destOrd="0" presId="urn:microsoft.com/office/officeart/2005/8/layout/orgChart1"/>
    <dgm:cxn modelId="{B3F76EF6-2A15-4FB3-A03F-EE68C5AB956E}" type="presParOf" srcId="{FAB51004-5284-4A87-B03F-E4285E993968}" destId="{D402564F-700D-4249-A27D-561123EDD29A}" srcOrd="0" destOrd="0" presId="urn:microsoft.com/office/officeart/2005/8/layout/orgChart1"/>
    <dgm:cxn modelId="{0B034B53-541F-4C2D-A0A4-955342391137}" type="presParOf" srcId="{D402564F-700D-4249-A27D-561123EDD29A}" destId="{F7BB7B32-30E0-4239-9B7B-D7AAD12A57AE}" srcOrd="0" destOrd="0" presId="urn:microsoft.com/office/officeart/2005/8/layout/orgChart1"/>
    <dgm:cxn modelId="{EB73B8EC-43A9-43E1-A58D-3ED405062731}" type="presParOf" srcId="{D402564F-700D-4249-A27D-561123EDD29A}" destId="{7B6C7F55-4D1A-40D2-9639-1D13CCECEC9F}" srcOrd="1" destOrd="0" presId="urn:microsoft.com/office/officeart/2005/8/layout/orgChart1"/>
    <dgm:cxn modelId="{44A3F24F-A129-4DE2-AB0F-180917B14265}" type="presParOf" srcId="{FAB51004-5284-4A87-B03F-E4285E993968}" destId="{97B340E0-FDE5-400F-95AB-1F0FF17BF242}" srcOrd="1" destOrd="0" presId="urn:microsoft.com/office/officeart/2005/8/layout/orgChart1"/>
    <dgm:cxn modelId="{BC8D03F8-90FF-4D40-B75A-4CF238713B4E}" type="presParOf" srcId="{FAB51004-5284-4A87-B03F-E4285E993968}" destId="{E088D845-130A-4EF1-B868-52A798F1D13D}" srcOrd="2" destOrd="0" presId="urn:microsoft.com/office/officeart/2005/8/layout/orgChart1"/>
    <dgm:cxn modelId="{2C110A6E-E44B-4315-A9C2-EE2B2C35FA9C}" type="presParOf" srcId="{A92B4FE5-53A5-4C8E-9EC2-9D799B97E745}" destId="{50A2B85F-A066-4C06-9BF2-63D8D2E0F101}" srcOrd="10" destOrd="0" presId="urn:microsoft.com/office/officeart/2005/8/layout/orgChart1"/>
    <dgm:cxn modelId="{01C75D34-575D-4C17-8118-FDB114226208}" type="presParOf" srcId="{A92B4FE5-53A5-4C8E-9EC2-9D799B97E745}" destId="{53086D62-807E-40B4-81CD-0BBB9898EEA0}" srcOrd="11" destOrd="0" presId="urn:microsoft.com/office/officeart/2005/8/layout/orgChart1"/>
    <dgm:cxn modelId="{0C6F9B6A-2B26-477E-8CDB-F8408254A212}" type="presParOf" srcId="{53086D62-807E-40B4-81CD-0BBB9898EEA0}" destId="{5E7CDEEC-6FC2-489B-8E86-1BF718ADB521}" srcOrd="0" destOrd="0" presId="urn:microsoft.com/office/officeart/2005/8/layout/orgChart1"/>
    <dgm:cxn modelId="{E70D2A34-DF70-440B-AA39-A31A5AB66501}" type="presParOf" srcId="{5E7CDEEC-6FC2-489B-8E86-1BF718ADB521}" destId="{8DCB0137-0590-4DFF-8B16-D723787B3839}" srcOrd="0" destOrd="0" presId="urn:microsoft.com/office/officeart/2005/8/layout/orgChart1"/>
    <dgm:cxn modelId="{325DE926-DB0D-40CA-92D5-B9978FA20073}" type="presParOf" srcId="{5E7CDEEC-6FC2-489B-8E86-1BF718ADB521}" destId="{7EEBB1F5-6D00-4C82-A964-1863C71696E1}" srcOrd="1" destOrd="0" presId="urn:microsoft.com/office/officeart/2005/8/layout/orgChart1"/>
    <dgm:cxn modelId="{AAD51937-4398-470F-8D0D-5E62CF804DE7}" type="presParOf" srcId="{53086D62-807E-40B4-81CD-0BBB9898EEA0}" destId="{BBAD59D8-1DA1-4750-B640-571573B98516}" srcOrd="1" destOrd="0" presId="urn:microsoft.com/office/officeart/2005/8/layout/orgChart1"/>
    <dgm:cxn modelId="{A2A74E0E-2B33-4B08-8DF3-2501BA5595CF}" type="presParOf" srcId="{53086D62-807E-40B4-81CD-0BBB9898EEA0}" destId="{5CB4D2F7-83EC-4F32-81AD-467DC3F21C59}" srcOrd="2" destOrd="0" presId="urn:microsoft.com/office/officeart/2005/8/layout/orgChart1"/>
    <dgm:cxn modelId="{0AF9EFF5-5C03-4750-921F-ABE81C65A7EB}" type="presParOf" srcId="{3213DE62-1685-482F-8217-1464A5E8A7BD}" destId="{59C2128B-E853-41F7-A7CC-0597D4235CAD}" srcOrd="4" destOrd="0" presId="urn:microsoft.com/office/officeart/2005/8/layout/orgChart1"/>
    <dgm:cxn modelId="{45C5E0CC-902D-4999-85FC-B962482DCDA8}" type="presParOf" srcId="{3213DE62-1685-482F-8217-1464A5E8A7BD}" destId="{93B9882A-5225-4D7C-8E0F-ADD1EF529E5F}" srcOrd="5" destOrd="0" presId="urn:microsoft.com/office/officeart/2005/8/layout/orgChart1"/>
    <dgm:cxn modelId="{514B518B-6A44-4480-8BF2-DA4F5240DF9B}" type="presParOf" srcId="{93B9882A-5225-4D7C-8E0F-ADD1EF529E5F}" destId="{FB7C04D7-1340-413D-A30C-80A0E5ED059A}" srcOrd="0" destOrd="0" presId="urn:microsoft.com/office/officeart/2005/8/layout/orgChart1"/>
    <dgm:cxn modelId="{805CB39E-6EA8-4017-AEE3-D60D96DA7E63}" type="presParOf" srcId="{FB7C04D7-1340-413D-A30C-80A0E5ED059A}" destId="{3012A6DA-6C54-4122-8C33-8EC850F66FF7}" srcOrd="0" destOrd="0" presId="urn:microsoft.com/office/officeart/2005/8/layout/orgChart1"/>
    <dgm:cxn modelId="{4B60A432-9EC1-4D3E-AF2D-94CF19EC5FBB}" type="presParOf" srcId="{FB7C04D7-1340-413D-A30C-80A0E5ED059A}" destId="{A9193BB1-D52F-4D41-99C6-68551BAE8280}" srcOrd="1" destOrd="0" presId="urn:microsoft.com/office/officeart/2005/8/layout/orgChart1"/>
    <dgm:cxn modelId="{23C27EE5-B221-4C65-90D6-AAAACCCF20D7}" type="presParOf" srcId="{93B9882A-5225-4D7C-8E0F-ADD1EF529E5F}" destId="{9C848558-6262-469D-86BD-D473592FC4B6}" srcOrd="1" destOrd="0" presId="urn:microsoft.com/office/officeart/2005/8/layout/orgChart1"/>
    <dgm:cxn modelId="{4A45215E-1786-439A-A392-03EF0B736D2F}" type="presParOf" srcId="{93B9882A-5225-4D7C-8E0F-ADD1EF529E5F}" destId="{3E3E46F8-5DA6-4262-8D80-2883D5529C3B}" srcOrd="2" destOrd="0" presId="urn:microsoft.com/office/officeart/2005/8/layout/orgChart1"/>
    <dgm:cxn modelId="{D490DEBF-B916-47BF-8B80-E16F9F6B2FD0}" type="presParOf" srcId="{3E3E46F8-5DA6-4262-8D80-2883D5529C3B}" destId="{BE6DDA52-4A59-446F-91FE-8089E4D63E75}" srcOrd="0" destOrd="0" presId="urn:microsoft.com/office/officeart/2005/8/layout/orgChart1"/>
    <dgm:cxn modelId="{9BEA5372-606E-441B-B905-4D2AA70963FF}" type="presParOf" srcId="{3E3E46F8-5DA6-4262-8D80-2883D5529C3B}" destId="{6929716A-81B9-4EF4-B7EF-8DA3B07EABFC}" srcOrd="1" destOrd="0" presId="urn:microsoft.com/office/officeart/2005/8/layout/orgChart1"/>
    <dgm:cxn modelId="{4D6EC9E9-8DEF-4D57-9A5B-D4ACB9784E39}" type="presParOf" srcId="{6929716A-81B9-4EF4-B7EF-8DA3B07EABFC}" destId="{52FF83B2-5392-4F7D-B058-26BD7FA4FCED}" srcOrd="0" destOrd="0" presId="urn:microsoft.com/office/officeart/2005/8/layout/orgChart1"/>
    <dgm:cxn modelId="{4F215490-E8F2-48A2-8276-8AC3A991344B}" type="presParOf" srcId="{52FF83B2-5392-4F7D-B058-26BD7FA4FCED}" destId="{AB709B81-0B84-40E9-A3E7-43E11BA441E6}" srcOrd="0" destOrd="0" presId="urn:microsoft.com/office/officeart/2005/8/layout/orgChart1"/>
    <dgm:cxn modelId="{E2359347-CCF2-42BF-B8D0-30DEAA1E4510}" type="presParOf" srcId="{52FF83B2-5392-4F7D-B058-26BD7FA4FCED}" destId="{00F901C8-C988-41B7-98F1-9AA7E5761148}" srcOrd="1" destOrd="0" presId="urn:microsoft.com/office/officeart/2005/8/layout/orgChart1"/>
    <dgm:cxn modelId="{9ED3F94A-E8C2-41A0-830A-89FD9B454961}" type="presParOf" srcId="{6929716A-81B9-4EF4-B7EF-8DA3B07EABFC}" destId="{F003BEA3-7DA1-4C78-9012-C11E4B86C15F}" srcOrd="1" destOrd="0" presId="urn:microsoft.com/office/officeart/2005/8/layout/orgChart1"/>
    <dgm:cxn modelId="{65681E83-C67C-4C93-AB72-2DBEFDE47141}" type="presParOf" srcId="{6929716A-81B9-4EF4-B7EF-8DA3B07EABFC}" destId="{F976B757-441C-4050-BF4B-57920EC23E36}" srcOrd="2" destOrd="0" presId="urn:microsoft.com/office/officeart/2005/8/layout/orgChart1"/>
    <dgm:cxn modelId="{D89BEBE3-1B47-4770-981F-F2709B446CB4}" type="presParOf" srcId="{3E3E46F8-5DA6-4262-8D80-2883D5529C3B}" destId="{7196E24A-F1C1-46E8-8D39-DA3D35BD7897}" srcOrd="2" destOrd="0" presId="urn:microsoft.com/office/officeart/2005/8/layout/orgChart1"/>
    <dgm:cxn modelId="{BD62E3EC-5988-4491-B872-0516068D014B}" type="presParOf" srcId="{3E3E46F8-5DA6-4262-8D80-2883D5529C3B}" destId="{A21498ED-1A16-4A33-8857-8260D5E58DD8}" srcOrd="3" destOrd="0" presId="urn:microsoft.com/office/officeart/2005/8/layout/orgChart1"/>
    <dgm:cxn modelId="{31D6543A-B6C2-486A-83DD-385C6816D117}" type="presParOf" srcId="{A21498ED-1A16-4A33-8857-8260D5E58DD8}" destId="{E778FAD1-3A5E-4095-9DC2-3882B7375C56}" srcOrd="0" destOrd="0" presId="urn:microsoft.com/office/officeart/2005/8/layout/orgChart1"/>
    <dgm:cxn modelId="{0E281C94-FFDE-4F05-8532-81F7CA9FCD34}" type="presParOf" srcId="{E778FAD1-3A5E-4095-9DC2-3882B7375C56}" destId="{94EAD87A-004A-4946-8834-CFF4E2B9E74C}" srcOrd="0" destOrd="0" presId="urn:microsoft.com/office/officeart/2005/8/layout/orgChart1"/>
    <dgm:cxn modelId="{E72548F7-ED23-41BD-860D-1AADB9E15FE4}" type="presParOf" srcId="{E778FAD1-3A5E-4095-9DC2-3882B7375C56}" destId="{A9E4565A-2659-45E3-AB72-43938740975A}" srcOrd="1" destOrd="0" presId="urn:microsoft.com/office/officeart/2005/8/layout/orgChart1"/>
    <dgm:cxn modelId="{F8B35AB6-F408-47A5-B15A-C830E22CF494}" type="presParOf" srcId="{A21498ED-1A16-4A33-8857-8260D5E58DD8}" destId="{C0EE1F14-A739-49CF-9481-1593F21F6EDA}" srcOrd="1" destOrd="0" presId="urn:microsoft.com/office/officeart/2005/8/layout/orgChart1"/>
    <dgm:cxn modelId="{20C7B00F-69E7-481D-876A-A50E09874D27}" type="presParOf" srcId="{A21498ED-1A16-4A33-8857-8260D5E58DD8}" destId="{2EF839A3-5CBB-4A3F-83ED-DD88D12D1F3F}" srcOrd="2" destOrd="0" presId="urn:microsoft.com/office/officeart/2005/8/layout/orgChart1"/>
    <dgm:cxn modelId="{13186BE6-E9C2-41DC-923E-6171486810A0}" type="presParOf" srcId="{3E3E46F8-5DA6-4262-8D80-2883D5529C3B}" destId="{3B9A762F-8517-4911-B17C-0ACB976A6424}" srcOrd="4" destOrd="0" presId="urn:microsoft.com/office/officeart/2005/8/layout/orgChart1"/>
    <dgm:cxn modelId="{FD77DCDE-940E-4641-AF4D-DBBB0A26648F}" type="presParOf" srcId="{3E3E46F8-5DA6-4262-8D80-2883D5529C3B}" destId="{922A8D67-3C29-4902-8E35-9C7DA3E683FE}" srcOrd="5" destOrd="0" presId="urn:microsoft.com/office/officeart/2005/8/layout/orgChart1"/>
    <dgm:cxn modelId="{129F60AF-CF27-4FA0-9CCC-5302B8E33C5C}" type="presParOf" srcId="{922A8D67-3C29-4902-8E35-9C7DA3E683FE}" destId="{DB914D8A-8E4E-4F6A-903D-31D0A93C57CB}" srcOrd="0" destOrd="0" presId="urn:microsoft.com/office/officeart/2005/8/layout/orgChart1"/>
    <dgm:cxn modelId="{0E6EE6C1-4615-40DF-A14E-F373A1DEAC14}" type="presParOf" srcId="{DB914D8A-8E4E-4F6A-903D-31D0A93C57CB}" destId="{0428BC75-A72B-4286-888A-2EA0977EAA0C}" srcOrd="0" destOrd="0" presId="urn:microsoft.com/office/officeart/2005/8/layout/orgChart1"/>
    <dgm:cxn modelId="{7BDD4697-AE1F-410E-88DB-0D873F6B90AE}" type="presParOf" srcId="{DB914D8A-8E4E-4F6A-903D-31D0A93C57CB}" destId="{1FBA5AD5-F0FD-4E9A-B999-F7CCC9FCDA90}" srcOrd="1" destOrd="0" presId="urn:microsoft.com/office/officeart/2005/8/layout/orgChart1"/>
    <dgm:cxn modelId="{6CD0FF97-E2D3-4020-A391-69873A7AD276}" type="presParOf" srcId="{922A8D67-3C29-4902-8E35-9C7DA3E683FE}" destId="{D4A40188-98DE-4D1E-9E40-313284516C61}" srcOrd="1" destOrd="0" presId="urn:microsoft.com/office/officeart/2005/8/layout/orgChart1"/>
    <dgm:cxn modelId="{AE637EA7-F18E-4C73-A19A-EED3AEB2E6BB}" type="presParOf" srcId="{922A8D67-3C29-4902-8E35-9C7DA3E683FE}" destId="{7518D67F-4A45-4F1A-A231-BA04B287C549}" srcOrd="2" destOrd="0" presId="urn:microsoft.com/office/officeart/2005/8/layout/orgChart1"/>
    <dgm:cxn modelId="{3175F833-25AE-477C-8221-DC9C8EC863BA}" type="presParOf" srcId="{3E3E46F8-5DA6-4262-8D80-2883D5529C3B}" destId="{7C911423-0026-4E66-A2F0-A3C0F1F4366F}" srcOrd="6" destOrd="0" presId="urn:microsoft.com/office/officeart/2005/8/layout/orgChart1"/>
    <dgm:cxn modelId="{581C9852-AB62-440D-8509-C7BC64D2866E}" type="presParOf" srcId="{3E3E46F8-5DA6-4262-8D80-2883D5529C3B}" destId="{635342FD-75A0-4056-A27F-E7C75BFB23B5}" srcOrd="7" destOrd="0" presId="urn:microsoft.com/office/officeart/2005/8/layout/orgChart1"/>
    <dgm:cxn modelId="{2B000EC6-4E4B-43CD-B937-F9C3A67BC1B2}" type="presParOf" srcId="{635342FD-75A0-4056-A27F-E7C75BFB23B5}" destId="{5ECCB7AD-F398-4A97-AAD7-DAFD6B03E080}" srcOrd="0" destOrd="0" presId="urn:microsoft.com/office/officeart/2005/8/layout/orgChart1"/>
    <dgm:cxn modelId="{01B53989-3F12-40EB-B47F-AAE320CE876E}" type="presParOf" srcId="{5ECCB7AD-F398-4A97-AAD7-DAFD6B03E080}" destId="{F254277B-AA6D-4470-9328-0C16AF07C06A}" srcOrd="0" destOrd="0" presId="urn:microsoft.com/office/officeart/2005/8/layout/orgChart1"/>
    <dgm:cxn modelId="{BE5C6748-74BF-4501-B0AA-C2D561998107}" type="presParOf" srcId="{5ECCB7AD-F398-4A97-AAD7-DAFD6B03E080}" destId="{2310F4B2-9850-4BB5-8825-6AE3896A3692}" srcOrd="1" destOrd="0" presId="urn:microsoft.com/office/officeart/2005/8/layout/orgChart1"/>
    <dgm:cxn modelId="{CB7D2959-C540-4F3E-854B-0CA9D9C11575}" type="presParOf" srcId="{635342FD-75A0-4056-A27F-E7C75BFB23B5}" destId="{2FDC8772-3066-4AED-9713-C7A9D6EF694F}" srcOrd="1" destOrd="0" presId="urn:microsoft.com/office/officeart/2005/8/layout/orgChart1"/>
    <dgm:cxn modelId="{AAD5BDEE-073C-4FD9-ADB1-43E6A3CF9515}" type="presParOf" srcId="{635342FD-75A0-4056-A27F-E7C75BFB23B5}" destId="{EDEEE010-6072-4EBD-9685-DB0C6683C295}" srcOrd="2" destOrd="0" presId="urn:microsoft.com/office/officeart/2005/8/layout/orgChart1"/>
    <dgm:cxn modelId="{2BB2B1E6-3F3F-452E-9490-C6B255E2EBB7}" type="presParOf" srcId="{3E3E46F8-5DA6-4262-8D80-2883D5529C3B}" destId="{3112E372-3BD5-4BB9-8DD8-F4024D01939B}" srcOrd="8" destOrd="0" presId="urn:microsoft.com/office/officeart/2005/8/layout/orgChart1"/>
    <dgm:cxn modelId="{77CE82DC-4E59-407D-B0E7-594A0CADDEC1}" type="presParOf" srcId="{3E3E46F8-5DA6-4262-8D80-2883D5529C3B}" destId="{B72E3712-2282-439E-AFFC-CBE88377EDA6}" srcOrd="9" destOrd="0" presId="urn:microsoft.com/office/officeart/2005/8/layout/orgChart1"/>
    <dgm:cxn modelId="{83DAB0F5-E7D5-426A-9BE6-00FC5A959B82}" type="presParOf" srcId="{B72E3712-2282-439E-AFFC-CBE88377EDA6}" destId="{06C659C9-9642-4ABD-BBE7-DAFAB05EB00B}" srcOrd="0" destOrd="0" presId="urn:microsoft.com/office/officeart/2005/8/layout/orgChart1"/>
    <dgm:cxn modelId="{8B62EC97-DABA-4B71-BE58-986346E16CD6}" type="presParOf" srcId="{06C659C9-9642-4ABD-BBE7-DAFAB05EB00B}" destId="{936A3AD7-DDED-46CE-AF03-EFAD11E9DBBC}" srcOrd="0" destOrd="0" presId="urn:microsoft.com/office/officeart/2005/8/layout/orgChart1"/>
    <dgm:cxn modelId="{E0B29DF1-5A07-46AD-B47D-0CC6A4D962F6}" type="presParOf" srcId="{06C659C9-9642-4ABD-BBE7-DAFAB05EB00B}" destId="{0416573B-2BA6-417E-9230-A0EE80843FD1}" srcOrd="1" destOrd="0" presId="urn:microsoft.com/office/officeart/2005/8/layout/orgChart1"/>
    <dgm:cxn modelId="{EE1AF57B-B368-441D-9FDE-9B42086CB9BB}" type="presParOf" srcId="{B72E3712-2282-439E-AFFC-CBE88377EDA6}" destId="{BDBD57F9-EE86-4DA1-A774-F0DCD864B062}" srcOrd="1" destOrd="0" presId="urn:microsoft.com/office/officeart/2005/8/layout/orgChart1"/>
    <dgm:cxn modelId="{8CCFBA5B-7CDF-4ED0-AEDD-DFD233423C05}" type="presParOf" srcId="{B72E3712-2282-439E-AFFC-CBE88377EDA6}" destId="{0EBF981E-5C86-42F5-B44D-04F33968C322}" srcOrd="2" destOrd="0" presId="urn:microsoft.com/office/officeart/2005/8/layout/orgChart1"/>
    <dgm:cxn modelId="{EA00080E-D7AE-4D7D-B1F5-F3A3CB4FDD23}" type="presParOf" srcId="{3E3E46F8-5DA6-4262-8D80-2883D5529C3B}" destId="{6D965DB4-4F51-4189-A1B5-C9D0F14C0CCC}" srcOrd="10" destOrd="0" presId="urn:microsoft.com/office/officeart/2005/8/layout/orgChart1"/>
    <dgm:cxn modelId="{D257CD53-4A46-43F8-BB5B-647EE69A93CD}" type="presParOf" srcId="{3E3E46F8-5DA6-4262-8D80-2883D5529C3B}" destId="{30F3265B-BBA4-49C4-9351-E93D71488A50}" srcOrd="11" destOrd="0" presId="urn:microsoft.com/office/officeart/2005/8/layout/orgChart1"/>
    <dgm:cxn modelId="{DEAF8EA2-8047-43C0-A852-45C2FD56E6FE}" type="presParOf" srcId="{30F3265B-BBA4-49C4-9351-E93D71488A50}" destId="{2DFB6A2A-3799-4068-BA0E-0B0AD3190F0C}" srcOrd="0" destOrd="0" presId="urn:microsoft.com/office/officeart/2005/8/layout/orgChart1"/>
    <dgm:cxn modelId="{97222960-8E03-4BA8-A6C2-2F1277E5BAD5}" type="presParOf" srcId="{2DFB6A2A-3799-4068-BA0E-0B0AD3190F0C}" destId="{3431BA6E-D44F-45EE-B50C-570001FF7FDF}" srcOrd="0" destOrd="0" presId="urn:microsoft.com/office/officeart/2005/8/layout/orgChart1"/>
    <dgm:cxn modelId="{DC258351-D89A-45FB-ABE5-1879E27683C5}" type="presParOf" srcId="{2DFB6A2A-3799-4068-BA0E-0B0AD3190F0C}" destId="{79F8752F-CFEB-4C43-884B-B1A5E476B4C9}" srcOrd="1" destOrd="0" presId="urn:microsoft.com/office/officeart/2005/8/layout/orgChart1"/>
    <dgm:cxn modelId="{A3258FE2-C261-41AA-B6F1-AE4B7A70B194}" type="presParOf" srcId="{30F3265B-BBA4-49C4-9351-E93D71488A50}" destId="{23266B2F-6824-4143-8E95-0F4B61EF5F82}" srcOrd="1" destOrd="0" presId="urn:microsoft.com/office/officeart/2005/8/layout/orgChart1"/>
    <dgm:cxn modelId="{8C4E16B3-C9BE-4B31-94B2-CB4C0ADF4B6A}" type="presParOf" srcId="{30F3265B-BBA4-49C4-9351-E93D71488A50}" destId="{83F9EFF0-BCD9-4B71-9B1B-8EEC1D03C0AD}" srcOrd="2" destOrd="0" presId="urn:microsoft.com/office/officeart/2005/8/layout/orgChart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65DB4-4F51-4189-A1B5-C9D0F14C0CCC}">
      <dsp:nvSpPr>
        <dsp:cNvPr id="0" name=""/>
        <dsp:cNvSpPr/>
      </dsp:nvSpPr>
      <dsp:spPr>
        <a:xfrm>
          <a:off x="5053704" y="864848"/>
          <a:ext cx="91440" cy="13082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8297"/>
              </a:lnTo>
              <a:lnTo>
                <a:pt x="129931" y="130829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2E372-3BD5-4BB9-8DD8-F4024D01939B}">
      <dsp:nvSpPr>
        <dsp:cNvPr id="0" name=""/>
        <dsp:cNvSpPr/>
      </dsp:nvSpPr>
      <dsp:spPr>
        <a:xfrm>
          <a:off x="4999710" y="864848"/>
          <a:ext cx="99714" cy="1308293"/>
        </a:xfrm>
        <a:custGeom>
          <a:avLst/>
          <a:gdLst/>
          <a:ahLst/>
          <a:cxnLst/>
          <a:rect l="0" t="0" r="0" b="0"/>
          <a:pathLst>
            <a:path>
              <a:moveTo>
                <a:pt x="99714" y="0"/>
              </a:moveTo>
              <a:lnTo>
                <a:pt x="99714" y="1308293"/>
              </a:lnTo>
              <a:lnTo>
                <a:pt x="0" y="130829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11423-0026-4E66-A2F0-A3C0F1F4366F}">
      <dsp:nvSpPr>
        <dsp:cNvPr id="0" name=""/>
        <dsp:cNvSpPr/>
      </dsp:nvSpPr>
      <dsp:spPr>
        <a:xfrm>
          <a:off x="5053704" y="864848"/>
          <a:ext cx="91440" cy="78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6775"/>
              </a:lnTo>
              <a:lnTo>
                <a:pt x="122721" y="786775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9A762F-8517-4911-B17C-0ACB976A6424}">
      <dsp:nvSpPr>
        <dsp:cNvPr id="0" name=""/>
        <dsp:cNvSpPr/>
      </dsp:nvSpPr>
      <dsp:spPr>
        <a:xfrm>
          <a:off x="4992493" y="864848"/>
          <a:ext cx="106931" cy="779569"/>
        </a:xfrm>
        <a:custGeom>
          <a:avLst/>
          <a:gdLst/>
          <a:ahLst/>
          <a:cxnLst/>
          <a:rect l="0" t="0" r="0" b="0"/>
          <a:pathLst>
            <a:path>
              <a:moveTo>
                <a:pt x="106931" y="0"/>
              </a:moveTo>
              <a:lnTo>
                <a:pt x="106931" y="779569"/>
              </a:lnTo>
              <a:lnTo>
                <a:pt x="0" y="779569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6E24A-F1C1-46E8-8D39-DA3D35BD7897}">
      <dsp:nvSpPr>
        <dsp:cNvPr id="0" name=""/>
        <dsp:cNvSpPr/>
      </dsp:nvSpPr>
      <dsp:spPr>
        <a:xfrm>
          <a:off x="5053704" y="864848"/>
          <a:ext cx="91440" cy="2869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903"/>
              </a:lnTo>
              <a:lnTo>
                <a:pt x="137154" y="2869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DDA52-4A59-446F-91FE-8089E4D63E75}">
      <dsp:nvSpPr>
        <dsp:cNvPr id="0" name=""/>
        <dsp:cNvSpPr/>
      </dsp:nvSpPr>
      <dsp:spPr>
        <a:xfrm>
          <a:off x="4992486" y="864848"/>
          <a:ext cx="106938" cy="279694"/>
        </a:xfrm>
        <a:custGeom>
          <a:avLst/>
          <a:gdLst/>
          <a:ahLst/>
          <a:cxnLst/>
          <a:rect l="0" t="0" r="0" b="0"/>
          <a:pathLst>
            <a:path>
              <a:moveTo>
                <a:pt x="106938" y="0"/>
              </a:moveTo>
              <a:lnTo>
                <a:pt x="106938" y="279694"/>
              </a:lnTo>
              <a:lnTo>
                <a:pt x="0" y="279694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2128B-E853-41F7-A7CC-0597D4235CAD}">
      <dsp:nvSpPr>
        <dsp:cNvPr id="0" name=""/>
        <dsp:cNvSpPr/>
      </dsp:nvSpPr>
      <dsp:spPr>
        <a:xfrm>
          <a:off x="3314700" y="352025"/>
          <a:ext cx="1432699" cy="336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810"/>
              </a:lnTo>
              <a:lnTo>
                <a:pt x="1432699" y="33681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2B85F-A066-4C06-9BF2-63D8D2E0F101}">
      <dsp:nvSpPr>
        <dsp:cNvPr id="0" name=""/>
        <dsp:cNvSpPr/>
      </dsp:nvSpPr>
      <dsp:spPr>
        <a:xfrm>
          <a:off x="3314699" y="862169"/>
          <a:ext cx="133389" cy="1308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8607"/>
              </a:lnTo>
              <a:lnTo>
                <a:pt x="133389" y="130860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0BB26-98A3-4B1D-8535-37A8C831609A}">
      <dsp:nvSpPr>
        <dsp:cNvPr id="0" name=""/>
        <dsp:cNvSpPr/>
      </dsp:nvSpPr>
      <dsp:spPr>
        <a:xfrm>
          <a:off x="3201467" y="862169"/>
          <a:ext cx="113232" cy="1316457"/>
        </a:xfrm>
        <a:custGeom>
          <a:avLst/>
          <a:gdLst/>
          <a:ahLst/>
          <a:cxnLst/>
          <a:rect l="0" t="0" r="0" b="0"/>
          <a:pathLst>
            <a:path>
              <a:moveTo>
                <a:pt x="113232" y="0"/>
              </a:moveTo>
              <a:lnTo>
                <a:pt x="113232" y="1316457"/>
              </a:lnTo>
              <a:lnTo>
                <a:pt x="0" y="1316457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5711A-3512-40BD-BD6C-AAC65649CD0D}">
      <dsp:nvSpPr>
        <dsp:cNvPr id="0" name=""/>
        <dsp:cNvSpPr/>
      </dsp:nvSpPr>
      <dsp:spPr>
        <a:xfrm>
          <a:off x="3314699" y="862169"/>
          <a:ext cx="133389" cy="78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6441"/>
              </a:lnTo>
              <a:lnTo>
                <a:pt x="133389" y="786441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72E92-FC38-441D-88E8-DBF1CCCD4047}">
      <dsp:nvSpPr>
        <dsp:cNvPr id="0" name=""/>
        <dsp:cNvSpPr/>
      </dsp:nvSpPr>
      <dsp:spPr>
        <a:xfrm>
          <a:off x="3201467" y="862169"/>
          <a:ext cx="113232" cy="786878"/>
        </a:xfrm>
        <a:custGeom>
          <a:avLst/>
          <a:gdLst/>
          <a:ahLst/>
          <a:cxnLst/>
          <a:rect l="0" t="0" r="0" b="0"/>
          <a:pathLst>
            <a:path>
              <a:moveTo>
                <a:pt x="113232" y="0"/>
              </a:moveTo>
              <a:lnTo>
                <a:pt x="113232" y="786878"/>
              </a:lnTo>
              <a:lnTo>
                <a:pt x="0" y="78687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106C8-5D2A-491C-BB7F-636CFB7E95EC}">
      <dsp:nvSpPr>
        <dsp:cNvPr id="0" name=""/>
        <dsp:cNvSpPr/>
      </dsp:nvSpPr>
      <dsp:spPr>
        <a:xfrm>
          <a:off x="3314699" y="862169"/>
          <a:ext cx="133389" cy="2865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562"/>
              </a:lnTo>
              <a:lnTo>
                <a:pt x="133389" y="286562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F5A3D-C700-4E02-8161-911FE766575C}">
      <dsp:nvSpPr>
        <dsp:cNvPr id="0" name=""/>
        <dsp:cNvSpPr/>
      </dsp:nvSpPr>
      <dsp:spPr>
        <a:xfrm>
          <a:off x="3208895" y="862169"/>
          <a:ext cx="105804" cy="286998"/>
        </a:xfrm>
        <a:custGeom>
          <a:avLst/>
          <a:gdLst/>
          <a:ahLst/>
          <a:cxnLst/>
          <a:rect l="0" t="0" r="0" b="0"/>
          <a:pathLst>
            <a:path>
              <a:moveTo>
                <a:pt x="105804" y="0"/>
              </a:moveTo>
              <a:lnTo>
                <a:pt x="105804" y="286998"/>
              </a:lnTo>
              <a:lnTo>
                <a:pt x="0" y="286998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8BB72A-1882-4270-955C-B18C7F1906AB}">
      <dsp:nvSpPr>
        <dsp:cNvPr id="0" name=""/>
        <dsp:cNvSpPr/>
      </dsp:nvSpPr>
      <dsp:spPr>
        <a:xfrm>
          <a:off x="3314700" y="352025"/>
          <a:ext cx="352025" cy="33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2025" y="334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65AB0-0067-4A93-B980-D020F029C061}">
      <dsp:nvSpPr>
        <dsp:cNvPr id="0" name=""/>
        <dsp:cNvSpPr/>
      </dsp:nvSpPr>
      <dsp:spPr>
        <a:xfrm>
          <a:off x="1478876" y="862440"/>
          <a:ext cx="91440" cy="1316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16186"/>
              </a:lnTo>
              <a:lnTo>
                <a:pt x="136936" y="131618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51E9C-0BF3-4800-AB79-4506310D51AF}">
      <dsp:nvSpPr>
        <dsp:cNvPr id="0" name=""/>
        <dsp:cNvSpPr/>
      </dsp:nvSpPr>
      <dsp:spPr>
        <a:xfrm>
          <a:off x="1401127" y="862440"/>
          <a:ext cx="123469" cy="1316186"/>
        </a:xfrm>
        <a:custGeom>
          <a:avLst/>
          <a:gdLst/>
          <a:ahLst/>
          <a:cxnLst/>
          <a:rect l="0" t="0" r="0" b="0"/>
          <a:pathLst>
            <a:path>
              <a:moveTo>
                <a:pt x="123469" y="0"/>
              </a:moveTo>
              <a:lnTo>
                <a:pt x="123469" y="1316186"/>
              </a:lnTo>
              <a:lnTo>
                <a:pt x="0" y="1316186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0E3BB-DF16-43BE-9846-C199F663F8EE}">
      <dsp:nvSpPr>
        <dsp:cNvPr id="0" name=""/>
        <dsp:cNvSpPr/>
      </dsp:nvSpPr>
      <dsp:spPr>
        <a:xfrm>
          <a:off x="1478876" y="862440"/>
          <a:ext cx="91440" cy="7643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4323"/>
              </a:lnTo>
              <a:lnTo>
                <a:pt x="129508" y="7643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47D5E-A365-4D9A-84D4-DC97ED1354A0}">
      <dsp:nvSpPr>
        <dsp:cNvPr id="0" name=""/>
        <dsp:cNvSpPr/>
      </dsp:nvSpPr>
      <dsp:spPr>
        <a:xfrm>
          <a:off x="1408540" y="862440"/>
          <a:ext cx="116055" cy="764323"/>
        </a:xfrm>
        <a:custGeom>
          <a:avLst/>
          <a:gdLst/>
          <a:ahLst/>
          <a:cxnLst/>
          <a:rect l="0" t="0" r="0" b="0"/>
          <a:pathLst>
            <a:path>
              <a:moveTo>
                <a:pt x="116055" y="0"/>
              </a:moveTo>
              <a:lnTo>
                <a:pt x="116055" y="764323"/>
              </a:lnTo>
              <a:lnTo>
                <a:pt x="0" y="76432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F96457-1D87-4897-844C-5535205267BF}">
      <dsp:nvSpPr>
        <dsp:cNvPr id="0" name=""/>
        <dsp:cNvSpPr/>
      </dsp:nvSpPr>
      <dsp:spPr>
        <a:xfrm>
          <a:off x="1478876" y="862440"/>
          <a:ext cx="91440" cy="2793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03"/>
              </a:lnTo>
              <a:lnTo>
                <a:pt x="122081" y="2793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7C3FC-0E0D-4412-8574-035C6E45CDC1}">
      <dsp:nvSpPr>
        <dsp:cNvPr id="0" name=""/>
        <dsp:cNvSpPr/>
      </dsp:nvSpPr>
      <dsp:spPr>
        <a:xfrm>
          <a:off x="1415975" y="862440"/>
          <a:ext cx="108620" cy="279303"/>
        </a:xfrm>
        <a:custGeom>
          <a:avLst/>
          <a:gdLst/>
          <a:ahLst/>
          <a:cxnLst/>
          <a:rect l="0" t="0" r="0" b="0"/>
          <a:pathLst>
            <a:path>
              <a:moveTo>
                <a:pt x="108620" y="0"/>
              </a:moveTo>
              <a:lnTo>
                <a:pt x="108620" y="279303"/>
              </a:lnTo>
              <a:lnTo>
                <a:pt x="0" y="2793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5E641-92AA-4663-8BF7-A7DED040F09B}">
      <dsp:nvSpPr>
        <dsp:cNvPr id="0" name=""/>
        <dsp:cNvSpPr/>
      </dsp:nvSpPr>
      <dsp:spPr>
        <a:xfrm>
          <a:off x="1876621" y="352025"/>
          <a:ext cx="1438078" cy="334403"/>
        </a:xfrm>
        <a:custGeom>
          <a:avLst/>
          <a:gdLst/>
          <a:ahLst/>
          <a:cxnLst/>
          <a:rect l="0" t="0" r="0" b="0"/>
          <a:pathLst>
            <a:path>
              <a:moveTo>
                <a:pt x="1438078" y="0"/>
              </a:moveTo>
              <a:lnTo>
                <a:pt x="1438078" y="334403"/>
              </a:lnTo>
              <a:lnTo>
                <a:pt x="0" y="3344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05FF0-8E31-4DD2-9AE6-779A689757A4}">
      <dsp:nvSpPr>
        <dsp:cNvPr id="0" name=""/>
        <dsp:cNvSpPr/>
      </dsp:nvSpPr>
      <dsp:spPr>
        <a:xfrm>
          <a:off x="2962674" y="0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</a:p>
      </dsp:txBody>
      <dsp:txXfrm>
        <a:off x="2962674" y="0"/>
        <a:ext cx="704050" cy="352025"/>
      </dsp:txXfrm>
    </dsp:sp>
    <dsp:sp modelId="{960335E3-7278-4C0E-B17E-F33599A8A1F1}">
      <dsp:nvSpPr>
        <dsp:cNvPr id="0" name=""/>
        <dsp:cNvSpPr/>
      </dsp:nvSpPr>
      <dsp:spPr>
        <a:xfrm>
          <a:off x="1172571" y="510415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TRAIN SET (81%)</a:t>
          </a:r>
        </a:p>
      </dsp:txBody>
      <dsp:txXfrm>
        <a:off x="1172571" y="510415"/>
        <a:ext cx="704050" cy="352025"/>
      </dsp:txXfrm>
    </dsp:sp>
    <dsp:sp modelId="{B4E094F3-25AF-4903-8661-8DB06296E7AA}">
      <dsp:nvSpPr>
        <dsp:cNvPr id="0" name=""/>
        <dsp:cNvSpPr/>
      </dsp:nvSpPr>
      <dsp:spPr>
        <a:xfrm>
          <a:off x="711925" y="965731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a</a:t>
          </a:r>
        </a:p>
      </dsp:txBody>
      <dsp:txXfrm>
        <a:off x="711925" y="965731"/>
        <a:ext cx="704050" cy="352025"/>
      </dsp:txXfrm>
    </dsp:sp>
    <dsp:sp modelId="{073DA7C2-5F0F-4301-978A-966485B77AB5}">
      <dsp:nvSpPr>
        <dsp:cNvPr id="0" name=""/>
        <dsp:cNvSpPr/>
      </dsp:nvSpPr>
      <dsp:spPr>
        <a:xfrm>
          <a:off x="1600957" y="965731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b</a:t>
          </a:r>
        </a:p>
      </dsp:txBody>
      <dsp:txXfrm>
        <a:off x="1600957" y="965731"/>
        <a:ext cx="704050" cy="352025"/>
      </dsp:txXfrm>
    </dsp:sp>
    <dsp:sp modelId="{AF34CBEF-938E-4B0E-9DA8-DE2D8B22311C}">
      <dsp:nvSpPr>
        <dsp:cNvPr id="0" name=""/>
        <dsp:cNvSpPr/>
      </dsp:nvSpPr>
      <dsp:spPr>
        <a:xfrm>
          <a:off x="704490" y="1450751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c</a:t>
          </a:r>
        </a:p>
      </dsp:txBody>
      <dsp:txXfrm>
        <a:off x="704490" y="1450751"/>
        <a:ext cx="704050" cy="352025"/>
      </dsp:txXfrm>
    </dsp:sp>
    <dsp:sp modelId="{1776B271-F655-4102-8B8C-E7B5DFEE644D}">
      <dsp:nvSpPr>
        <dsp:cNvPr id="0" name=""/>
        <dsp:cNvSpPr/>
      </dsp:nvSpPr>
      <dsp:spPr>
        <a:xfrm>
          <a:off x="1608385" y="1450751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d</a:t>
          </a:r>
        </a:p>
      </dsp:txBody>
      <dsp:txXfrm>
        <a:off x="1608385" y="1450751"/>
        <a:ext cx="704050" cy="352025"/>
      </dsp:txXfrm>
    </dsp:sp>
    <dsp:sp modelId="{30A9A63B-A53E-4C60-8B00-FAEB812074B8}">
      <dsp:nvSpPr>
        <dsp:cNvPr id="0" name=""/>
        <dsp:cNvSpPr/>
      </dsp:nvSpPr>
      <dsp:spPr>
        <a:xfrm>
          <a:off x="697077" y="2002614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e</a:t>
          </a:r>
        </a:p>
      </dsp:txBody>
      <dsp:txXfrm>
        <a:off x="697077" y="2002614"/>
        <a:ext cx="704050" cy="352025"/>
      </dsp:txXfrm>
    </dsp:sp>
    <dsp:sp modelId="{85D2AB9C-A390-4C66-94C6-9B751B5D2D7C}">
      <dsp:nvSpPr>
        <dsp:cNvPr id="0" name=""/>
        <dsp:cNvSpPr/>
      </dsp:nvSpPr>
      <dsp:spPr>
        <a:xfrm>
          <a:off x="1615813" y="2002614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f</a:t>
          </a:r>
        </a:p>
      </dsp:txBody>
      <dsp:txXfrm>
        <a:off x="1615813" y="2002614"/>
        <a:ext cx="704050" cy="352025"/>
      </dsp:txXfrm>
    </dsp:sp>
    <dsp:sp modelId="{A121E3B0-0C0B-4A3D-9CD8-525C4AED0CF1}">
      <dsp:nvSpPr>
        <dsp:cNvPr id="0" name=""/>
        <dsp:cNvSpPr/>
      </dsp:nvSpPr>
      <dsp:spPr>
        <a:xfrm>
          <a:off x="2962674" y="510144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VALIDATION SET (9%)</a:t>
          </a:r>
        </a:p>
      </dsp:txBody>
      <dsp:txXfrm>
        <a:off x="2962674" y="510144"/>
        <a:ext cx="704050" cy="352025"/>
      </dsp:txXfrm>
    </dsp:sp>
    <dsp:sp modelId="{23D38007-B17E-44A5-884D-BF02BAD062EA}">
      <dsp:nvSpPr>
        <dsp:cNvPr id="0" name=""/>
        <dsp:cNvSpPr/>
      </dsp:nvSpPr>
      <dsp:spPr>
        <a:xfrm>
          <a:off x="2504845" y="973156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a</a:t>
          </a:r>
        </a:p>
      </dsp:txBody>
      <dsp:txXfrm>
        <a:off x="2504845" y="973156"/>
        <a:ext cx="704050" cy="352025"/>
      </dsp:txXfrm>
    </dsp:sp>
    <dsp:sp modelId="{C5263826-7926-4717-8C11-3BCCE2EA9E7D}">
      <dsp:nvSpPr>
        <dsp:cNvPr id="0" name=""/>
        <dsp:cNvSpPr/>
      </dsp:nvSpPr>
      <dsp:spPr>
        <a:xfrm>
          <a:off x="3448089" y="972719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b</a:t>
          </a:r>
        </a:p>
      </dsp:txBody>
      <dsp:txXfrm>
        <a:off x="3448089" y="972719"/>
        <a:ext cx="704050" cy="352025"/>
      </dsp:txXfrm>
    </dsp:sp>
    <dsp:sp modelId="{0B62EB3B-9EC4-434B-B2A0-FA0B00735A80}">
      <dsp:nvSpPr>
        <dsp:cNvPr id="0" name=""/>
        <dsp:cNvSpPr/>
      </dsp:nvSpPr>
      <dsp:spPr>
        <a:xfrm>
          <a:off x="2497417" y="1473035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c</a:t>
          </a:r>
        </a:p>
      </dsp:txBody>
      <dsp:txXfrm>
        <a:off x="2497417" y="1473035"/>
        <a:ext cx="704050" cy="352025"/>
      </dsp:txXfrm>
    </dsp:sp>
    <dsp:sp modelId="{D68E5E32-0E44-4211-8E87-D445B24CFEC2}">
      <dsp:nvSpPr>
        <dsp:cNvPr id="0" name=""/>
        <dsp:cNvSpPr/>
      </dsp:nvSpPr>
      <dsp:spPr>
        <a:xfrm>
          <a:off x="3448089" y="1472598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d</a:t>
          </a:r>
        </a:p>
      </dsp:txBody>
      <dsp:txXfrm>
        <a:off x="3448089" y="1472598"/>
        <a:ext cx="704050" cy="352025"/>
      </dsp:txXfrm>
    </dsp:sp>
    <dsp:sp modelId="{F7BB7B32-30E0-4239-9B7B-D7AAD12A57AE}">
      <dsp:nvSpPr>
        <dsp:cNvPr id="0" name=""/>
        <dsp:cNvSpPr/>
      </dsp:nvSpPr>
      <dsp:spPr>
        <a:xfrm>
          <a:off x="2497417" y="2002614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e</a:t>
          </a:r>
        </a:p>
      </dsp:txBody>
      <dsp:txXfrm>
        <a:off x="2497417" y="2002614"/>
        <a:ext cx="704050" cy="352025"/>
      </dsp:txXfrm>
    </dsp:sp>
    <dsp:sp modelId="{8DCB0137-0590-4DFF-8B16-D723787B3839}">
      <dsp:nvSpPr>
        <dsp:cNvPr id="0" name=""/>
        <dsp:cNvSpPr/>
      </dsp:nvSpPr>
      <dsp:spPr>
        <a:xfrm>
          <a:off x="3448089" y="1994764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f</a:t>
          </a:r>
        </a:p>
      </dsp:txBody>
      <dsp:txXfrm>
        <a:off x="3448089" y="1994764"/>
        <a:ext cx="704050" cy="352025"/>
      </dsp:txXfrm>
    </dsp:sp>
    <dsp:sp modelId="{3012A6DA-6C54-4122-8C33-8EC850F66FF7}">
      <dsp:nvSpPr>
        <dsp:cNvPr id="0" name=""/>
        <dsp:cNvSpPr/>
      </dsp:nvSpPr>
      <dsp:spPr>
        <a:xfrm>
          <a:off x="4747399" y="512823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TEST SET (10%)</a:t>
          </a:r>
        </a:p>
      </dsp:txBody>
      <dsp:txXfrm>
        <a:off x="4747399" y="512823"/>
        <a:ext cx="704050" cy="352025"/>
      </dsp:txXfrm>
    </dsp:sp>
    <dsp:sp modelId="{AB709B81-0B84-40E9-A3E7-43E11BA441E6}">
      <dsp:nvSpPr>
        <dsp:cNvPr id="0" name=""/>
        <dsp:cNvSpPr/>
      </dsp:nvSpPr>
      <dsp:spPr>
        <a:xfrm>
          <a:off x="4288436" y="968530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class a</a:t>
          </a:r>
          <a:endParaRPr lang="en-US" sz="900" kern="1200" dirty="0"/>
        </a:p>
      </dsp:txBody>
      <dsp:txXfrm>
        <a:off x="4288436" y="968530"/>
        <a:ext cx="704050" cy="352025"/>
      </dsp:txXfrm>
    </dsp:sp>
    <dsp:sp modelId="{94EAD87A-004A-4946-8834-CFF4E2B9E74C}">
      <dsp:nvSpPr>
        <dsp:cNvPr id="0" name=""/>
        <dsp:cNvSpPr/>
      </dsp:nvSpPr>
      <dsp:spPr>
        <a:xfrm>
          <a:off x="5190859" y="975739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b</a:t>
          </a:r>
        </a:p>
      </dsp:txBody>
      <dsp:txXfrm>
        <a:off x="5190859" y="975739"/>
        <a:ext cx="704050" cy="352025"/>
      </dsp:txXfrm>
    </dsp:sp>
    <dsp:sp modelId="{0428BC75-A72B-4286-888A-2EA0977EAA0C}">
      <dsp:nvSpPr>
        <dsp:cNvPr id="0" name=""/>
        <dsp:cNvSpPr/>
      </dsp:nvSpPr>
      <dsp:spPr>
        <a:xfrm>
          <a:off x="4288443" y="1468405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c</a:t>
          </a:r>
        </a:p>
      </dsp:txBody>
      <dsp:txXfrm>
        <a:off x="4288443" y="1468405"/>
        <a:ext cx="704050" cy="352025"/>
      </dsp:txXfrm>
    </dsp:sp>
    <dsp:sp modelId="{F254277B-AA6D-4470-9328-0C16AF07C06A}">
      <dsp:nvSpPr>
        <dsp:cNvPr id="0" name=""/>
        <dsp:cNvSpPr/>
      </dsp:nvSpPr>
      <dsp:spPr>
        <a:xfrm>
          <a:off x="5176426" y="1475611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d</a:t>
          </a:r>
        </a:p>
      </dsp:txBody>
      <dsp:txXfrm>
        <a:off x="5176426" y="1475611"/>
        <a:ext cx="704050" cy="352025"/>
      </dsp:txXfrm>
    </dsp:sp>
    <dsp:sp modelId="{936A3AD7-DDED-46CE-AF03-EFAD11E9DBBC}">
      <dsp:nvSpPr>
        <dsp:cNvPr id="0" name=""/>
        <dsp:cNvSpPr/>
      </dsp:nvSpPr>
      <dsp:spPr>
        <a:xfrm>
          <a:off x="4295659" y="1997129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e</a:t>
          </a:r>
        </a:p>
      </dsp:txBody>
      <dsp:txXfrm>
        <a:off x="4295659" y="1997129"/>
        <a:ext cx="704050" cy="352025"/>
      </dsp:txXfrm>
    </dsp:sp>
    <dsp:sp modelId="{3431BA6E-D44F-45EE-B50C-570001FF7FDF}">
      <dsp:nvSpPr>
        <dsp:cNvPr id="0" name=""/>
        <dsp:cNvSpPr/>
      </dsp:nvSpPr>
      <dsp:spPr>
        <a:xfrm>
          <a:off x="5183636" y="1997133"/>
          <a:ext cx="704050" cy="3520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class f</a:t>
          </a:r>
        </a:p>
      </dsp:txBody>
      <dsp:txXfrm>
        <a:off x="5183636" y="1997133"/>
        <a:ext cx="704050" cy="352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badi" panose="020B0604020104020204" pitchFamily="34" charset="0"/>
        <a:ea typeface="Abadi" panose="020B060402010402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9692a1d9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9692a1d9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29692a1d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29692a1d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9692a1d9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9692a1d9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9692a1d9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9692a1d9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929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9692a1d9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9692a1d9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69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29692a1d9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29692a1d9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049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9692a1d9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9692a1d9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9692a1d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9692a1d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29692a1d9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29692a1d9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29692a1d9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29692a1d9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9692a1d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9692a1d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9692a1d9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29692a1d9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9692a1d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9692a1d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29692a1d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29692a1d9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9692a1d9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9692a1d9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9692a1d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9692a1d9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9692a1d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9692a1d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9692a1d9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9692a1d9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9692a1d9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9692a1d9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inepicar/Art_Style_Classification/blob/main/graphs/cnn_model.jp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ustinepicar/Art_Style_Classification/blob/main/graphs/resnet50_model.jp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blog.keras.io/building-powerful-image-classification-models-using-very-littledata.html" TargetMode="External"/><Relationship Id="rId7" Type="http://schemas.openxmlformats.org/officeDocument/2006/relationships/hyperlink" Target="https://www.britannica.com/art/museum-of-modern-art-institution/Contemporary-challeng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complex.com/style/2013/06/map-of-all-35000-museums-in-the-united-states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s://www.kaggle.com/ikarus777/best-artworks-ofall-time" TargetMode="External"/><Relationship Id="rId9" Type="http://schemas.openxmlformats.org/officeDocument/2006/relationships/hyperlink" Target="https://towardsdatascience.com/understanding-and-coding-a-resnet-in-keras-446d7ff84d3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museum.org/press/news/2017/open-acce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hyperlink" Target="https://observer.com/2017/01/can-you-identify-this-iconic-painting-58-percent-of-millennials-ca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mls.gov/#imls-map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47220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ART CLASSIFICATION WITH DEEP LEARNING</a:t>
            </a:r>
            <a:endParaRPr sz="332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JUSTINE PICAR, JULY 2021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50" y="421763"/>
            <a:ext cx="3075600" cy="42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9750" y="313750"/>
            <a:ext cx="47835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EDA: PAINTING DISTRIBUTION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675" y="983400"/>
            <a:ext cx="5219375" cy="37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9750" y="313750"/>
            <a:ext cx="4783500" cy="49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>
                <a:solidFill>
                  <a:schemeClr val="lt1"/>
                </a:solidFill>
              </a:rPr>
              <a:t>EDA: PIXEL INTENSITY</a:t>
            </a:r>
            <a:endParaRPr sz="186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A6972-8414-448F-B02F-0C7191B0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117332"/>
            <a:ext cx="7953375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1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4395"/>
              <a:buNone/>
            </a:pPr>
            <a:r>
              <a:rPr lang="en" sz="1820">
                <a:solidFill>
                  <a:schemeClr val="lt1"/>
                </a:solidFill>
              </a:rPr>
              <a:t>METHODOLOGY: DATA AUGMENTATION &amp; PRE-PROCESSING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400500" y="1113978"/>
            <a:ext cx="3824100" cy="331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800" dirty="0">
                <a:solidFill>
                  <a:schemeClr val="lt1"/>
                </a:solidFill>
              </a:rPr>
              <a:t>Increase robustness of models and ability to generalize data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800" dirty="0">
                <a:solidFill>
                  <a:schemeClr val="lt1"/>
                </a:solidFill>
              </a:rPr>
              <a:t>Maintain distribution</a:t>
            </a:r>
            <a:endParaRPr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800" dirty="0">
                <a:solidFill>
                  <a:schemeClr val="lt1"/>
                </a:solidFill>
              </a:rPr>
              <a:t>Apply distortions randomly</a:t>
            </a:r>
            <a:endParaRPr sz="18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800" dirty="0">
                <a:solidFill>
                  <a:schemeClr val="lt1"/>
                </a:solidFill>
              </a:rPr>
              <a:t>Rotations</a:t>
            </a:r>
            <a:endParaRPr sz="18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800" dirty="0">
                <a:solidFill>
                  <a:schemeClr val="lt1"/>
                </a:solidFill>
              </a:rPr>
              <a:t>Nearest ‘fill’ method</a:t>
            </a:r>
            <a:endParaRPr sz="18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800" dirty="0">
                <a:solidFill>
                  <a:schemeClr val="lt1"/>
                </a:solidFill>
              </a:rPr>
              <a:t>Horizontal flip</a:t>
            </a:r>
            <a:endParaRPr sz="18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800" dirty="0">
                <a:solidFill>
                  <a:schemeClr val="lt1"/>
                </a:solidFill>
              </a:rPr>
              <a:t>Zoom</a:t>
            </a:r>
            <a:endParaRPr sz="1800" dirty="0">
              <a:solidFill>
                <a:schemeClr val="lt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800" dirty="0">
                <a:solidFill>
                  <a:schemeClr val="lt1"/>
                </a:solidFill>
              </a:rPr>
              <a:t>Stretch (width and height)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8E780-8C65-4B6E-8BF6-AC648FF4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764" y="445025"/>
            <a:ext cx="3474832" cy="4283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BE6B-BB3D-4F89-95C7-1E0EE963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METHODOLOGY: USING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CDF5-7F5E-45E6-800C-E5AEB2B7F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dirty="0">
                <a:solidFill>
                  <a:schemeClr val="tx2"/>
                </a:solidFill>
              </a:rPr>
              <a:t>DEEP LEARNING: </a:t>
            </a:r>
            <a:r>
              <a:rPr lang="en-US" dirty="0">
                <a:solidFill>
                  <a:schemeClr val="bg1"/>
                </a:solidFill>
              </a:rPr>
              <a:t>a subset of machine learning that is more complex and uses neural networks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2"/>
                </a:solidFill>
              </a:rPr>
              <a:t>NEURAL NETWORKS: </a:t>
            </a:r>
            <a:r>
              <a:rPr lang="en-US" dirty="0">
                <a:solidFill>
                  <a:schemeClr val="bg1"/>
                </a:solidFill>
              </a:rPr>
              <a:t>computing system inspired by the brain; receives, processes and “signals” other neurons to output a sum of its inputs with input, hidden, and output layers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2"/>
                </a:solidFill>
              </a:rPr>
              <a:t>WEIGHT INITIALIZATION: </a:t>
            </a:r>
            <a:r>
              <a:rPr lang="en-US" dirty="0">
                <a:solidFill>
                  <a:schemeClr val="bg1"/>
                </a:solidFill>
              </a:rPr>
              <a:t>sets the weights of a neural network to adjust the learning of the model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2"/>
                </a:solidFill>
              </a:rPr>
              <a:t>PRE-TRAINING/TRANSFER LEARNING: </a:t>
            </a:r>
            <a:r>
              <a:rPr lang="en-US" dirty="0">
                <a:solidFill>
                  <a:schemeClr val="bg1"/>
                </a:solidFill>
              </a:rPr>
              <a:t>Uses a pre-trained model trained on a large benchmark dataset (ex. ImageNet) to solve a similar problem to the one we want to solve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tx2"/>
                </a:solidFill>
              </a:rPr>
              <a:t>FINE-TUNING: </a:t>
            </a:r>
            <a:r>
              <a:rPr lang="en-US" dirty="0">
                <a:solidFill>
                  <a:schemeClr val="bg1"/>
                </a:solidFill>
              </a:rPr>
              <a:t>process of adjusting or tuning parameters in a model to perform a similar task or to perform better</a:t>
            </a:r>
          </a:p>
        </p:txBody>
      </p:sp>
      <p:pic>
        <p:nvPicPr>
          <p:cNvPr id="1026" name="Picture 2" descr="What is the difference between Deep Learning and Machine Learning? |  Quantdare">
            <a:extLst>
              <a:ext uri="{FF2B5EF4-FFF2-40B4-BE49-F238E27FC236}">
                <a16:creationId xmlns:a16="http://schemas.microsoft.com/office/drawing/2014/main" id="{386FA0BA-8BA8-48EC-9CB7-78579F4F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982" y="1152475"/>
            <a:ext cx="3782318" cy="345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72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</a:rPr>
              <a:t>METHODOLOGY</a:t>
            </a:r>
            <a:endParaRPr sz="1820">
              <a:solidFill>
                <a:schemeClr val="lt1"/>
              </a:solidFill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2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</a:rPr>
              <a:t>WEIGHT INITIALIZATION</a:t>
            </a:r>
            <a:endParaRPr sz="2000" dirty="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class_weights from sklearn.utils</a:t>
            </a:r>
            <a:endParaRPr sz="16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balance the distribution between art styles in the training data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212250" y="1152475"/>
            <a:ext cx="27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PRE-TRAINING</a:t>
            </a:r>
            <a:endParaRPr sz="200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Transfer learning with the ImageNet database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Train on top of a RESNET50 model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112800" y="1152475"/>
            <a:ext cx="271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FINE TUNING</a:t>
            </a:r>
            <a:endParaRPr sz="2000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Re-train last 20% of layers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Freeze all other layers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Slower learning rate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 Stochastic Gradient Descent (SGD) Optimizer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BB-CAA0-4041-9387-96A887D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SIMPLE CNN VS. RESNET50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2CDB-7CFF-4CC8-A963-A10DF1194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Simple Convolutional Neural Network (CNN)</a:t>
            </a:r>
          </a:p>
          <a:p>
            <a:r>
              <a:rPr lang="en-US" sz="1600" b="0" i="0" dirty="0">
                <a:solidFill>
                  <a:schemeClr val="bg1"/>
                </a:solidFill>
                <a:effectLst/>
                <a:latin typeface="charter"/>
              </a:rPr>
              <a:t>Specializes in processing data that has a grid-like topology, such as an image</a:t>
            </a:r>
          </a:p>
          <a:p>
            <a:r>
              <a:rPr lang="en-US" sz="1600" dirty="0">
                <a:solidFill>
                  <a:schemeClr val="bg1"/>
                </a:solidFill>
                <a:latin typeface="charter"/>
              </a:rPr>
              <a:t>Each layer is fully connected to all neurons in the layer</a:t>
            </a:r>
            <a:endParaRPr lang="en-US" sz="1600" b="0" i="0" dirty="0">
              <a:solidFill>
                <a:schemeClr val="bg1"/>
              </a:solidFill>
              <a:effectLst/>
              <a:latin typeface="chart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harter"/>
              </a:rPr>
              <a:t>As more layers are added, the performance of the model degrades rapidly due to vanishing gradients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20E4-49D5-4F04-AE20-F508916C988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400" dirty="0">
                <a:solidFill>
                  <a:schemeClr val="accent5"/>
                </a:solidFill>
              </a:rPr>
              <a:t>Residual Neural Network (RESNET50)</a:t>
            </a:r>
          </a:p>
          <a:p>
            <a:r>
              <a:rPr lang="en-US" dirty="0">
                <a:solidFill>
                  <a:schemeClr val="bg1"/>
                </a:solidFill>
              </a:rPr>
              <a:t>A type of convolutional neural network</a:t>
            </a:r>
          </a:p>
          <a:p>
            <a:r>
              <a:rPr lang="en-US" dirty="0">
                <a:solidFill>
                  <a:schemeClr val="bg1"/>
                </a:solidFill>
              </a:rPr>
              <a:t>Uses skip connections to train the model at deeper layers and mitigates the issue of gradient descent</a:t>
            </a:r>
          </a:p>
          <a:p>
            <a:r>
              <a:rPr lang="en-US" dirty="0">
                <a:solidFill>
                  <a:schemeClr val="bg1"/>
                </a:solidFill>
              </a:rPr>
              <a:t>Skip connections ensure the higher layers will perform at least as good the lower layers</a:t>
            </a:r>
          </a:p>
          <a:p>
            <a:r>
              <a:rPr lang="en-US" dirty="0">
                <a:solidFill>
                  <a:schemeClr val="bg1"/>
                </a:solidFill>
              </a:rPr>
              <a:t>Skip connection adds the original  input to the output of a convolutional block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48CF7-7AF1-4815-A132-A6B13351A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22" y="3809576"/>
            <a:ext cx="2472456" cy="88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227375"/>
            <a:ext cx="8520600" cy="4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9009"/>
              <a:buNone/>
            </a:pPr>
            <a:r>
              <a:rPr lang="en" sz="2020" dirty="0">
                <a:solidFill>
                  <a:schemeClr val="lt1"/>
                </a:solidFill>
              </a:rPr>
              <a:t>NEURAL NETWORK ARCHITECTURES</a:t>
            </a:r>
            <a:endParaRPr sz="2020" dirty="0">
              <a:solidFill>
                <a:schemeClr val="lt1"/>
              </a:solidFill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644975"/>
            <a:ext cx="3999900" cy="39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16" dirty="0">
                <a:solidFill>
                  <a:schemeClr val="accent5"/>
                </a:solidFill>
              </a:rPr>
              <a:t>Simple Convolutional Neural Network (CNN)</a:t>
            </a:r>
            <a:endParaRPr sz="1908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Input shape: 200 x 200 x 3 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3 stages with structure: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Conv2D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RELU Activation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MaxPooling2D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sz="1200" dirty="0">
                <a:solidFill>
                  <a:schemeClr val="lt1"/>
                </a:solidFill>
              </a:rPr>
              <a:t>Filters at each stage: 32, 64,128 respectively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Final Stage: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Flatten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Dense Layer with 128 feature maps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D</a:t>
            </a:r>
            <a:r>
              <a:rPr lang="en" sz="1200" dirty="0">
                <a:solidFill>
                  <a:schemeClr val="lt1"/>
                </a:solidFill>
              </a:rPr>
              <a:t>ropout </a:t>
            </a:r>
            <a:r>
              <a:rPr lang="en" dirty="0">
                <a:solidFill>
                  <a:schemeClr val="lt1"/>
                </a:solidFill>
              </a:rPr>
              <a:t>~</a:t>
            </a:r>
            <a:r>
              <a:rPr lang="en" sz="1200" dirty="0">
                <a:solidFill>
                  <a:schemeClr val="lt1"/>
                </a:solidFill>
              </a:rPr>
              <a:t>40% of the parameters to prevent overfitting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D</a:t>
            </a:r>
            <a:r>
              <a:rPr lang="en" sz="1200" dirty="0">
                <a:solidFill>
                  <a:schemeClr val="lt1"/>
                </a:solidFill>
              </a:rPr>
              <a:t>ense layer</a:t>
            </a:r>
            <a:r>
              <a:rPr lang="en" dirty="0">
                <a:solidFill>
                  <a:schemeClr val="lt1"/>
                </a:solidFill>
              </a:rPr>
              <a:t> = </a:t>
            </a:r>
            <a:r>
              <a:rPr lang="en" sz="1200" dirty="0">
                <a:solidFill>
                  <a:schemeClr val="lt1"/>
                </a:solidFill>
              </a:rPr>
              <a:t>the number of classes (6)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S</a:t>
            </a:r>
            <a:r>
              <a:rPr lang="en" sz="1200" dirty="0">
                <a:solidFill>
                  <a:schemeClr val="lt1"/>
                </a:solidFill>
              </a:rPr>
              <a:t>oftmax activation for multi-classification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u="sng" dirty="0">
                <a:solidFill>
                  <a:schemeClr val="hlink"/>
                </a:solidFill>
                <a:hlinkClick r:id="rId3"/>
              </a:rPr>
              <a:t>Click Here for </a:t>
            </a:r>
            <a:r>
              <a:rPr lang="en" sz="1683" u="sng" dirty="0">
                <a:solidFill>
                  <a:schemeClr val="hlink"/>
                </a:solidFill>
                <a:hlinkClick r:id="rId3"/>
              </a:rPr>
              <a:t>Visual</a:t>
            </a:r>
            <a:r>
              <a:rPr lang="en" sz="1583" u="sng" dirty="0">
                <a:solidFill>
                  <a:schemeClr val="hlink"/>
                </a:solidFill>
                <a:hlinkClick r:id="rId3"/>
              </a:rPr>
              <a:t> </a:t>
            </a:r>
            <a:endParaRPr sz="1583" dirty="0"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2"/>
          </p:nvPr>
        </p:nvSpPr>
        <p:spPr>
          <a:xfrm>
            <a:off x="4832400" y="644975"/>
            <a:ext cx="3999900" cy="3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5"/>
                </a:solidFill>
              </a:rPr>
              <a:t>Residual Neural Network (RESNET50)</a:t>
            </a:r>
            <a:endParaRPr sz="2000" dirty="0">
              <a:solidFill>
                <a:schemeClr val="accent5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Input shape: 200 x 200 x 3</a:t>
            </a:r>
            <a:endParaRPr sz="1200"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Identity Block with skip connection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Conv2D -&gt; BatchNormalization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Convolutional Block with skip connection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Conv2D -&gt; BatchNormalization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Residual Neural Network</a:t>
            </a:r>
            <a:endParaRPr sz="1200"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Conv2D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BatchNormalization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MaxPooling2D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4 stages of convolutional and identity block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AveragePooling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Dense layer = the number of classes (6)</a:t>
            </a:r>
            <a:endParaRPr dirty="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 dirty="0">
                <a:solidFill>
                  <a:schemeClr val="lt1"/>
                </a:solidFill>
              </a:rPr>
              <a:t>Softmax activation for multi-classification</a:t>
            </a:r>
            <a:endParaRPr dirty="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 dirty="0">
                <a:solidFill>
                  <a:schemeClr val="lt1"/>
                </a:solidFill>
              </a:rPr>
              <a:t>Total: 53 layers</a:t>
            </a:r>
            <a:endParaRPr sz="12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 dirty="0">
                <a:solidFill>
                  <a:schemeClr val="hlink"/>
                </a:solidFill>
                <a:hlinkClick r:id="rId4"/>
              </a:rPr>
              <a:t>Click Here for Visual</a:t>
            </a:r>
            <a:endParaRPr sz="1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BB-CAA0-4041-9387-96A887DF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1800" dirty="0">
                <a:solidFill>
                  <a:schemeClr val="lt1"/>
                </a:solidFill>
              </a:rPr>
              <a:t>NEURAL NETWORK ARCHITECTURES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2CDB-7CFF-4CC8-A963-A10DF119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553" y="1027200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solidFill>
                  <a:schemeClr val="accent5"/>
                </a:solidFill>
              </a:rPr>
              <a:t>Convolutional Neural Network (CNN)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E20E4-49D5-4F04-AE20-F508916C98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13092" y="445025"/>
            <a:ext cx="3999900" cy="3714633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600" dirty="0">
                <a:solidFill>
                  <a:schemeClr val="accent5"/>
                </a:solidFill>
              </a:rPr>
              <a:t>Residual Neural Network (RESNET50)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13B7F-7ABC-4F1F-8F87-D18BB680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05050"/>
            <a:ext cx="3995753" cy="2838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2551C4-CAD5-4FED-9582-149E31A20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16" y="964421"/>
            <a:ext cx="3164452" cy="37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6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483725" y="286750"/>
            <a:ext cx="80538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MODEL RESULTS AND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350" y="709450"/>
            <a:ext cx="5906925" cy="40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7A594E-0123-4D55-AB77-0B863A8A99A5}"/>
              </a:ext>
            </a:extLst>
          </p:cNvPr>
          <p:cNvSpPr txBox="1"/>
          <p:nvPr/>
        </p:nvSpPr>
        <p:spPr>
          <a:xfrm>
            <a:off x="606475" y="709450"/>
            <a:ext cx="1900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We use accuracy as the main metric when comparing the models because the goal is to predict a specific label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148186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319125" y="464100"/>
            <a:ext cx="84303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chemeClr val="lt1"/>
                </a:solidFill>
              </a:rPr>
              <a:t>MODEL RESULTS AND ANALYSIS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75" y="981575"/>
            <a:ext cx="8430251" cy="18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5869075" y="925100"/>
            <a:ext cx="1539900" cy="19287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458225" y="925100"/>
            <a:ext cx="1350600" cy="1928700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95025" y="3167550"/>
            <a:ext cx="8354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PRE-TRAINED RESNET50 WAS THE </a:t>
            </a:r>
            <a:r>
              <a:rPr lang="en" sz="2000" u="sng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BEST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MODEL 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WEIGHTED RESNET50 WAS THE </a:t>
            </a:r>
            <a:r>
              <a:rPr lang="en" sz="20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WORST</a:t>
            </a: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MODEL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3587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chemeClr val="lt1"/>
                </a:solidFill>
              </a:rPr>
              <a:t>ART MUSEUMS: A BACKGROUND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44425"/>
            <a:ext cx="3711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Important public institutions 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Hold a lot of cultural history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A popular experience shared by many people with the help of the internet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Opportunities exist to reach a broader, diverse group of people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00" y="1427637"/>
            <a:ext cx="4675799" cy="273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612" y="572412"/>
            <a:ext cx="6205326" cy="218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050" y="2888675"/>
            <a:ext cx="6854375" cy="18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9125" y="198075"/>
            <a:ext cx="8430300" cy="4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>
                <a:solidFill>
                  <a:schemeClr val="lt1"/>
                </a:solidFill>
              </a:rPr>
              <a:t>MODEL RESULTS AND ANALYSIS</a:t>
            </a:r>
            <a:endParaRPr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37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62250" y="370850"/>
            <a:ext cx="40854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lt1"/>
                </a:solidFill>
              </a:rPr>
              <a:t>Key Findings</a:t>
            </a:r>
            <a:endParaRPr sz="2080">
              <a:solidFill>
                <a:schemeClr val="lt1"/>
              </a:solidFill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403100" y="806150"/>
            <a:ext cx="4385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Abstract Expressionism labels misclassified as Cubism and Impressionism</a:t>
            </a:r>
            <a:endParaRPr sz="15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Impressionism has a very open composition that appears abstract up close</a:t>
            </a:r>
            <a:endParaRPr sz="15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Cubism is specific, yet abstract form of art</a:t>
            </a:r>
            <a:endParaRPr sz="15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00" y="2218818"/>
            <a:ext cx="4085400" cy="217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00" y="494125"/>
            <a:ext cx="3970149" cy="26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62250" y="370850"/>
            <a:ext cx="4085400" cy="4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lt1"/>
                </a:solidFill>
              </a:rPr>
              <a:t>Key Findings</a:t>
            </a:r>
            <a:endParaRPr sz="1879"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403100" y="806150"/>
            <a:ext cx="8336100" cy="12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Pop Art highly recognizable due to unique style (repeating patterns)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Model detects styles with distinct repeating patterns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Struggles with styles closer to one another, much like a person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425" y="2281500"/>
            <a:ext cx="5916301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580200" y="724200"/>
            <a:ext cx="4078200" cy="11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59">
                <a:solidFill>
                  <a:schemeClr val="lt1"/>
                </a:solidFill>
              </a:rPr>
              <a:t>CONCLUSION &amp; LESSONS LEARNED</a:t>
            </a:r>
            <a:endParaRPr sz="3259">
              <a:solidFill>
                <a:schemeClr val="lt1"/>
              </a:solidFill>
            </a:endParaRPr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87% ACCURACY </a:t>
            </a:r>
            <a:r>
              <a:rPr lang="en" sz="1900"/>
              <a:t>ON PRE-TRAINED RESNET50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PRE-TRAIN OTHER MODELS:</a:t>
            </a:r>
            <a:r>
              <a:rPr lang="en" sz="1900">
                <a:solidFill>
                  <a:schemeClr val="accent5"/>
                </a:solidFill>
              </a:rPr>
              <a:t> </a:t>
            </a:r>
            <a:endParaRPr sz="1900">
              <a:solidFill>
                <a:schemeClr val="accent5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VGG-16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INCEPTIONV3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EFFICIENT NET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METHODOLOGY: </a:t>
            </a:r>
            <a:endParaRPr sz="1900">
              <a:solidFill>
                <a:schemeClr val="lt2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COMBINING CLASSES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BAGGING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CROSS-VALIDATION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" sz="1900">
                <a:solidFill>
                  <a:schemeClr val="lt2"/>
                </a:solidFill>
              </a:rPr>
              <a:t>DIVERSE DATASET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750" y="2015500"/>
            <a:ext cx="3365100" cy="22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510450" y="2265400"/>
            <a:ext cx="8123100" cy="5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THANK YOU!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510450" y="3055450"/>
            <a:ext cx="819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2"/>
                </a:solidFill>
              </a:rPr>
              <a:t>Thank you to my patient and wonderful mentor Nik Skhirtladze, Francois Chollet and Priya Dwivedi on their helpful tutorials, and Stack Overflow for all my troubleshooting needs.</a:t>
            </a:r>
            <a:endParaRPr sz="27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58975" y="193800"/>
            <a:ext cx="83175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solidFill>
                  <a:schemeClr val="lt1"/>
                </a:solidFill>
              </a:rPr>
              <a:t>SOURCES</a:t>
            </a:r>
            <a:endParaRPr sz="2580">
              <a:solidFill>
                <a:schemeClr val="lt1"/>
              </a:solidFill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2"/>
          </p:nvPr>
        </p:nvSpPr>
        <p:spPr>
          <a:xfrm>
            <a:off x="459000" y="724200"/>
            <a:ext cx="8317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Image Classification Using Very Little Data by Francois Chollet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Kaggle Best Artworks of All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5"/>
              </a:rPr>
              <a:t>Keras API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6"/>
              </a:rPr>
              <a:t>Map of All 35,000 Museums in the United States Reveals Empty Region</a:t>
            </a:r>
            <a:r>
              <a:rPr lang="en" u="sng" dirty="0">
                <a:solidFill>
                  <a:schemeClr val="hlink"/>
                </a:solidFill>
              </a:rPr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7"/>
              </a:rPr>
              <a:t>MOMA Contemporary 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8"/>
              </a:rPr>
              <a:t>Stack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>
                <a:solidFill>
                  <a:schemeClr val="hlink"/>
                </a:solidFill>
                <a:hlinkClick r:id="rId9"/>
              </a:rPr>
              <a:t>Understanding ResNet in Keras by Priya Dwivedi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5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 dirty="0">
                <a:solidFill>
                  <a:schemeClr val="lt1"/>
                </a:solidFill>
              </a:rPr>
              <a:t>PROBLEM</a:t>
            </a:r>
            <a:endParaRPr sz="1900" dirty="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4294967295"/>
          </p:nvPr>
        </p:nvSpPr>
        <p:spPr>
          <a:xfrm>
            <a:off x="311700" y="1137025"/>
            <a:ext cx="503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Rely on increased audience engagement and patrons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Lesser known museums cannot afford engaging programs and activities</a:t>
            </a: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Museums are must index the genre of a painting before displaying it, which can be time consuming (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  <a:hlinkClick r:id="rId3"/>
              </a:rPr>
              <a:t>source</a:t>
            </a: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)</a:t>
            </a:r>
            <a:endParaRPr sz="2000" dirty="0">
              <a:solidFill>
                <a:schemeClr val="bg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New art enthusiasts can be intimidated by art without background knowledge</a:t>
            </a: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An online poll by art start-up, </a:t>
            </a:r>
            <a:r>
              <a:rPr lang="en-US" sz="2000" dirty="0" err="1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Meural</a:t>
            </a: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, shows that from a group of 1,000 people, only 18% of all ages in the US could identify who painted </a:t>
            </a:r>
            <a:r>
              <a:rPr lang="en-US" sz="2000" i="1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The Girl with the Pearl Earring </a:t>
            </a: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(</a:t>
            </a: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  <a:hlinkClick r:id="rId4"/>
              </a:rPr>
              <a:t>source</a:t>
            </a: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However, 20% of people would appreciate art if there was more accessibility</a:t>
            </a:r>
            <a:endParaRPr sz="20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Girl with a Pearl Earring - Wikipedia">
            <a:extLst>
              <a:ext uri="{FF2B5EF4-FFF2-40B4-BE49-F238E27FC236}">
                <a16:creationId xmlns:a16="http://schemas.microsoft.com/office/drawing/2014/main" id="{6916B85B-CAEF-47C2-A858-7B21D5025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33" y="819676"/>
            <a:ext cx="3155281" cy="37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6303-7527-4318-81CD-9E3CDBF1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57056"/>
            <a:ext cx="1613353" cy="572700"/>
          </a:xfrm>
        </p:spPr>
        <p:txBody>
          <a:bodyPr>
            <a:normAutofit fontScale="90000"/>
          </a:bodyPr>
          <a:lstStyle/>
          <a:p>
            <a:r>
              <a:rPr lang="en" sz="2800" dirty="0">
                <a:solidFill>
                  <a:schemeClr val="lt1"/>
                </a:solidFill>
              </a:rPr>
              <a:t>PROBLEM</a:t>
            </a:r>
            <a:endParaRPr lang="en-US" dirty="0"/>
          </a:p>
        </p:txBody>
      </p:sp>
      <p:sp>
        <p:nvSpPr>
          <p:cNvPr id="3" name="Google Shape;74;p15">
            <a:extLst>
              <a:ext uri="{FF2B5EF4-FFF2-40B4-BE49-F238E27FC236}">
                <a16:creationId xmlns:a16="http://schemas.microsoft.com/office/drawing/2014/main" id="{0F778D57-842D-4F84-A8A4-2081FCB34315}"/>
              </a:ext>
            </a:extLst>
          </p:cNvPr>
          <p:cNvSpPr txBox="1">
            <a:spLocks/>
          </p:cNvSpPr>
          <p:nvPr/>
        </p:nvSpPr>
        <p:spPr>
          <a:xfrm>
            <a:off x="6100011" y="3477126"/>
            <a:ext cx="2323216" cy="94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01600" indent="0">
              <a:lnSpc>
                <a:spcPct val="105000"/>
              </a:lnSpc>
              <a:buClr>
                <a:schemeClr val="lt1"/>
              </a:buClr>
              <a:buSzPts val="2000"/>
              <a:buNone/>
            </a:pPr>
            <a:r>
              <a:rPr lang="en-US" sz="12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</a:rPr>
              <a:t>A map of funding for the 9k libraries and 35k museums in the U.S. during the fiscal year 2020 from the </a:t>
            </a:r>
            <a:r>
              <a:rPr lang="en-US" sz="1200" dirty="0">
                <a:solidFill>
                  <a:schemeClr val="lt1"/>
                </a:solidFill>
                <a:latin typeface="Abadi" panose="020B0604020104020204" pitchFamily="34" charset="0"/>
                <a:ea typeface="Arial"/>
                <a:cs typeface="Arial"/>
                <a:sym typeface="Arial"/>
                <a:hlinkClick r:id="rId2"/>
              </a:rPr>
              <a:t>Institute of Museum and Library Services (IMLS)</a:t>
            </a:r>
            <a:endParaRPr lang="en-US" sz="1200" dirty="0">
              <a:solidFill>
                <a:schemeClr val="lt1"/>
              </a:solidFill>
              <a:latin typeface="Abadi" panose="020B06040201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C1710-0BB8-4C19-B7B7-2CA2F6ABB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2" y="1051376"/>
            <a:ext cx="5618749" cy="36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5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44950" y="1472100"/>
            <a:ext cx="7852200" cy="7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PROJECT OBJECTIVE:</a:t>
            </a:r>
            <a:endParaRPr sz="1100" u="sng"/>
          </a:p>
        </p:txBody>
      </p:sp>
      <p:sp>
        <p:nvSpPr>
          <p:cNvPr id="81" name="Google Shape;81;p16"/>
          <p:cNvSpPr txBox="1"/>
          <p:nvPr/>
        </p:nvSpPr>
        <p:spPr>
          <a:xfrm>
            <a:off x="644950" y="2217000"/>
            <a:ext cx="7868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Classify the art style of a painting to use as an interactive tool for patrons and for museum curators to label new paintings before an exhibition</a:t>
            </a:r>
            <a:endParaRPr sz="2200" dirty="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DATA: KAGGLE’S BEST ARTWORKS OF ALL TIME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3483425"/>
            <a:ext cx="835875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8,446 PAINTINGS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556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FROM TOP 50 RENOWNED ARTISTS (Warhol, Monet, Degas, etc)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5560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 UNIQUE ART STYLES </a:t>
            </a:r>
            <a:endParaRPr sz="20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950" y="961040"/>
            <a:ext cx="1440500" cy="21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20" y="1104499"/>
            <a:ext cx="1577426" cy="1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4199" y="898341"/>
            <a:ext cx="1851525" cy="2394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7024" y="961038"/>
            <a:ext cx="2582949" cy="21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dirty="0">
                <a:solidFill>
                  <a:schemeClr val="lt1"/>
                </a:solidFill>
              </a:rPr>
              <a:t>DATA WRANGLING</a:t>
            </a:r>
            <a:endParaRPr sz="2020" dirty="0">
              <a:solidFill>
                <a:schemeClr val="lt1"/>
              </a:solidFill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699" y="1017725"/>
            <a:ext cx="4083825" cy="3680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 dirty="0">
                <a:solidFill>
                  <a:schemeClr val="lt1"/>
                </a:solidFill>
              </a:rPr>
              <a:t>Classified by artists; relabeled by genre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 dirty="0">
                <a:solidFill>
                  <a:schemeClr val="lt1"/>
                </a:solidFill>
              </a:rPr>
              <a:t>20/31 art styles are unique; drop columns with multiple genres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 dirty="0">
                <a:solidFill>
                  <a:schemeClr val="lt1"/>
                </a:solidFill>
              </a:rPr>
              <a:t>Focus on 6 particular classes: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Impressionism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Cubism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Expressionism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Pop Art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Byzantine Art</a:t>
            </a:r>
            <a:endParaRPr sz="1500" dirty="0"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 sz="1500" dirty="0">
                <a:solidFill>
                  <a:schemeClr val="lt1"/>
                </a:solidFill>
              </a:rPr>
              <a:t>Abstract Expressionism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 dirty="0">
                <a:solidFill>
                  <a:schemeClr val="lt1"/>
                </a:solidFill>
              </a:rPr>
              <a:t>Total of 2,206 images</a:t>
            </a:r>
            <a:endParaRPr sz="1500" dirty="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sz="1500" dirty="0">
                <a:solidFill>
                  <a:schemeClr val="lt1"/>
                </a:solidFill>
              </a:rPr>
              <a:t>81% training, 9% validation, 10% testing*</a:t>
            </a:r>
          </a:p>
          <a:p>
            <a:pPr marL="139700" lvl="0" indent="0">
              <a:buClr>
                <a:schemeClr val="lt1"/>
              </a:buClr>
              <a:buNone/>
            </a:pPr>
            <a:r>
              <a:rPr lang="en" sz="1000" dirty="0">
                <a:solidFill>
                  <a:schemeClr val="lt1"/>
                </a:solidFill>
              </a:rPr>
              <a:t>* There is a separate testing set independent of the and validation set so the model will not “cheat” or “learn” training</a:t>
            </a:r>
            <a:endParaRPr sz="1000" dirty="0">
              <a:solidFill>
                <a:schemeClr val="lt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8174" y="528301"/>
            <a:ext cx="4083825" cy="42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C07D8C-DB63-4155-AE5A-C6202D2DA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596240"/>
              </p:ext>
            </p:extLst>
          </p:nvPr>
        </p:nvGraphicFramePr>
        <p:xfrm>
          <a:off x="1122219" y="1246911"/>
          <a:ext cx="6629400" cy="435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96;p18">
            <a:extLst>
              <a:ext uri="{FF2B5EF4-FFF2-40B4-BE49-F238E27FC236}">
                <a16:creationId xmlns:a16="http://schemas.microsoft.com/office/drawing/2014/main" id="{C5233CDB-956C-4F53-9647-2115E3499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dirty="0">
                <a:solidFill>
                  <a:schemeClr val="lt1"/>
                </a:solidFill>
              </a:rPr>
              <a:t>BREAKDOWN OF DATA</a:t>
            </a:r>
            <a:endParaRPr sz="202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 dirty="0">
                <a:solidFill>
                  <a:schemeClr val="lt1"/>
                </a:solidFill>
              </a:rPr>
              <a:t>PACKAGES</a:t>
            </a:r>
            <a:endParaRPr sz="2020" dirty="0">
              <a:solidFill>
                <a:schemeClr val="lt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11700" y="1017725"/>
            <a:ext cx="84651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55600">
              <a:lnSpc>
                <a:spcPct val="115000"/>
              </a:lnSpc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bg1"/>
                </a:solidFill>
                <a:latin typeface="Abadi" panose="020B0604020104020204" pitchFamily="34" charset="0"/>
              </a:rPr>
              <a:t>For t</a:t>
            </a: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</a:rPr>
              <a:t>raining and modeling the data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-US" sz="2000" dirty="0" err="1">
                <a:solidFill>
                  <a:schemeClr val="lt2"/>
                </a:solidFill>
                <a:latin typeface="Abadi" panose="020B0604020104020204" pitchFamily="34" charset="0"/>
              </a:rPr>
              <a:t>keras</a:t>
            </a:r>
            <a:endParaRPr lang="en-US" sz="2000" dirty="0">
              <a:solidFill>
                <a:schemeClr val="lt1"/>
              </a:solidFill>
              <a:latin typeface="Abadi" panose="020B0604020104020204" pitchFamily="34" charset="0"/>
            </a:endParaRPr>
          </a:p>
          <a:p>
            <a:pPr marL="457200" lvl="1" indent="-355600">
              <a:lnSpc>
                <a:spcPct val="115000"/>
              </a:lnSpc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</a:rPr>
              <a:t>For visualizing the raw data, the pre-processed images, and metrics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-US" sz="2000" dirty="0" err="1">
                <a:solidFill>
                  <a:schemeClr val="lt2"/>
                </a:solidFill>
                <a:latin typeface="Abadi" panose="020B0604020104020204" pitchFamily="34" charset="0"/>
              </a:rPr>
              <a:t>skimage</a:t>
            </a:r>
            <a:r>
              <a:rPr lang="en-US" sz="2000" dirty="0">
                <a:solidFill>
                  <a:schemeClr val="lt2"/>
                </a:solidFill>
                <a:latin typeface="Abadi" panose="020B0604020104020204" pitchFamily="34" charset="0"/>
              </a:rPr>
              <a:t> 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-US" sz="2000" dirty="0" err="1">
                <a:solidFill>
                  <a:schemeClr val="lt2"/>
                </a:solidFill>
                <a:latin typeface="Abadi" panose="020B0604020104020204" pitchFamily="34" charset="0"/>
              </a:rPr>
              <a:t>matplotlib.pyplot</a:t>
            </a:r>
            <a:endParaRPr lang="en-US" sz="2000" dirty="0">
              <a:solidFill>
                <a:schemeClr val="lt2"/>
              </a:solidFill>
              <a:latin typeface="Abadi" panose="020B0604020104020204" pitchFamily="34" charset="0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</a:pPr>
            <a:r>
              <a:rPr lang="en-US" sz="2000" dirty="0">
                <a:solidFill>
                  <a:schemeClr val="lt2"/>
                </a:solidFill>
                <a:latin typeface="Abadi" panose="020B0604020104020204" pitchFamily="34" charset="0"/>
              </a:rPr>
              <a:t>seaborn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 dirty="0">
                <a:solidFill>
                  <a:schemeClr val="lt1"/>
                </a:solidFill>
                <a:latin typeface="Abadi" panose="020B0604020104020204" pitchFamily="34" charset="0"/>
              </a:rPr>
              <a:t>For visualizing neural network architectures</a:t>
            </a: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-US" sz="2000" dirty="0" err="1">
                <a:solidFill>
                  <a:schemeClr val="lt2"/>
                </a:solidFill>
                <a:latin typeface="Abadi" panose="020B0604020104020204" pitchFamily="34" charset="0"/>
              </a:rPr>
              <a:t>graphviz</a:t>
            </a:r>
            <a:endParaRPr lang="en-US" sz="2000" dirty="0">
              <a:solidFill>
                <a:schemeClr val="lt2"/>
              </a:solidFill>
              <a:latin typeface="Abadi" panose="020B0604020104020204" pitchFamily="34" charset="0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</a:pPr>
            <a:r>
              <a:rPr lang="en-US" sz="2000" dirty="0" err="1">
                <a:solidFill>
                  <a:schemeClr val="lt2"/>
                </a:solidFill>
                <a:latin typeface="Abadi" panose="020B0604020104020204" pitchFamily="34" charset="0"/>
              </a:rPr>
              <a:t>pydot</a:t>
            </a:r>
            <a:endParaRPr lang="en-US" sz="2000" dirty="0">
              <a:solidFill>
                <a:schemeClr val="lt2"/>
              </a:solidFill>
              <a:latin typeface="Abadi" panose="020B0604020104020204" pitchFamily="34" charset="0"/>
            </a:endParaRPr>
          </a:p>
          <a:p>
            <a:pPr marL="101600">
              <a:lnSpc>
                <a:spcPct val="115000"/>
              </a:lnSpc>
              <a:buClr>
                <a:schemeClr val="lt1"/>
              </a:buClr>
              <a:buSzPts val="2000"/>
            </a:pPr>
            <a:endParaRPr sz="2000" dirty="0">
              <a:solidFill>
                <a:schemeClr val="lt2"/>
              </a:solidFill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1107</Words>
  <Application>Microsoft Office PowerPoint</Application>
  <PresentationFormat>On-screen Show (16:9)</PresentationFormat>
  <Paragraphs>176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Oswald</vt:lpstr>
      <vt:lpstr>Abadi</vt:lpstr>
      <vt:lpstr>Proxima Nova</vt:lpstr>
      <vt:lpstr>charter</vt:lpstr>
      <vt:lpstr>Arial</vt:lpstr>
      <vt:lpstr>Spearmint</vt:lpstr>
      <vt:lpstr>ART CLASSIFICATION WITH DEEP LEARNING</vt:lpstr>
      <vt:lpstr>ART MUSEUMS: A BACKGROUND</vt:lpstr>
      <vt:lpstr>PROBLEM</vt:lpstr>
      <vt:lpstr>PROBLEM</vt:lpstr>
      <vt:lpstr>PROJECT OBJECTIVE:</vt:lpstr>
      <vt:lpstr>DATA: KAGGLE’S BEST ARTWORKS OF ALL TIME</vt:lpstr>
      <vt:lpstr>DATA WRANGLING</vt:lpstr>
      <vt:lpstr>BREAKDOWN OF DATA</vt:lpstr>
      <vt:lpstr>PACKAGES</vt:lpstr>
      <vt:lpstr>EDA: PAINTING DISTRIBUTION</vt:lpstr>
      <vt:lpstr>EDA: PIXEL INTENSITY</vt:lpstr>
      <vt:lpstr>METHODOLOGY: DATA AUGMENTATION &amp; PRE-PROCESSING</vt:lpstr>
      <vt:lpstr>METHODOLOGY: USING DEEP LEARNING</vt:lpstr>
      <vt:lpstr>METHODOLOGY</vt:lpstr>
      <vt:lpstr>SIMPLE CNN VS. RESNET50</vt:lpstr>
      <vt:lpstr>NEURAL NETWORK ARCHITECTURES</vt:lpstr>
      <vt:lpstr>NEURAL NETWORK ARCHITECTURES</vt:lpstr>
      <vt:lpstr>MODEL RESULTS AND ANALYSIS</vt:lpstr>
      <vt:lpstr>MODEL RESULTS AND ANALYSIS</vt:lpstr>
      <vt:lpstr>MODEL RESULTS AND ANALYSIS</vt:lpstr>
      <vt:lpstr>Key Findings</vt:lpstr>
      <vt:lpstr>Key Findings</vt:lpstr>
      <vt:lpstr>CONCLUSION &amp; LESSONS LEARNED</vt:lpstr>
      <vt:lpstr>THANK YOU!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CLASSIFICATION WITH DEEP LEARNING</dc:title>
  <dc:creator>Justine Picar</dc:creator>
  <cp:lastModifiedBy>Justine Picar</cp:lastModifiedBy>
  <cp:revision>22</cp:revision>
  <dcterms:modified xsi:type="dcterms:W3CDTF">2021-07-13T07:19:20Z</dcterms:modified>
</cp:coreProperties>
</file>