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c3156056d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c3156056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c3156056d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c3156056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c3156056d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c3156056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Proposal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 7,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grpSp>
        <p:nvGrpSpPr>
          <p:cNvPr id="66" name="Google Shape;66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67" name="Google Shape;67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Premium Rates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Common Resorts (&lt;$70):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$ 55-57/person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Premium Resorts: (&gt;$75):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$80/person with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highest at $90/person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Big Mountain: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$81.00/ person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71" name="Google Shape;71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Amenities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access to 105 trails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11 lifts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1 recently added chair lift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2 T-Bars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Longest run  at 3.3 mi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Skiable terrain of 3000 ac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76" name="Google Shape;76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77" name="Google Shape;77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Facilities Optimization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Cannot determine p</a:t>
            </a:r>
            <a:r>
              <a:rPr lang="en" sz="1500">
                <a:solidFill>
                  <a:schemeClr val="dk1"/>
                </a:solidFill>
              </a:rPr>
              <a:t>opular facilities solely  from the average market price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90250" y="526350"/>
            <a:ext cx="7023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 </a:t>
            </a:r>
            <a:endParaRPr b="1" sz="4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C</a:t>
            </a: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ut operational costs by 5% less than the average market costs without undermining the current ticket price OR optimize facilities usage and supporting a ticket price increase of 5%</a:t>
            </a:r>
            <a:endParaRPr sz="46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and Recommendations</a:t>
            </a:r>
            <a:endParaRPr/>
          </a:p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4837150" y="296925"/>
            <a:ext cx="3939300" cy="39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150ft vertical drop increase to lower point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Install 1 chair lift to bring skiers back up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Closing down the least used ski runs: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Closing 1 run does not change the price of the ticket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Big Mountain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can raise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5-day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ticket price by $8.61 from $81.00 to $89.61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Additional profit: ~$150.6 mil; 10% increase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and Analysis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Important Features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Visitors are drawn to: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Number of fast quads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Number of runs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Snow Making/Snow Guarantee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Vertical Drop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Big Mountain dominates market when it comes to snow making and fast quads</a:t>
            </a:r>
            <a:endParaRPr b="1"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650" y="1152475"/>
            <a:ext cx="4096726" cy="3148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and Analysis: Snow Makers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36650" y="1152475"/>
            <a:ext cx="3999900" cy="3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All Resorts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Narrowing down the market solely to the state of Montana, the key features are in highest league of the table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4514675" y="983550"/>
            <a:ext cx="4318200" cy="3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Montana Only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Additional snow making equipment does not change the price significantly from the recommendation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descr="Area by - makeß an share "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13525"/>
            <a:ext cx="4049800" cy="21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09206"/>
            <a:ext cx="4049801" cy="2143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and Analysis: Vertical Drop</a:t>
            </a:r>
            <a:endParaRPr/>
          </a:p>
        </p:txBody>
      </p:sp>
      <p:sp>
        <p:nvSpPr>
          <p:cNvPr id="113" name="Google Shape;113;p19"/>
          <p:cNvSpPr txBox="1"/>
          <p:nvPr>
            <p:ph idx="4294967295" type="body"/>
          </p:nvPr>
        </p:nvSpPr>
        <p:spPr>
          <a:xfrm>
            <a:off x="311700" y="1152475"/>
            <a:ext cx="39999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All Resorts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74775"/>
            <a:ext cx="4122350" cy="221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50275"/>
            <a:ext cx="4260301" cy="226284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idx="4294967295" type="body"/>
          </p:nvPr>
        </p:nvSpPr>
        <p:spPr>
          <a:xfrm>
            <a:off x="4530800" y="1197800"/>
            <a:ext cx="40410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Montana Only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2483100" y="4154750"/>
            <a:ext cx="40068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Shows room for additional increase in vertical drop to dominate both markets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and Analysis: Number of Runs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36650" y="1152475"/>
            <a:ext cx="39999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All Resorts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124" name="Google Shape;124;p20"/>
          <p:cNvSpPr txBox="1"/>
          <p:nvPr>
            <p:ph idx="2" type="body"/>
          </p:nvPr>
        </p:nvSpPr>
        <p:spPr>
          <a:xfrm>
            <a:off x="4466300" y="1152475"/>
            <a:ext cx="4423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Montana Only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275" y="1613525"/>
            <a:ext cx="4049800" cy="215143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1781675" y="3942275"/>
            <a:ext cx="5433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The resort has one of the most runs. Reducing 1 run will not reduce competitiveness in the market or affect pricing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250" y="1596900"/>
            <a:ext cx="4114300" cy="2219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>
                <a:solidFill>
                  <a:schemeClr val="lt2"/>
                </a:solidFill>
              </a:rPr>
              <a:t>10% increase in ticket price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>
                <a:solidFill>
                  <a:schemeClr val="lt2"/>
                </a:solidFill>
              </a:rPr>
              <a:t>Determine operational costs to refine ticket pricing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>
                <a:solidFill>
                  <a:schemeClr val="lt2"/>
                </a:solidFill>
              </a:rPr>
              <a:t>Knowing the most popular features for visitors, Big Mountain can explore other parameters:</a:t>
            </a:r>
            <a:endParaRPr sz="1600">
              <a:solidFill>
                <a:schemeClr val="lt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lang="en" sz="1600">
                <a:solidFill>
                  <a:schemeClr val="lt2"/>
                </a:solidFill>
              </a:rPr>
              <a:t>Increasing vertical drop</a:t>
            </a:r>
            <a:endParaRPr sz="1600">
              <a:solidFill>
                <a:schemeClr val="lt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lang="en" sz="1600">
                <a:solidFill>
                  <a:schemeClr val="lt2"/>
                </a:solidFill>
              </a:rPr>
              <a:t>Increase snow making acres</a:t>
            </a:r>
            <a:endParaRPr sz="1600">
              <a:solidFill>
                <a:schemeClr val="lt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lang="en" sz="1600">
                <a:solidFill>
                  <a:schemeClr val="lt2"/>
                </a:solidFill>
              </a:rPr>
              <a:t>Gain/Loss of closing more runs</a:t>
            </a: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