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1"/>
  </p:notesMasterIdLst>
  <p:sldIdLst>
    <p:sldId id="256" r:id="rId3"/>
    <p:sldId id="303" r:id="rId4"/>
    <p:sldId id="300" r:id="rId5"/>
    <p:sldId id="308" r:id="rId6"/>
    <p:sldId id="301" r:id="rId7"/>
    <p:sldId id="302" r:id="rId8"/>
    <p:sldId id="298" r:id="rId9"/>
    <p:sldId id="299" r:id="rId10"/>
    <p:sldId id="307" r:id="rId11"/>
    <p:sldId id="304" r:id="rId12"/>
    <p:sldId id="305" r:id="rId13"/>
    <p:sldId id="306" r:id="rId14"/>
    <p:sldId id="264" r:id="rId15"/>
    <p:sldId id="263" r:id="rId16"/>
    <p:sldId id="259" r:id="rId17"/>
    <p:sldId id="260" r:id="rId18"/>
    <p:sldId id="261" r:id="rId19"/>
    <p:sldId id="262" r:id="rId20"/>
    <p:sldId id="265" r:id="rId21"/>
    <p:sldId id="266" r:id="rId22"/>
    <p:sldId id="267" r:id="rId23"/>
    <p:sldId id="268" r:id="rId24"/>
    <p:sldId id="269" r:id="rId25"/>
    <p:sldId id="275" r:id="rId26"/>
    <p:sldId id="276" r:id="rId27"/>
    <p:sldId id="277" r:id="rId28"/>
    <p:sldId id="278" r:id="rId29"/>
    <p:sldId id="279" r:id="rId30"/>
    <p:sldId id="270" r:id="rId31"/>
    <p:sldId id="280" r:id="rId32"/>
    <p:sldId id="281" r:id="rId33"/>
    <p:sldId id="273" r:id="rId34"/>
    <p:sldId id="274" r:id="rId35"/>
    <p:sldId id="282" r:id="rId36"/>
    <p:sldId id="283" r:id="rId37"/>
    <p:sldId id="286" r:id="rId38"/>
    <p:sldId id="288" r:id="rId39"/>
    <p:sldId id="29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8F851E-7904-4A5D-B997-436E7F80E8B3}" type="doc">
      <dgm:prSet loTypeId="urn:microsoft.com/office/officeart/2005/8/layout/hProcess7#1" loCatId="process" qsTypeId="urn:microsoft.com/office/officeart/2005/8/quickstyle/simple1" qsCatId="simple" csTypeId="urn:microsoft.com/office/officeart/2005/8/colors/accent1_2" csCatId="accent1" phldr="1"/>
      <dgm:spPr/>
      <dgm:t>
        <a:bodyPr/>
        <a:lstStyle/>
        <a:p>
          <a:endParaRPr lang="en-US"/>
        </a:p>
      </dgm:t>
    </dgm:pt>
    <dgm:pt modelId="{7BD3F4C1-7BBF-470A-99C4-8D17A09E3619}">
      <dgm:prSet phldrT="[Text]"/>
      <dgm:spPr/>
      <dgm:t>
        <a:bodyPr/>
        <a:lstStyle/>
        <a:p>
          <a:r>
            <a:rPr lang="en-US" dirty="0" smtClean="0"/>
            <a:t>Iteration Planning</a:t>
          </a:r>
          <a:endParaRPr lang="en-US" dirty="0"/>
        </a:p>
      </dgm:t>
    </dgm:pt>
    <dgm:pt modelId="{021F7A6C-DFC4-4F99-B18A-055E10F096E2}" type="parTrans" cxnId="{6601E877-800F-4104-A8E5-9546C6BEFD06}">
      <dgm:prSet/>
      <dgm:spPr/>
      <dgm:t>
        <a:bodyPr/>
        <a:lstStyle/>
        <a:p>
          <a:endParaRPr lang="en-US"/>
        </a:p>
      </dgm:t>
    </dgm:pt>
    <dgm:pt modelId="{B85C1A5A-BFAF-432C-9F1F-6742A92F87DB}" type="sibTrans" cxnId="{6601E877-800F-4104-A8E5-9546C6BEFD06}">
      <dgm:prSet/>
      <dgm:spPr/>
      <dgm:t>
        <a:bodyPr/>
        <a:lstStyle/>
        <a:p>
          <a:endParaRPr lang="en-US"/>
        </a:p>
      </dgm:t>
    </dgm:pt>
    <dgm:pt modelId="{047BF2D9-F880-432D-8136-8065FC1874D4}">
      <dgm:prSet phldrT="[Text]"/>
      <dgm:spPr/>
      <dgm:t>
        <a:bodyPr/>
        <a:lstStyle/>
        <a:p>
          <a:r>
            <a:rPr lang="en-US" dirty="0" smtClean="0"/>
            <a:t>Iteration Execution</a:t>
          </a:r>
          <a:endParaRPr lang="en-US" dirty="0"/>
        </a:p>
      </dgm:t>
    </dgm:pt>
    <dgm:pt modelId="{1324B905-94F3-4408-877C-0FB0FCD0D822}" type="parTrans" cxnId="{4BE93739-B491-4ECC-8033-0489F2AAA72F}">
      <dgm:prSet/>
      <dgm:spPr/>
      <dgm:t>
        <a:bodyPr/>
        <a:lstStyle/>
        <a:p>
          <a:endParaRPr lang="en-US"/>
        </a:p>
      </dgm:t>
    </dgm:pt>
    <dgm:pt modelId="{3D362DB1-CAA2-4FEA-9682-F32169A74D61}" type="sibTrans" cxnId="{4BE93739-B491-4ECC-8033-0489F2AAA72F}">
      <dgm:prSet/>
      <dgm:spPr/>
      <dgm:t>
        <a:bodyPr/>
        <a:lstStyle/>
        <a:p>
          <a:endParaRPr lang="en-US"/>
        </a:p>
      </dgm:t>
    </dgm:pt>
    <dgm:pt modelId="{1D26BDD0-A486-4C88-BB8B-103BF6D58596}">
      <dgm:prSet phldrT="[Text]"/>
      <dgm:spPr/>
      <dgm:t>
        <a:bodyPr/>
        <a:lstStyle/>
        <a:p>
          <a:r>
            <a:rPr lang="en-US" dirty="0" smtClean="0"/>
            <a:t>Add stories to plan</a:t>
          </a:r>
          <a:endParaRPr lang="en-US" dirty="0"/>
        </a:p>
      </dgm:t>
    </dgm:pt>
    <dgm:pt modelId="{1949E551-06CE-4E4B-9152-CBECEE56C48D}" type="parTrans" cxnId="{416B0A36-9E0D-4C8B-8050-9A30F55D48CA}">
      <dgm:prSet/>
      <dgm:spPr/>
      <dgm:t>
        <a:bodyPr/>
        <a:lstStyle/>
        <a:p>
          <a:endParaRPr lang="en-US"/>
        </a:p>
      </dgm:t>
    </dgm:pt>
    <dgm:pt modelId="{89B7F20A-363B-4783-8377-476FBA812A84}" type="sibTrans" cxnId="{416B0A36-9E0D-4C8B-8050-9A30F55D48CA}">
      <dgm:prSet/>
      <dgm:spPr/>
      <dgm:t>
        <a:bodyPr/>
        <a:lstStyle/>
        <a:p>
          <a:endParaRPr lang="en-US"/>
        </a:p>
      </dgm:t>
    </dgm:pt>
    <dgm:pt modelId="{60D50842-C6F9-4B75-9587-2B963E999888}">
      <dgm:prSet phldrT="[Text]"/>
      <dgm:spPr/>
      <dgm:t>
        <a:bodyPr/>
        <a:lstStyle/>
        <a:p>
          <a:r>
            <a:rPr lang="en-US" dirty="0" smtClean="0"/>
            <a:t>Define acceptance</a:t>
          </a:r>
          <a:endParaRPr lang="en-US" dirty="0"/>
        </a:p>
      </dgm:t>
    </dgm:pt>
    <dgm:pt modelId="{ADD419B5-17CA-4F12-B9F1-5E40D2F8B939}" type="parTrans" cxnId="{1F558785-B91B-405E-916E-CB229BFDD16A}">
      <dgm:prSet/>
      <dgm:spPr/>
      <dgm:t>
        <a:bodyPr/>
        <a:lstStyle/>
        <a:p>
          <a:endParaRPr lang="en-US"/>
        </a:p>
      </dgm:t>
    </dgm:pt>
    <dgm:pt modelId="{933BBAEC-8FF4-4252-BBCD-B853CBE8734B}" type="sibTrans" cxnId="{1F558785-B91B-405E-916E-CB229BFDD16A}">
      <dgm:prSet/>
      <dgm:spPr/>
      <dgm:t>
        <a:bodyPr/>
        <a:lstStyle/>
        <a:p>
          <a:endParaRPr lang="en-US"/>
        </a:p>
      </dgm:t>
    </dgm:pt>
    <dgm:pt modelId="{F673FF66-9D66-45DF-B429-FB57456A1750}">
      <dgm:prSet phldrT="[Text]"/>
      <dgm:spPr/>
      <dgm:t>
        <a:bodyPr/>
        <a:lstStyle/>
        <a:p>
          <a:r>
            <a:rPr lang="en-US" dirty="0" smtClean="0"/>
            <a:t>Select regression tests</a:t>
          </a:r>
        </a:p>
        <a:p>
          <a:r>
            <a:rPr lang="en-US" dirty="0" smtClean="0"/>
            <a:t>Define Test Settings</a:t>
          </a:r>
          <a:endParaRPr lang="en-US" dirty="0"/>
        </a:p>
      </dgm:t>
    </dgm:pt>
    <dgm:pt modelId="{AC9B29F1-E382-4A40-A713-C211CBB22730}" type="parTrans" cxnId="{7BDB4727-670B-4DDA-AF59-58D878C1507F}">
      <dgm:prSet/>
      <dgm:spPr/>
      <dgm:t>
        <a:bodyPr/>
        <a:lstStyle/>
        <a:p>
          <a:endParaRPr lang="en-US"/>
        </a:p>
      </dgm:t>
    </dgm:pt>
    <dgm:pt modelId="{61418C6E-778E-4062-989F-D725C2C8270B}" type="sibTrans" cxnId="{7BDB4727-670B-4DDA-AF59-58D878C1507F}">
      <dgm:prSet/>
      <dgm:spPr/>
      <dgm:t>
        <a:bodyPr/>
        <a:lstStyle/>
        <a:p>
          <a:endParaRPr lang="en-US"/>
        </a:p>
      </dgm:t>
    </dgm:pt>
    <dgm:pt modelId="{5D9ADD62-AA5B-48B3-8613-0F7ED9926E49}">
      <dgm:prSet phldrT="[Text]"/>
      <dgm:spPr/>
      <dgm:t>
        <a:bodyPr/>
        <a:lstStyle/>
        <a:p>
          <a:r>
            <a:rPr lang="en-US" dirty="0" smtClean="0"/>
            <a:t>Author tests</a:t>
          </a:r>
          <a:endParaRPr lang="en-US" dirty="0"/>
        </a:p>
      </dgm:t>
    </dgm:pt>
    <dgm:pt modelId="{16E8442B-37FF-4274-BE62-C48BA1FDF836}" type="parTrans" cxnId="{BE73C5D3-E18D-4FD4-BDB3-C133D2386F7A}">
      <dgm:prSet/>
      <dgm:spPr/>
      <dgm:t>
        <a:bodyPr/>
        <a:lstStyle/>
        <a:p>
          <a:endParaRPr lang="en-US"/>
        </a:p>
      </dgm:t>
    </dgm:pt>
    <dgm:pt modelId="{20FDE70F-F06F-4E44-9BCF-79B8B426DD3B}" type="sibTrans" cxnId="{BE73C5D3-E18D-4FD4-BDB3-C133D2386F7A}">
      <dgm:prSet/>
      <dgm:spPr/>
      <dgm:t>
        <a:bodyPr/>
        <a:lstStyle/>
        <a:p>
          <a:endParaRPr lang="en-US"/>
        </a:p>
      </dgm:t>
    </dgm:pt>
    <dgm:pt modelId="{C06E1C8C-9ED8-43E5-89DC-F6211B44E002}">
      <dgm:prSet phldrT="[Text]"/>
      <dgm:spPr/>
      <dgm:t>
        <a:bodyPr/>
        <a:lstStyle/>
        <a:p>
          <a:r>
            <a:rPr lang="en-US" dirty="0" smtClean="0"/>
            <a:t>Run tests</a:t>
          </a:r>
          <a:endParaRPr lang="en-US" dirty="0"/>
        </a:p>
      </dgm:t>
    </dgm:pt>
    <dgm:pt modelId="{80680A96-62C6-4EB9-969F-909CBB5D2164}" type="parTrans" cxnId="{43DA869A-8BE3-4219-B2C2-4B271A4D1C5B}">
      <dgm:prSet/>
      <dgm:spPr/>
      <dgm:t>
        <a:bodyPr/>
        <a:lstStyle/>
        <a:p>
          <a:endParaRPr lang="en-US"/>
        </a:p>
      </dgm:t>
    </dgm:pt>
    <dgm:pt modelId="{62CD434D-ABBA-47AA-B16C-6E76EAFCC147}" type="sibTrans" cxnId="{43DA869A-8BE3-4219-B2C2-4B271A4D1C5B}">
      <dgm:prSet/>
      <dgm:spPr/>
      <dgm:t>
        <a:bodyPr/>
        <a:lstStyle/>
        <a:p>
          <a:endParaRPr lang="en-US"/>
        </a:p>
      </dgm:t>
    </dgm:pt>
    <dgm:pt modelId="{23A8FE40-A928-4F29-A566-649FAC7BF8FC}">
      <dgm:prSet phldrT="[Text]"/>
      <dgm:spPr/>
      <dgm:t>
        <a:bodyPr/>
        <a:lstStyle/>
        <a:p>
          <a:r>
            <a:rPr lang="en-US" dirty="0" smtClean="0"/>
            <a:t>File bugs</a:t>
          </a:r>
          <a:endParaRPr lang="en-US" dirty="0"/>
        </a:p>
      </dgm:t>
    </dgm:pt>
    <dgm:pt modelId="{DC8E7FD4-ADDE-4BB3-81B7-46A820B736B1}" type="parTrans" cxnId="{4C2AD808-535B-49E6-9DD7-0C0CD92CA833}">
      <dgm:prSet/>
      <dgm:spPr/>
      <dgm:t>
        <a:bodyPr/>
        <a:lstStyle/>
        <a:p>
          <a:endParaRPr lang="en-US"/>
        </a:p>
      </dgm:t>
    </dgm:pt>
    <dgm:pt modelId="{7E29FF04-E6EE-4412-A6C4-145582716414}" type="sibTrans" cxnId="{4C2AD808-535B-49E6-9DD7-0C0CD92CA833}">
      <dgm:prSet/>
      <dgm:spPr/>
      <dgm:t>
        <a:bodyPr/>
        <a:lstStyle/>
        <a:p>
          <a:endParaRPr lang="en-US"/>
        </a:p>
      </dgm:t>
    </dgm:pt>
    <dgm:pt modelId="{CE1DB34D-ACDC-4E32-829C-5F4BA70D07CE}">
      <dgm:prSet phldrT="[Text]"/>
      <dgm:spPr/>
      <dgm:t>
        <a:bodyPr/>
        <a:lstStyle/>
        <a:p>
          <a:r>
            <a:rPr lang="en-US" dirty="0" smtClean="0"/>
            <a:t>Verify fixes</a:t>
          </a:r>
          <a:endParaRPr lang="en-US" dirty="0"/>
        </a:p>
      </dgm:t>
    </dgm:pt>
    <dgm:pt modelId="{39026E07-CFB3-4A3C-AD72-DFE9A0D93E8A}" type="parTrans" cxnId="{CAF004BF-EB69-4407-8C7E-EC2A6451A398}">
      <dgm:prSet/>
      <dgm:spPr/>
      <dgm:t>
        <a:bodyPr/>
        <a:lstStyle/>
        <a:p>
          <a:endParaRPr lang="en-US"/>
        </a:p>
      </dgm:t>
    </dgm:pt>
    <dgm:pt modelId="{F68CBC5C-B8EA-4EFA-832B-10F57DAED460}" type="sibTrans" cxnId="{CAF004BF-EB69-4407-8C7E-EC2A6451A398}">
      <dgm:prSet/>
      <dgm:spPr/>
      <dgm:t>
        <a:bodyPr/>
        <a:lstStyle/>
        <a:p>
          <a:endParaRPr lang="en-US"/>
        </a:p>
      </dgm:t>
    </dgm:pt>
    <dgm:pt modelId="{8A3F42CA-67A0-491E-AB49-77B275D628EE}">
      <dgm:prSet phldrT="[Text]"/>
      <dgm:spPr/>
      <dgm:t>
        <a:bodyPr/>
        <a:lstStyle/>
        <a:p>
          <a:r>
            <a:rPr lang="en-US" dirty="0" smtClean="0"/>
            <a:t>Automate tests</a:t>
          </a:r>
          <a:endParaRPr lang="en-US" dirty="0"/>
        </a:p>
      </dgm:t>
    </dgm:pt>
    <dgm:pt modelId="{3CF8B2A2-46D9-4F9C-B69E-33B7CBEBD1DE}" type="parTrans" cxnId="{7CA75D30-8855-4F7D-A31F-02B244A15A7C}">
      <dgm:prSet/>
      <dgm:spPr/>
      <dgm:t>
        <a:bodyPr/>
        <a:lstStyle/>
        <a:p>
          <a:endParaRPr lang="en-US"/>
        </a:p>
      </dgm:t>
    </dgm:pt>
    <dgm:pt modelId="{71C36D6F-8B61-4D2B-A18A-30FE10C1BAD6}" type="sibTrans" cxnId="{7CA75D30-8855-4F7D-A31F-02B244A15A7C}">
      <dgm:prSet/>
      <dgm:spPr/>
      <dgm:t>
        <a:bodyPr/>
        <a:lstStyle/>
        <a:p>
          <a:endParaRPr lang="en-US"/>
        </a:p>
      </dgm:t>
    </dgm:pt>
    <dgm:pt modelId="{E59BA28F-95BB-4657-931B-2320C7929EFA}">
      <dgm:prSet phldrT="[Text]"/>
      <dgm:spPr>
        <a:solidFill>
          <a:schemeClr val="accent2"/>
        </a:solidFill>
      </dgm:spPr>
      <dgm:t>
        <a:bodyPr/>
        <a:lstStyle/>
        <a:p>
          <a:r>
            <a:rPr lang="en-US" dirty="0" smtClean="0"/>
            <a:t>Release Planning</a:t>
          </a:r>
          <a:endParaRPr lang="en-US" dirty="0"/>
        </a:p>
      </dgm:t>
    </dgm:pt>
    <dgm:pt modelId="{673D9E04-9375-4E46-AAB6-E4F1B7A66125}" type="parTrans" cxnId="{374EE5B1-037E-4996-A141-8FE86F8AE8E0}">
      <dgm:prSet/>
      <dgm:spPr/>
      <dgm:t>
        <a:bodyPr/>
        <a:lstStyle/>
        <a:p>
          <a:endParaRPr lang="en-US"/>
        </a:p>
      </dgm:t>
    </dgm:pt>
    <dgm:pt modelId="{78F84031-093A-463C-A264-9290CE51068A}" type="sibTrans" cxnId="{374EE5B1-037E-4996-A141-8FE86F8AE8E0}">
      <dgm:prSet/>
      <dgm:spPr/>
      <dgm:t>
        <a:bodyPr/>
        <a:lstStyle/>
        <a:p>
          <a:endParaRPr lang="en-US"/>
        </a:p>
      </dgm:t>
    </dgm:pt>
    <dgm:pt modelId="{9FB621F0-5CCE-4180-B7F0-A98CD0C95846}">
      <dgm:prSet phldrT="[Text]"/>
      <dgm:spPr>
        <a:solidFill>
          <a:schemeClr val="accent3">
            <a:lumMod val="75000"/>
          </a:schemeClr>
        </a:solidFill>
      </dgm:spPr>
      <dgm:t>
        <a:bodyPr/>
        <a:lstStyle/>
        <a:p>
          <a:r>
            <a:rPr lang="en-US" dirty="0" smtClean="0"/>
            <a:t>Release Iteration</a:t>
          </a:r>
          <a:endParaRPr lang="en-US" dirty="0"/>
        </a:p>
      </dgm:t>
    </dgm:pt>
    <dgm:pt modelId="{4272AD8F-8C56-4B14-B994-DF4068C04253}" type="parTrans" cxnId="{CF50756A-59AD-4187-AA9C-DB837BD73027}">
      <dgm:prSet/>
      <dgm:spPr/>
      <dgm:t>
        <a:bodyPr/>
        <a:lstStyle/>
        <a:p>
          <a:endParaRPr lang="en-US"/>
        </a:p>
      </dgm:t>
    </dgm:pt>
    <dgm:pt modelId="{7DD58FD2-9309-4A04-9AF8-70F7FBF35402}" type="sibTrans" cxnId="{CF50756A-59AD-4187-AA9C-DB837BD73027}">
      <dgm:prSet/>
      <dgm:spPr/>
      <dgm:t>
        <a:bodyPr/>
        <a:lstStyle/>
        <a:p>
          <a:endParaRPr lang="en-US"/>
        </a:p>
      </dgm:t>
    </dgm:pt>
    <dgm:pt modelId="{F5442D41-DE2F-4569-BD76-05A4F12F19D1}">
      <dgm:prSet phldrT="[Text]" custT="1"/>
      <dgm:spPr/>
      <dgm:t>
        <a:bodyPr/>
        <a:lstStyle/>
        <a:p>
          <a:pPr rtl="0"/>
          <a:r>
            <a:rPr lang="en-US" sz="2400" dirty="0" smtClean="0"/>
            <a:t>Set Test Strategy</a:t>
          </a:r>
          <a:endParaRPr lang="en-US" sz="2400" dirty="0"/>
        </a:p>
      </dgm:t>
    </dgm:pt>
    <dgm:pt modelId="{AD94F441-94A0-4F97-8F70-A2F8AA7386F3}" type="parTrans" cxnId="{AFD90B46-4C0F-4088-B992-7CA4C24B1CEC}">
      <dgm:prSet/>
      <dgm:spPr/>
      <dgm:t>
        <a:bodyPr/>
        <a:lstStyle/>
        <a:p>
          <a:endParaRPr lang="en-US"/>
        </a:p>
      </dgm:t>
    </dgm:pt>
    <dgm:pt modelId="{C94B9A55-F6B4-4CA6-AF6E-8E0CFC45036D}" type="sibTrans" cxnId="{AFD90B46-4C0F-4088-B992-7CA4C24B1CEC}">
      <dgm:prSet/>
      <dgm:spPr/>
      <dgm:t>
        <a:bodyPr/>
        <a:lstStyle/>
        <a:p>
          <a:endParaRPr lang="en-US"/>
        </a:p>
      </dgm:t>
    </dgm:pt>
    <dgm:pt modelId="{A92DBF96-1C5E-4D37-9A46-997EDE0A2DE4}">
      <dgm:prSet custT="1"/>
      <dgm:spPr/>
      <dgm:t>
        <a:bodyPr/>
        <a:lstStyle/>
        <a:p>
          <a:pPr rtl="0"/>
          <a:r>
            <a:rPr lang="en-US" sz="2400" dirty="0" smtClean="0"/>
            <a:t>Define Done, Done</a:t>
          </a:r>
          <a:endParaRPr lang="en-US" sz="2400" dirty="0"/>
        </a:p>
      </dgm:t>
    </dgm:pt>
    <dgm:pt modelId="{2EF77305-7E69-4102-9BBC-DEDEA6C7D30E}" type="parTrans" cxnId="{4D76FECF-B0B8-475A-81A7-55ECCB85CE55}">
      <dgm:prSet/>
      <dgm:spPr/>
      <dgm:t>
        <a:bodyPr/>
        <a:lstStyle/>
        <a:p>
          <a:endParaRPr lang="en-US"/>
        </a:p>
      </dgm:t>
    </dgm:pt>
    <dgm:pt modelId="{A96F1A31-CB2A-4FD2-9C0E-8B136E5736CD}" type="sibTrans" cxnId="{4D76FECF-B0B8-475A-81A7-55ECCB85CE55}">
      <dgm:prSet/>
      <dgm:spPr/>
      <dgm:t>
        <a:bodyPr/>
        <a:lstStyle/>
        <a:p>
          <a:endParaRPr lang="en-US"/>
        </a:p>
      </dgm:t>
    </dgm:pt>
    <dgm:pt modelId="{29E1ABB5-915E-4309-87A4-4144B345C184}">
      <dgm:prSet custT="1"/>
      <dgm:spPr/>
      <dgm:t>
        <a:bodyPr/>
        <a:lstStyle/>
        <a:p>
          <a:pPr rtl="0"/>
          <a:r>
            <a:rPr lang="en-US" sz="2400" dirty="0" smtClean="0"/>
            <a:t>Establish Environments</a:t>
          </a:r>
          <a:endParaRPr lang="en-US" sz="2400" dirty="0"/>
        </a:p>
      </dgm:t>
    </dgm:pt>
    <dgm:pt modelId="{4C46E7A5-5921-4A7E-A77D-4534114AC8B1}" type="parTrans" cxnId="{530F64E2-5BC4-47A1-AE17-C1BBCE79960E}">
      <dgm:prSet/>
      <dgm:spPr/>
      <dgm:t>
        <a:bodyPr/>
        <a:lstStyle/>
        <a:p>
          <a:endParaRPr lang="en-US"/>
        </a:p>
      </dgm:t>
    </dgm:pt>
    <dgm:pt modelId="{50B0E2C9-E471-499F-BCAA-D01D1FD1829E}" type="sibTrans" cxnId="{530F64E2-5BC4-47A1-AE17-C1BBCE79960E}">
      <dgm:prSet/>
      <dgm:spPr/>
      <dgm:t>
        <a:bodyPr/>
        <a:lstStyle/>
        <a:p>
          <a:endParaRPr lang="en-US"/>
        </a:p>
      </dgm:t>
    </dgm:pt>
    <dgm:pt modelId="{FF67C4DF-05F4-42AF-A5BE-CFA249073717}">
      <dgm:prSet custT="1"/>
      <dgm:spPr/>
      <dgm:t>
        <a:bodyPr/>
        <a:lstStyle/>
        <a:p>
          <a:pPr rtl="0"/>
          <a:r>
            <a:rPr lang="en-US" sz="2400" dirty="0" smtClean="0"/>
            <a:t>Review configurations</a:t>
          </a:r>
          <a:endParaRPr lang="en-US" sz="2400" dirty="0"/>
        </a:p>
      </dgm:t>
    </dgm:pt>
    <dgm:pt modelId="{EA1DAE71-FC4E-462D-A844-AF89E6634D75}" type="parTrans" cxnId="{885CC625-F26A-459F-9AEF-B703AC00C2EC}">
      <dgm:prSet/>
      <dgm:spPr/>
      <dgm:t>
        <a:bodyPr/>
        <a:lstStyle/>
        <a:p>
          <a:endParaRPr lang="en-US"/>
        </a:p>
      </dgm:t>
    </dgm:pt>
    <dgm:pt modelId="{EB6136D2-5D36-4CD1-AB36-24F1B44258F1}" type="sibTrans" cxnId="{885CC625-F26A-459F-9AEF-B703AC00C2EC}">
      <dgm:prSet/>
      <dgm:spPr/>
      <dgm:t>
        <a:bodyPr/>
        <a:lstStyle/>
        <a:p>
          <a:endParaRPr lang="en-US"/>
        </a:p>
      </dgm:t>
    </dgm:pt>
    <dgm:pt modelId="{7581085B-F531-4B16-B06B-2EA9F99D43C6}">
      <dgm:prSet custT="1"/>
      <dgm:spPr/>
      <dgm:t>
        <a:bodyPr/>
        <a:lstStyle/>
        <a:p>
          <a:pPr rtl="0"/>
          <a:r>
            <a:rPr lang="en-US" sz="2400" dirty="0" smtClean="0"/>
            <a:t>Create plans</a:t>
          </a:r>
          <a:endParaRPr lang="en-US" sz="2400" dirty="0"/>
        </a:p>
      </dgm:t>
    </dgm:pt>
    <dgm:pt modelId="{1091C558-D6C0-46C9-BDAA-0242CE181816}" type="parTrans" cxnId="{189517FF-3BB2-42BC-815B-38C2A7F659D5}">
      <dgm:prSet/>
      <dgm:spPr/>
      <dgm:t>
        <a:bodyPr/>
        <a:lstStyle/>
        <a:p>
          <a:endParaRPr lang="en-US"/>
        </a:p>
      </dgm:t>
    </dgm:pt>
    <dgm:pt modelId="{3ACE8820-CBC5-4C8F-B72A-422D72C74355}" type="sibTrans" cxnId="{189517FF-3BB2-42BC-815B-38C2A7F659D5}">
      <dgm:prSet/>
      <dgm:spPr/>
      <dgm:t>
        <a:bodyPr/>
        <a:lstStyle/>
        <a:p>
          <a:endParaRPr lang="en-US"/>
        </a:p>
      </dgm:t>
    </dgm:pt>
    <dgm:pt modelId="{656BF271-6CD3-4781-9F9A-D0AAEE83DBCD}">
      <dgm:prSet phldrT="[Text]"/>
      <dgm:spPr/>
      <dgm:t>
        <a:bodyPr/>
        <a:lstStyle/>
        <a:p>
          <a:r>
            <a:rPr lang="en-US" dirty="0" smtClean="0"/>
            <a:t>Regression testing</a:t>
          </a:r>
          <a:endParaRPr lang="en-US" dirty="0"/>
        </a:p>
      </dgm:t>
    </dgm:pt>
    <dgm:pt modelId="{A75DB1E0-6956-414C-97A3-0EA179143595}" type="parTrans" cxnId="{5B1217E4-B341-4610-A629-7AF63234ACF0}">
      <dgm:prSet/>
      <dgm:spPr/>
      <dgm:t>
        <a:bodyPr/>
        <a:lstStyle/>
        <a:p>
          <a:endParaRPr lang="en-US"/>
        </a:p>
      </dgm:t>
    </dgm:pt>
    <dgm:pt modelId="{12A5AB2C-301C-46B6-9A7E-CBD8B80C2A09}" type="sibTrans" cxnId="{5B1217E4-B341-4610-A629-7AF63234ACF0}">
      <dgm:prSet/>
      <dgm:spPr/>
      <dgm:t>
        <a:bodyPr/>
        <a:lstStyle/>
        <a:p>
          <a:endParaRPr lang="en-US"/>
        </a:p>
      </dgm:t>
    </dgm:pt>
    <dgm:pt modelId="{C7ED9D73-3C77-444B-B477-A166E3C6F10E}">
      <dgm:prSet phldrT="[Text]"/>
      <dgm:spPr/>
      <dgm:t>
        <a:bodyPr/>
        <a:lstStyle/>
        <a:p>
          <a:r>
            <a:rPr lang="en-US" dirty="0" smtClean="0"/>
            <a:t>Release doneness testing</a:t>
          </a:r>
          <a:endParaRPr lang="en-US" dirty="0"/>
        </a:p>
      </dgm:t>
    </dgm:pt>
    <dgm:pt modelId="{3DEC1DCE-DEC4-402C-8B44-FACF5AC53E41}" type="parTrans" cxnId="{0107EBB0-C1F7-41B9-AC07-8719497B490F}">
      <dgm:prSet/>
      <dgm:spPr/>
      <dgm:t>
        <a:bodyPr/>
        <a:lstStyle/>
        <a:p>
          <a:endParaRPr lang="en-US"/>
        </a:p>
      </dgm:t>
    </dgm:pt>
    <dgm:pt modelId="{A15CB1E1-D797-4DF3-B729-77BE42EFEEBA}" type="sibTrans" cxnId="{0107EBB0-C1F7-41B9-AC07-8719497B490F}">
      <dgm:prSet/>
      <dgm:spPr/>
      <dgm:t>
        <a:bodyPr/>
        <a:lstStyle/>
        <a:p>
          <a:endParaRPr lang="en-US"/>
        </a:p>
      </dgm:t>
    </dgm:pt>
    <dgm:pt modelId="{797FC000-8B77-40CE-AE78-FF1F28825EF6}">
      <dgm:prSet phldrT="[Text]"/>
      <dgm:spPr/>
      <dgm:t>
        <a:bodyPr/>
        <a:lstStyle/>
        <a:p>
          <a:r>
            <a:rPr lang="en-US" dirty="0" smtClean="0"/>
            <a:t>Release sign off</a:t>
          </a:r>
          <a:endParaRPr lang="en-US" dirty="0"/>
        </a:p>
      </dgm:t>
    </dgm:pt>
    <dgm:pt modelId="{D185DFBF-CA82-4165-AC6A-067BC253C5BA}" type="parTrans" cxnId="{CBCB2146-539F-4185-BFDC-685F00BEFB12}">
      <dgm:prSet/>
      <dgm:spPr/>
      <dgm:t>
        <a:bodyPr/>
        <a:lstStyle/>
        <a:p>
          <a:endParaRPr lang="en-US"/>
        </a:p>
      </dgm:t>
    </dgm:pt>
    <dgm:pt modelId="{89756685-D263-4CC3-B3B2-9025946AFF9D}" type="sibTrans" cxnId="{CBCB2146-539F-4185-BFDC-685F00BEFB12}">
      <dgm:prSet/>
      <dgm:spPr/>
      <dgm:t>
        <a:bodyPr/>
        <a:lstStyle/>
        <a:p>
          <a:endParaRPr lang="en-US"/>
        </a:p>
      </dgm:t>
    </dgm:pt>
    <dgm:pt modelId="{0F8E1267-869C-49FA-A040-18A6BBE0D032}" type="pres">
      <dgm:prSet presAssocID="{B98F851E-7904-4A5D-B997-436E7F80E8B3}" presName="Name0" presStyleCnt="0">
        <dgm:presLayoutVars>
          <dgm:dir/>
          <dgm:animLvl val="lvl"/>
          <dgm:resizeHandles val="exact"/>
        </dgm:presLayoutVars>
      </dgm:prSet>
      <dgm:spPr/>
      <dgm:t>
        <a:bodyPr/>
        <a:lstStyle/>
        <a:p>
          <a:endParaRPr lang="en-US"/>
        </a:p>
      </dgm:t>
    </dgm:pt>
    <dgm:pt modelId="{6F80C402-BD90-4232-9EAA-87E1CBD11E2C}" type="pres">
      <dgm:prSet presAssocID="{E59BA28F-95BB-4657-931B-2320C7929EFA}" presName="compositeNode" presStyleCnt="0">
        <dgm:presLayoutVars>
          <dgm:bulletEnabled val="1"/>
        </dgm:presLayoutVars>
      </dgm:prSet>
      <dgm:spPr/>
    </dgm:pt>
    <dgm:pt modelId="{FD8F0EEC-BC8C-4456-8988-D05A1BE2F9BB}" type="pres">
      <dgm:prSet presAssocID="{E59BA28F-95BB-4657-931B-2320C7929EFA}" presName="bgRect" presStyleLbl="node1" presStyleIdx="0" presStyleCnt="4" custScaleY="135751" custLinFactNeighborY="10915"/>
      <dgm:spPr/>
      <dgm:t>
        <a:bodyPr/>
        <a:lstStyle/>
        <a:p>
          <a:endParaRPr lang="en-US"/>
        </a:p>
      </dgm:t>
    </dgm:pt>
    <dgm:pt modelId="{E078354B-CD6B-48E5-B02A-E52930949EAC}" type="pres">
      <dgm:prSet presAssocID="{E59BA28F-95BB-4657-931B-2320C7929EFA}" presName="parentNode" presStyleLbl="node1" presStyleIdx="0" presStyleCnt="4">
        <dgm:presLayoutVars>
          <dgm:chMax val="0"/>
          <dgm:bulletEnabled val="1"/>
        </dgm:presLayoutVars>
      </dgm:prSet>
      <dgm:spPr/>
      <dgm:t>
        <a:bodyPr/>
        <a:lstStyle/>
        <a:p>
          <a:endParaRPr lang="en-US"/>
        </a:p>
      </dgm:t>
    </dgm:pt>
    <dgm:pt modelId="{F93A3BB9-F824-4893-A97A-BEBDE6E092BB}" type="pres">
      <dgm:prSet presAssocID="{E59BA28F-95BB-4657-931B-2320C7929EFA}" presName="childNode" presStyleLbl="node1" presStyleIdx="0" presStyleCnt="4">
        <dgm:presLayoutVars>
          <dgm:bulletEnabled val="1"/>
        </dgm:presLayoutVars>
      </dgm:prSet>
      <dgm:spPr/>
      <dgm:t>
        <a:bodyPr/>
        <a:lstStyle/>
        <a:p>
          <a:endParaRPr lang="en-US"/>
        </a:p>
      </dgm:t>
    </dgm:pt>
    <dgm:pt modelId="{6ECC9A2B-DC76-4A8B-B0D8-D555EB1EBDC0}" type="pres">
      <dgm:prSet presAssocID="{78F84031-093A-463C-A264-9290CE51068A}" presName="hSp" presStyleCnt="0"/>
      <dgm:spPr/>
    </dgm:pt>
    <dgm:pt modelId="{C07E1766-5879-4086-915D-6D4CEC321F36}" type="pres">
      <dgm:prSet presAssocID="{78F84031-093A-463C-A264-9290CE51068A}" presName="vProcSp" presStyleCnt="0"/>
      <dgm:spPr/>
    </dgm:pt>
    <dgm:pt modelId="{F6F6A829-67A8-429E-990A-EE43650E67BC}" type="pres">
      <dgm:prSet presAssocID="{78F84031-093A-463C-A264-9290CE51068A}" presName="vSp1" presStyleCnt="0"/>
      <dgm:spPr/>
    </dgm:pt>
    <dgm:pt modelId="{24E69D16-304A-4D99-8917-2DAC39D60DFC}" type="pres">
      <dgm:prSet presAssocID="{78F84031-093A-463C-A264-9290CE51068A}" presName="simulatedConn" presStyleLbl="solidFgAcc1" presStyleIdx="0" presStyleCnt="3" custLinFactY="168924" custLinFactNeighborY="200000"/>
      <dgm:spPr/>
      <dgm:t>
        <a:bodyPr/>
        <a:lstStyle/>
        <a:p>
          <a:endParaRPr lang="en-US"/>
        </a:p>
      </dgm:t>
    </dgm:pt>
    <dgm:pt modelId="{136EAB27-6C09-4192-A9AC-8F02726DDA13}" type="pres">
      <dgm:prSet presAssocID="{78F84031-093A-463C-A264-9290CE51068A}" presName="vSp2" presStyleCnt="0"/>
      <dgm:spPr/>
    </dgm:pt>
    <dgm:pt modelId="{1254FC84-A18A-423E-B483-707EE4FBB9C8}" type="pres">
      <dgm:prSet presAssocID="{78F84031-093A-463C-A264-9290CE51068A}" presName="sibTrans" presStyleCnt="0"/>
      <dgm:spPr/>
    </dgm:pt>
    <dgm:pt modelId="{93053A7C-4FA8-4FAF-B4E6-0381DF3E9165}" type="pres">
      <dgm:prSet presAssocID="{7BD3F4C1-7BBF-470A-99C4-8D17A09E3619}" presName="compositeNode" presStyleCnt="0">
        <dgm:presLayoutVars>
          <dgm:bulletEnabled val="1"/>
        </dgm:presLayoutVars>
      </dgm:prSet>
      <dgm:spPr/>
    </dgm:pt>
    <dgm:pt modelId="{FCD8E829-1F54-4441-BF8A-1FB39A87A90C}" type="pres">
      <dgm:prSet presAssocID="{7BD3F4C1-7BBF-470A-99C4-8D17A09E3619}" presName="bgRect" presStyleLbl="node1" presStyleIdx="1" presStyleCnt="4" custScaleY="135751" custLinFactNeighborY="10915"/>
      <dgm:spPr/>
      <dgm:t>
        <a:bodyPr/>
        <a:lstStyle/>
        <a:p>
          <a:endParaRPr lang="en-US"/>
        </a:p>
      </dgm:t>
    </dgm:pt>
    <dgm:pt modelId="{F4F34B77-43EB-44E0-8CC8-B1534086A839}" type="pres">
      <dgm:prSet presAssocID="{7BD3F4C1-7BBF-470A-99C4-8D17A09E3619}" presName="parentNode" presStyleLbl="node1" presStyleIdx="1" presStyleCnt="4">
        <dgm:presLayoutVars>
          <dgm:chMax val="0"/>
          <dgm:bulletEnabled val="1"/>
        </dgm:presLayoutVars>
      </dgm:prSet>
      <dgm:spPr/>
      <dgm:t>
        <a:bodyPr/>
        <a:lstStyle/>
        <a:p>
          <a:endParaRPr lang="en-US"/>
        </a:p>
      </dgm:t>
    </dgm:pt>
    <dgm:pt modelId="{1151654A-9BA4-439A-8130-1CD506AB6939}" type="pres">
      <dgm:prSet presAssocID="{7BD3F4C1-7BBF-470A-99C4-8D17A09E3619}" presName="childNode" presStyleLbl="node1" presStyleIdx="1" presStyleCnt="4">
        <dgm:presLayoutVars>
          <dgm:bulletEnabled val="1"/>
        </dgm:presLayoutVars>
      </dgm:prSet>
      <dgm:spPr/>
      <dgm:t>
        <a:bodyPr/>
        <a:lstStyle/>
        <a:p>
          <a:endParaRPr lang="en-US"/>
        </a:p>
      </dgm:t>
    </dgm:pt>
    <dgm:pt modelId="{0501699D-99A4-4CA8-BBF9-4ACF1D1DDA1B}" type="pres">
      <dgm:prSet presAssocID="{B85C1A5A-BFAF-432C-9F1F-6742A92F87DB}" presName="hSp" presStyleCnt="0"/>
      <dgm:spPr/>
    </dgm:pt>
    <dgm:pt modelId="{195AFA15-1C9A-48A2-89C2-37ED81F22AF8}" type="pres">
      <dgm:prSet presAssocID="{B85C1A5A-BFAF-432C-9F1F-6742A92F87DB}" presName="vProcSp" presStyleCnt="0"/>
      <dgm:spPr/>
    </dgm:pt>
    <dgm:pt modelId="{CBF35DAA-4DBE-447C-B8D3-A5050BE53B1B}" type="pres">
      <dgm:prSet presAssocID="{B85C1A5A-BFAF-432C-9F1F-6742A92F87DB}" presName="vSp1" presStyleCnt="0"/>
      <dgm:spPr/>
    </dgm:pt>
    <dgm:pt modelId="{CFF6DAC7-33BB-444C-84B1-2BDCC3F051E8}" type="pres">
      <dgm:prSet presAssocID="{B85C1A5A-BFAF-432C-9F1F-6742A92F87DB}" presName="simulatedConn" presStyleLbl="solidFgAcc1" presStyleIdx="1" presStyleCnt="3" custLinFactY="168924" custLinFactNeighborY="200000"/>
      <dgm:spPr/>
    </dgm:pt>
    <dgm:pt modelId="{2197A431-D52D-43F5-85BA-F7A836320137}" type="pres">
      <dgm:prSet presAssocID="{B85C1A5A-BFAF-432C-9F1F-6742A92F87DB}" presName="vSp2" presStyleCnt="0"/>
      <dgm:spPr/>
    </dgm:pt>
    <dgm:pt modelId="{11156B89-9A9E-46AF-8D06-F27AD71BA7E6}" type="pres">
      <dgm:prSet presAssocID="{B85C1A5A-BFAF-432C-9F1F-6742A92F87DB}" presName="sibTrans" presStyleCnt="0"/>
      <dgm:spPr/>
    </dgm:pt>
    <dgm:pt modelId="{91931DD5-57A4-43A7-B495-F4B80CEDDE63}" type="pres">
      <dgm:prSet presAssocID="{047BF2D9-F880-432D-8136-8065FC1874D4}" presName="compositeNode" presStyleCnt="0">
        <dgm:presLayoutVars>
          <dgm:bulletEnabled val="1"/>
        </dgm:presLayoutVars>
      </dgm:prSet>
      <dgm:spPr/>
    </dgm:pt>
    <dgm:pt modelId="{64B56554-24D9-4442-B4A7-E49CA32A6C24}" type="pres">
      <dgm:prSet presAssocID="{047BF2D9-F880-432D-8136-8065FC1874D4}" presName="bgRect" presStyleLbl="node1" presStyleIdx="2" presStyleCnt="4" custScaleY="135751" custLinFactNeighborY="10915"/>
      <dgm:spPr/>
      <dgm:t>
        <a:bodyPr/>
        <a:lstStyle/>
        <a:p>
          <a:endParaRPr lang="en-US"/>
        </a:p>
      </dgm:t>
    </dgm:pt>
    <dgm:pt modelId="{2FE001DC-2117-41E7-9445-49D779C85B31}" type="pres">
      <dgm:prSet presAssocID="{047BF2D9-F880-432D-8136-8065FC1874D4}" presName="parentNode" presStyleLbl="node1" presStyleIdx="2" presStyleCnt="4">
        <dgm:presLayoutVars>
          <dgm:chMax val="0"/>
          <dgm:bulletEnabled val="1"/>
        </dgm:presLayoutVars>
      </dgm:prSet>
      <dgm:spPr/>
      <dgm:t>
        <a:bodyPr/>
        <a:lstStyle/>
        <a:p>
          <a:endParaRPr lang="en-US"/>
        </a:p>
      </dgm:t>
    </dgm:pt>
    <dgm:pt modelId="{B05A994A-B409-485D-9AF3-0B1997D97278}" type="pres">
      <dgm:prSet presAssocID="{047BF2D9-F880-432D-8136-8065FC1874D4}" presName="childNode" presStyleLbl="node1" presStyleIdx="2" presStyleCnt="4">
        <dgm:presLayoutVars>
          <dgm:bulletEnabled val="1"/>
        </dgm:presLayoutVars>
      </dgm:prSet>
      <dgm:spPr/>
      <dgm:t>
        <a:bodyPr/>
        <a:lstStyle/>
        <a:p>
          <a:endParaRPr lang="en-US"/>
        </a:p>
      </dgm:t>
    </dgm:pt>
    <dgm:pt modelId="{10E0B5FE-07C8-4016-AE4D-CF4B87F2E7AC}" type="pres">
      <dgm:prSet presAssocID="{3D362DB1-CAA2-4FEA-9682-F32169A74D61}" presName="hSp" presStyleCnt="0"/>
      <dgm:spPr/>
    </dgm:pt>
    <dgm:pt modelId="{816A7353-F5AA-418D-8DD3-281DEC0114EE}" type="pres">
      <dgm:prSet presAssocID="{3D362DB1-CAA2-4FEA-9682-F32169A74D61}" presName="vProcSp" presStyleCnt="0"/>
      <dgm:spPr/>
    </dgm:pt>
    <dgm:pt modelId="{697681B8-F271-49F8-9B92-A163062CC842}" type="pres">
      <dgm:prSet presAssocID="{3D362DB1-CAA2-4FEA-9682-F32169A74D61}" presName="vSp1" presStyleCnt="0"/>
      <dgm:spPr/>
    </dgm:pt>
    <dgm:pt modelId="{45B3EE40-CA50-4647-B2A6-FD108AF736C8}" type="pres">
      <dgm:prSet presAssocID="{3D362DB1-CAA2-4FEA-9682-F32169A74D61}" presName="simulatedConn" presStyleLbl="solidFgAcc1" presStyleIdx="2" presStyleCnt="3" custLinFactY="168924" custLinFactNeighborY="200000"/>
      <dgm:spPr/>
    </dgm:pt>
    <dgm:pt modelId="{50560516-662D-40FB-8084-0FFD7F0EABC3}" type="pres">
      <dgm:prSet presAssocID="{3D362DB1-CAA2-4FEA-9682-F32169A74D61}" presName="vSp2" presStyleCnt="0"/>
      <dgm:spPr/>
    </dgm:pt>
    <dgm:pt modelId="{D9716C66-147D-4BC6-9DFB-7CFFFBEFC371}" type="pres">
      <dgm:prSet presAssocID="{3D362DB1-CAA2-4FEA-9682-F32169A74D61}" presName="sibTrans" presStyleCnt="0"/>
      <dgm:spPr/>
    </dgm:pt>
    <dgm:pt modelId="{1BCB8482-7549-4127-9FC1-588E18A16006}" type="pres">
      <dgm:prSet presAssocID="{9FB621F0-5CCE-4180-B7F0-A98CD0C95846}" presName="compositeNode" presStyleCnt="0">
        <dgm:presLayoutVars>
          <dgm:bulletEnabled val="1"/>
        </dgm:presLayoutVars>
      </dgm:prSet>
      <dgm:spPr/>
    </dgm:pt>
    <dgm:pt modelId="{3A67847B-0CDD-403D-85AD-0640B1C1222A}" type="pres">
      <dgm:prSet presAssocID="{9FB621F0-5CCE-4180-B7F0-A98CD0C95846}" presName="bgRect" presStyleLbl="node1" presStyleIdx="3" presStyleCnt="4" custScaleY="135751" custLinFactNeighborY="10915"/>
      <dgm:spPr/>
      <dgm:t>
        <a:bodyPr/>
        <a:lstStyle/>
        <a:p>
          <a:endParaRPr lang="en-US"/>
        </a:p>
      </dgm:t>
    </dgm:pt>
    <dgm:pt modelId="{E08CF78E-0CB2-4EB6-A18D-B6756CA29A50}" type="pres">
      <dgm:prSet presAssocID="{9FB621F0-5CCE-4180-B7F0-A98CD0C95846}" presName="parentNode" presStyleLbl="node1" presStyleIdx="3" presStyleCnt="4">
        <dgm:presLayoutVars>
          <dgm:chMax val="0"/>
          <dgm:bulletEnabled val="1"/>
        </dgm:presLayoutVars>
      </dgm:prSet>
      <dgm:spPr/>
      <dgm:t>
        <a:bodyPr/>
        <a:lstStyle/>
        <a:p>
          <a:endParaRPr lang="en-US"/>
        </a:p>
      </dgm:t>
    </dgm:pt>
    <dgm:pt modelId="{E20DE858-EEB0-4B83-9327-5D0C5A3EC5A2}" type="pres">
      <dgm:prSet presAssocID="{9FB621F0-5CCE-4180-B7F0-A98CD0C95846}" presName="childNode" presStyleLbl="node1" presStyleIdx="3" presStyleCnt="4">
        <dgm:presLayoutVars>
          <dgm:bulletEnabled val="1"/>
        </dgm:presLayoutVars>
      </dgm:prSet>
      <dgm:spPr/>
      <dgm:t>
        <a:bodyPr/>
        <a:lstStyle/>
        <a:p>
          <a:endParaRPr lang="en-US"/>
        </a:p>
      </dgm:t>
    </dgm:pt>
  </dgm:ptLst>
  <dgm:cxnLst>
    <dgm:cxn modelId="{CF50756A-59AD-4187-AA9C-DB837BD73027}" srcId="{B98F851E-7904-4A5D-B997-436E7F80E8B3}" destId="{9FB621F0-5CCE-4180-B7F0-A98CD0C95846}" srcOrd="3" destOrd="0" parTransId="{4272AD8F-8C56-4B14-B994-DF4068C04253}" sibTransId="{7DD58FD2-9309-4A04-9AF8-70F7FBF35402}"/>
    <dgm:cxn modelId="{4BE93739-B491-4ECC-8033-0489F2AAA72F}" srcId="{B98F851E-7904-4A5D-B997-436E7F80E8B3}" destId="{047BF2D9-F880-432D-8136-8065FC1874D4}" srcOrd="2" destOrd="0" parTransId="{1324B905-94F3-4408-877C-0FB0FCD0D822}" sibTransId="{3D362DB1-CAA2-4FEA-9682-F32169A74D61}"/>
    <dgm:cxn modelId="{9A02263E-4812-49B3-8B8F-A4F6F3E70B33}" type="presOf" srcId="{7BD3F4C1-7BBF-470A-99C4-8D17A09E3619}" destId="{FCD8E829-1F54-4441-BF8A-1FB39A87A90C}" srcOrd="0" destOrd="0" presId="urn:microsoft.com/office/officeart/2005/8/layout/hProcess7#1"/>
    <dgm:cxn modelId="{189517FF-3BB2-42BC-815B-38C2A7F659D5}" srcId="{E59BA28F-95BB-4657-931B-2320C7929EFA}" destId="{7581085B-F531-4B16-B06B-2EA9F99D43C6}" srcOrd="4" destOrd="0" parTransId="{1091C558-D6C0-46C9-BDAA-0242CE181816}" sibTransId="{3ACE8820-CBC5-4C8F-B72A-422D72C74355}"/>
    <dgm:cxn modelId="{5243B106-94BA-42A1-A799-9CE86E184C06}" type="presOf" srcId="{C06E1C8C-9ED8-43E5-89DC-F6211B44E002}" destId="{B05A994A-B409-485D-9AF3-0B1997D97278}" srcOrd="0" destOrd="1" presId="urn:microsoft.com/office/officeart/2005/8/layout/hProcess7#1"/>
    <dgm:cxn modelId="{0107EBB0-C1F7-41B9-AC07-8719497B490F}" srcId="{9FB621F0-5CCE-4180-B7F0-A98CD0C95846}" destId="{C7ED9D73-3C77-444B-B477-A166E3C6F10E}" srcOrd="1" destOrd="0" parTransId="{3DEC1DCE-DEC4-402C-8B44-FACF5AC53E41}" sibTransId="{A15CB1E1-D797-4DF3-B729-77BE42EFEEBA}"/>
    <dgm:cxn modelId="{5101A1DB-5CFA-4BE2-A444-34FDCC2A4E46}" type="presOf" srcId="{29E1ABB5-915E-4309-87A4-4144B345C184}" destId="{F93A3BB9-F824-4893-A97A-BEBDE6E092BB}" srcOrd="0" destOrd="2" presId="urn:microsoft.com/office/officeart/2005/8/layout/hProcess7#1"/>
    <dgm:cxn modelId="{416B0A36-9E0D-4C8B-8050-9A30F55D48CA}" srcId="{7BD3F4C1-7BBF-470A-99C4-8D17A09E3619}" destId="{1D26BDD0-A486-4C88-BB8B-103BF6D58596}" srcOrd="0" destOrd="0" parTransId="{1949E551-06CE-4E4B-9152-CBECEE56C48D}" sibTransId="{89B7F20A-363B-4783-8377-476FBA812A84}"/>
    <dgm:cxn modelId="{D4A6967A-3BD2-4D33-A43C-62F20059FF56}" type="presOf" srcId="{FF67C4DF-05F4-42AF-A5BE-CFA249073717}" destId="{F93A3BB9-F824-4893-A97A-BEBDE6E092BB}" srcOrd="0" destOrd="3" presId="urn:microsoft.com/office/officeart/2005/8/layout/hProcess7#1"/>
    <dgm:cxn modelId="{BE73C5D3-E18D-4FD4-BDB3-C133D2386F7A}" srcId="{047BF2D9-F880-432D-8136-8065FC1874D4}" destId="{5D9ADD62-AA5B-48B3-8613-0F7ED9926E49}" srcOrd="0" destOrd="0" parTransId="{16E8442B-37FF-4274-BE62-C48BA1FDF836}" sibTransId="{20FDE70F-F06F-4E44-9BCF-79B8B426DD3B}"/>
    <dgm:cxn modelId="{CAF004BF-EB69-4407-8C7E-EC2A6451A398}" srcId="{047BF2D9-F880-432D-8136-8065FC1874D4}" destId="{CE1DB34D-ACDC-4E32-829C-5F4BA70D07CE}" srcOrd="3" destOrd="0" parTransId="{39026E07-CFB3-4A3C-AD72-DFE9A0D93E8A}" sibTransId="{F68CBC5C-B8EA-4EFA-832B-10F57DAED460}"/>
    <dgm:cxn modelId="{6F1B2732-AB5E-4006-BF12-5B61AAF4EB61}" type="presOf" srcId="{9FB621F0-5CCE-4180-B7F0-A98CD0C95846}" destId="{E08CF78E-0CB2-4EB6-A18D-B6756CA29A50}" srcOrd="1" destOrd="0" presId="urn:microsoft.com/office/officeart/2005/8/layout/hProcess7#1"/>
    <dgm:cxn modelId="{5CDED0FB-BEB9-4C6C-9927-A0FA94BB37B1}" type="presOf" srcId="{797FC000-8B77-40CE-AE78-FF1F28825EF6}" destId="{E20DE858-EEB0-4B83-9327-5D0C5A3EC5A2}" srcOrd="0" destOrd="2" presId="urn:microsoft.com/office/officeart/2005/8/layout/hProcess7#1"/>
    <dgm:cxn modelId="{1A487EE0-5ABC-4AA5-BDFD-7E389EB9D4D7}" type="presOf" srcId="{1D26BDD0-A486-4C88-BB8B-103BF6D58596}" destId="{1151654A-9BA4-439A-8130-1CD506AB6939}" srcOrd="0" destOrd="0" presId="urn:microsoft.com/office/officeart/2005/8/layout/hProcess7#1"/>
    <dgm:cxn modelId="{481A0235-C00E-4BF7-8B36-D289153942C0}" type="presOf" srcId="{F5442D41-DE2F-4569-BD76-05A4F12F19D1}" destId="{F93A3BB9-F824-4893-A97A-BEBDE6E092BB}" srcOrd="0" destOrd="0" presId="urn:microsoft.com/office/officeart/2005/8/layout/hProcess7#1"/>
    <dgm:cxn modelId="{43DA869A-8BE3-4219-B2C2-4B271A4D1C5B}" srcId="{047BF2D9-F880-432D-8136-8065FC1874D4}" destId="{C06E1C8C-9ED8-43E5-89DC-F6211B44E002}" srcOrd="1" destOrd="0" parTransId="{80680A96-62C6-4EB9-969F-909CBB5D2164}" sibTransId="{62CD434D-ABBA-47AA-B16C-6E76EAFCC147}"/>
    <dgm:cxn modelId="{885CC625-F26A-459F-9AEF-B703AC00C2EC}" srcId="{E59BA28F-95BB-4657-931B-2320C7929EFA}" destId="{FF67C4DF-05F4-42AF-A5BE-CFA249073717}" srcOrd="3" destOrd="0" parTransId="{EA1DAE71-FC4E-462D-A844-AF89E6634D75}" sibTransId="{EB6136D2-5D36-4CD1-AB36-24F1B44258F1}"/>
    <dgm:cxn modelId="{5B1217E4-B341-4610-A629-7AF63234ACF0}" srcId="{9FB621F0-5CCE-4180-B7F0-A98CD0C95846}" destId="{656BF271-6CD3-4781-9F9A-D0AAEE83DBCD}" srcOrd="0" destOrd="0" parTransId="{A75DB1E0-6956-414C-97A3-0EA179143595}" sibTransId="{12A5AB2C-301C-46B6-9A7E-CBD8B80C2A09}"/>
    <dgm:cxn modelId="{B9457151-0D66-4F4B-AC59-7731812E42CB}" type="presOf" srcId="{B98F851E-7904-4A5D-B997-436E7F80E8B3}" destId="{0F8E1267-869C-49FA-A040-18A6BBE0D032}" srcOrd="0" destOrd="0" presId="urn:microsoft.com/office/officeart/2005/8/layout/hProcess7#1"/>
    <dgm:cxn modelId="{AFD90B46-4C0F-4088-B992-7CA4C24B1CEC}" srcId="{E59BA28F-95BB-4657-931B-2320C7929EFA}" destId="{F5442D41-DE2F-4569-BD76-05A4F12F19D1}" srcOrd="0" destOrd="0" parTransId="{AD94F441-94A0-4F97-8F70-A2F8AA7386F3}" sibTransId="{C94B9A55-F6B4-4CA6-AF6E-8E0CFC45036D}"/>
    <dgm:cxn modelId="{867986B9-CCA7-4D04-9FAC-15E6EF188970}" type="presOf" srcId="{656BF271-6CD3-4781-9F9A-D0AAEE83DBCD}" destId="{E20DE858-EEB0-4B83-9327-5D0C5A3EC5A2}" srcOrd="0" destOrd="0" presId="urn:microsoft.com/office/officeart/2005/8/layout/hProcess7#1"/>
    <dgm:cxn modelId="{CBCB2146-539F-4185-BFDC-685F00BEFB12}" srcId="{9FB621F0-5CCE-4180-B7F0-A98CD0C95846}" destId="{797FC000-8B77-40CE-AE78-FF1F28825EF6}" srcOrd="2" destOrd="0" parTransId="{D185DFBF-CA82-4165-AC6A-067BC253C5BA}" sibTransId="{89756685-D263-4CC3-B3B2-9025946AFF9D}"/>
    <dgm:cxn modelId="{3450E740-7D9F-4FBE-8867-0E0E9DBF0950}" type="presOf" srcId="{F673FF66-9D66-45DF-B429-FB57456A1750}" destId="{1151654A-9BA4-439A-8130-1CD506AB6939}" srcOrd="0" destOrd="2" presId="urn:microsoft.com/office/officeart/2005/8/layout/hProcess7#1"/>
    <dgm:cxn modelId="{F9A774C0-39EF-4470-A089-59A40EA2CF70}" type="presOf" srcId="{A92DBF96-1C5E-4D37-9A46-997EDE0A2DE4}" destId="{F93A3BB9-F824-4893-A97A-BEBDE6E092BB}" srcOrd="0" destOrd="1" presId="urn:microsoft.com/office/officeart/2005/8/layout/hProcess7#1"/>
    <dgm:cxn modelId="{C83137D4-9174-4524-81F7-D534C8DEC1AE}" type="presOf" srcId="{23A8FE40-A928-4F29-A566-649FAC7BF8FC}" destId="{B05A994A-B409-485D-9AF3-0B1997D97278}" srcOrd="0" destOrd="2" presId="urn:microsoft.com/office/officeart/2005/8/layout/hProcess7#1"/>
    <dgm:cxn modelId="{06163339-AA89-4F15-A5D2-46918D9AEF07}" type="presOf" srcId="{60D50842-C6F9-4B75-9587-2B963E999888}" destId="{1151654A-9BA4-439A-8130-1CD506AB6939}" srcOrd="0" destOrd="1" presId="urn:microsoft.com/office/officeart/2005/8/layout/hProcess7#1"/>
    <dgm:cxn modelId="{4C2AD808-535B-49E6-9DD7-0C0CD92CA833}" srcId="{047BF2D9-F880-432D-8136-8065FC1874D4}" destId="{23A8FE40-A928-4F29-A566-649FAC7BF8FC}" srcOrd="2" destOrd="0" parTransId="{DC8E7FD4-ADDE-4BB3-81B7-46A820B736B1}" sibTransId="{7E29FF04-E6EE-4412-A6C4-145582716414}"/>
    <dgm:cxn modelId="{F3D87247-55B4-4AF6-9C7A-23EB71A26875}" type="presOf" srcId="{CE1DB34D-ACDC-4E32-829C-5F4BA70D07CE}" destId="{B05A994A-B409-485D-9AF3-0B1997D97278}" srcOrd="0" destOrd="3" presId="urn:microsoft.com/office/officeart/2005/8/layout/hProcess7#1"/>
    <dgm:cxn modelId="{7BDB4727-670B-4DDA-AF59-58D878C1507F}" srcId="{7BD3F4C1-7BBF-470A-99C4-8D17A09E3619}" destId="{F673FF66-9D66-45DF-B429-FB57456A1750}" srcOrd="2" destOrd="0" parTransId="{AC9B29F1-E382-4A40-A713-C211CBB22730}" sibTransId="{61418C6E-778E-4062-989F-D725C2C8270B}"/>
    <dgm:cxn modelId="{83A41BDE-BB98-44BD-9958-909F8B465404}" type="presOf" srcId="{8A3F42CA-67A0-491E-AB49-77B275D628EE}" destId="{B05A994A-B409-485D-9AF3-0B1997D97278}" srcOrd="0" destOrd="4" presId="urn:microsoft.com/office/officeart/2005/8/layout/hProcess7#1"/>
    <dgm:cxn modelId="{9E976F68-ED95-4811-B2C7-53B5342F18F5}" type="presOf" srcId="{E59BA28F-95BB-4657-931B-2320C7929EFA}" destId="{E078354B-CD6B-48E5-B02A-E52930949EAC}" srcOrd="1" destOrd="0" presId="urn:microsoft.com/office/officeart/2005/8/layout/hProcess7#1"/>
    <dgm:cxn modelId="{4D76FECF-B0B8-475A-81A7-55ECCB85CE55}" srcId="{E59BA28F-95BB-4657-931B-2320C7929EFA}" destId="{A92DBF96-1C5E-4D37-9A46-997EDE0A2DE4}" srcOrd="1" destOrd="0" parTransId="{2EF77305-7E69-4102-9BBC-DEDEA6C7D30E}" sibTransId="{A96F1A31-CB2A-4FD2-9C0E-8B136E5736CD}"/>
    <dgm:cxn modelId="{7CA75D30-8855-4F7D-A31F-02B244A15A7C}" srcId="{047BF2D9-F880-432D-8136-8065FC1874D4}" destId="{8A3F42CA-67A0-491E-AB49-77B275D628EE}" srcOrd="4" destOrd="0" parTransId="{3CF8B2A2-46D9-4F9C-B69E-33B7CBEBD1DE}" sibTransId="{71C36D6F-8B61-4D2B-A18A-30FE10C1BAD6}"/>
    <dgm:cxn modelId="{530F64E2-5BC4-47A1-AE17-C1BBCE79960E}" srcId="{E59BA28F-95BB-4657-931B-2320C7929EFA}" destId="{29E1ABB5-915E-4309-87A4-4144B345C184}" srcOrd="2" destOrd="0" parTransId="{4C46E7A5-5921-4A7E-A77D-4534114AC8B1}" sibTransId="{50B0E2C9-E471-499F-BCAA-D01D1FD1829E}"/>
    <dgm:cxn modelId="{3DD8B5AB-D81F-4ABD-9FCC-CCCAC3746293}" type="presOf" srcId="{7BD3F4C1-7BBF-470A-99C4-8D17A09E3619}" destId="{F4F34B77-43EB-44E0-8CC8-B1534086A839}" srcOrd="1" destOrd="0" presId="urn:microsoft.com/office/officeart/2005/8/layout/hProcess7#1"/>
    <dgm:cxn modelId="{0B207E3C-876E-4258-8311-2909B2949C4A}" type="presOf" srcId="{9FB621F0-5CCE-4180-B7F0-A98CD0C95846}" destId="{3A67847B-0CDD-403D-85AD-0640B1C1222A}" srcOrd="0" destOrd="0" presId="urn:microsoft.com/office/officeart/2005/8/layout/hProcess7#1"/>
    <dgm:cxn modelId="{155B11E9-797C-44CD-B419-FA959669FC5C}" type="presOf" srcId="{047BF2D9-F880-432D-8136-8065FC1874D4}" destId="{64B56554-24D9-4442-B4A7-E49CA32A6C24}" srcOrd="0" destOrd="0" presId="urn:microsoft.com/office/officeart/2005/8/layout/hProcess7#1"/>
    <dgm:cxn modelId="{3E2A9961-7149-4561-B83A-1F77E0D14D88}" type="presOf" srcId="{7581085B-F531-4B16-B06B-2EA9F99D43C6}" destId="{F93A3BB9-F824-4893-A97A-BEBDE6E092BB}" srcOrd="0" destOrd="4" presId="urn:microsoft.com/office/officeart/2005/8/layout/hProcess7#1"/>
    <dgm:cxn modelId="{4F3CA7A4-2E95-41A6-B7AF-2E7B9AA0CAE1}" type="presOf" srcId="{5D9ADD62-AA5B-48B3-8613-0F7ED9926E49}" destId="{B05A994A-B409-485D-9AF3-0B1997D97278}" srcOrd="0" destOrd="0" presId="urn:microsoft.com/office/officeart/2005/8/layout/hProcess7#1"/>
    <dgm:cxn modelId="{C34EBA35-14F2-40B1-A2C9-F7246344170B}" type="presOf" srcId="{C7ED9D73-3C77-444B-B477-A166E3C6F10E}" destId="{E20DE858-EEB0-4B83-9327-5D0C5A3EC5A2}" srcOrd="0" destOrd="1" presId="urn:microsoft.com/office/officeart/2005/8/layout/hProcess7#1"/>
    <dgm:cxn modelId="{3EF44A01-FDE6-4157-83DC-DF5E63CFE0AA}" type="presOf" srcId="{E59BA28F-95BB-4657-931B-2320C7929EFA}" destId="{FD8F0EEC-BC8C-4456-8988-D05A1BE2F9BB}" srcOrd="0" destOrd="0" presId="urn:microsoft.com/office/officeart/2005/8/layout/hProcess7#1"/>
    <dgm:cxn modelId="{374EE5B1-037E-4996-A141-8FE86F8AE8E0}" srcId="{B98F851E-7904-4A5D-B997-436E7F80E8B3}" destId="{E59BA28F-95BB-4657-931B-2320C7929EFA}" srcOrd="0" destOrd="0" parTransId="{673D9E04-9375-4E46-AAB6-E4F1B7A66125}" sibTransId="{78F84031-093A-463C-A264-9290CE51068A}"/>
    <dgm:cxn modelId="{5F5F1DD5-4FA7-4947-AB5D-C03F05FC01F3}" type="presOf" srcId="{047BF2D9-F880-432D-8136-8065FC1874D4}" destId="{2FE001DC-2117-41E7-9445-49D779C85B31}" srcOrd="1" destOrd="0" presId="urn:microsoft.com/office/officeart/2005/8/layout/hProcess7#1"/>
    <dgm:cxn modelId="{6601E877-800F-4104-A8E5-9546C6BEFD06}" srcId="{B98F851E-7904-4A5D-B997-436E7F80E8B3}" destId="{7BD3F4C1-7BBF-470A-99C4-8D17A09E3619}" srcOrd="1" destOrd="0" parTransId="{021F7A6C-DFC4-4F99-B18A-055E10F096E2}" sibTransId="{B85C1A5A-BFAF-432C-9F1F-6742A92F87DB}"/>
    <dgm:cxn modelId="{1F558785-B91B-405E-916E-CB229BFDD16A}" srcId="{7BD3F4C1-7BBF-470A-99C4-8D17A09E3619}" destId="{60D50842-C6F9-4B75-9587-2B963E999888}" srcOrd="1" destOrd="0" parTransId="{ADD419B5-17CA-4F12-B9F1-5E40D2F8B939}" sibTransId="{933BBAEC-8FF4-4252-BBCD-B853CBE8734B}"/>
    <dgm:cxn modelId="{4A6386F6-6328-4B0C-868A-1B77DB6F7481}" type="presParOf" srcId="{0F8E1267-869C-49FA-A040-18A6BBE0D032}" destId="{6F80C402-BD90-4232-9EAA-87E1CBD11E2C}" srcOrd="0" destOrd="0" presId="urn:microsoft.com/office/officeart/2005/8/layout/hProcess7#1"/>
    <dgm:cxn modelId="{19C34AE7-535B-4C37-93D8-90A6C35F9F0B}" type="presParOf" srcId="{6F80C402-BD90-4232-9EAA-87E1CBD11E2C}" destId="{FD8F0EEC-BC8C-4456-8988-D05A1BE2F9BB}" srcOrd="0" destOrd="0" presId="urn:microsoft.com/office/officeart/2005/8/layout/hProcess7#1"/>
    <dgm:cxn modelId="{706F8DF0-6FBD-4610-85D0-DA0085DEAAFE}" type="presParOf" srcId="{6F80C402-BD90-4232-9EAA-87E1CBD11E2C}" destId="{E078354B-CD6B-48E5-B02A-E52930949EAC}" srcOrd="1" destOrd="0" presId="urn:microsoft.com/office/officeart/2005/8/layout/hProcess7#1"/>
    <dgm:cxn modelId="{219924B1-0BD0-4732-B0C6-757FA93A5547}" type="presParOf" srcId="{6F80C402-BD90-4232-9EAA-87E1CBD11E2C}" destId="{F93A3BB9-F824-4893-A97A-BEBDE6E092BB}" srcOrd="2" destOrd="0" presId="urn:microsoft.com/office/officeart/2005/8/layout/hProcess7#1"/>
    <dgm:cxn modelId="{F2105DD8-C124-47F8-A35D-E7D8A904D6D1}" type="presParOf" srcId="{0F8E1267-869C-49FA-A040-18A6BBE0D032}" destId="{6ECC9A2B-DC76-4A8B-B0D8-D555EB1EBDC0}" srcOrd="1" destOrd="0" presId="urn:microsoft.com/office/officeart/2005/8/layout/hProcess7#1"/>
    <dgm:cxn modelId="{07C50C98-0C49-4821-A97E-97EF8CE0B4A1}" type="presParOf" srcId="{0F8E1267-869C-49FA-A040-18A6BBE0D032}" destId="{C07E1766-5879-4086-915D-6D4CEC321F36}" srcOrd="2" destOrd="0" presId="urn:microsoft.com/office/officeart/2005/8/layout/hProcess7#1"/>
    <dgm:cxn modelId="{DC16D177-9675-48CF-8FB3-5F0EFBBCAC24}" type="presParOf" srcId="{C07E1766-5879-4086-915D-6D4CEC321F36}" destId="{F6F6A829-67A8-429E-990A-EE43650E67BC}" srcOrd="0" destOrd="0" presId="urn:microsoft.com/office/officeart/2005/8/layout/hProcess7#1"/>
    <dgm:cxn modelId="{DF44E599-EF20-4360-B80F-6411F3EC9450}" type="presParOf" srcId="{C07E1766-5879-4086-915D-6D4CEC321F36}" destId="{24E69D16-304A-4D99-8917-2DAC39D60DFC}" srcOrd="1" destOrd="0" presId="urn:microsoft.com/office/officeart/2005/8/layout/hProcess7#1"/>
    <dgm:cxn modelId="{135D0AB9-2F5F-4AFB-AF77-55500952C18B}" type="presParOf" srcId="{C07E1766-5879-4086-915D-6D4CEC321F36}" destId="{136EAB27-6C09-4192-A9AC-8F02726DDA13}" srcOrd="2" destOrd="0" presId="urn:microsoft.com/office/officeart/2005/8/layout/hProcess7#1"/>
    <dgm:cxn modelId="{A838E95C-9CEA-4D10-8A3E-3C93A7E1B688}" type="presParOf" srcId="{0F8E1267-869C-49FA-A040-18A6BBE0D032}" destId="{1254FC84-A18A-423E-B483-707EE4FBB9C8}" srcOrd="3" destOrd="0" presId="urn:microsoft.com/office/officeart/2005/8/layout/hProcess7#1"/>
    <dgm:cxn modelId="{259EB703-4966-44F0-9534-0A9A980A091B}" type="presParOf" srcId="{0F8E1267-869C-49FA-A040-18A6BBE0D032}" destId="{93053A7C-4FA8-4FAF-B4E6-0381DF3E9165}" srcOrd="4" destOrd="0" presId="urn:microsoft.com/office/officeart/2005/8/layout/hProcess7#1"/>
    <dgm:cxn modelId="{88B9162B-F8F4-4CBC-84CD-66F904C51D2B}" type="presParOf" srcId="{93053A7C-4FA8-4FAF-B4E6-0381DF3E9165}" destId="{FCD8E829-1F54-4441-BF8A-1FB39A87A90C}" srcOrd="0" destOrd="0" presId="urn:microsoft.com/office/officeart/2005/8/layout/hProcess7#1"/>
    <dgm:cxn modelId="{D1563F1D-F17D-401D-AEDE-AD22487C8943}" type="presParOf" srcId="{93053A7C-4FA8-4FAF-B4E6-0381DF3E9165}" destId="{F4F34B77-43EB-44E0-8CC8-B1534086A839}" srcOrd="1" destOrd="0" presId="urn:microsoft.com/office/officeart/2005/8/layout/hProcess7#1"/>
    <dgm:cxn modelId="{73F804B6-00B1-44B7-BA75-4D75F0CD679B}" type="presParOf" srcId="{93053A7C-4FA8-4FAF-B4E6-0381DF3E9165}" destId="{1151654A-9BA4-439A-8130-1CD506AB6939}" srcOrd="2" destOrd="0" presId="urn:microsoft.com/office/officeart/2005/8/layout/hProcess7#1"/>
    <dgm:cxn modelId="{29190370-E19D-490F-805C-D6E87573E741}" type="presParOf" srcId="{0F8E1267-869C-49FA-A040-18A6BBE0D032}" destId="{0501699D-99A4-4CA8-BBF9-4ACF1D1DDA1B}" srcOrd="5" destOrd="0" presId="urn:microsoft.com/office/officeart/2005/8/layout/hProcess7#1"/>
    <dgm:cxn modelId="{4659CB17-EB9F-4337-85DD-E1D955BCE6C2}" type="presParOf" srcId="{0F8E1267-869C-49FA-A040-18A6BBE0D032}" destId="{195AFA15-1C9A-48A2-89C2-37ED81F22AF8}" srcOrd="6" destOrd="0" presId="urn:microsoft.com/office/officeart/2005/8/layout/hProcess7#1"/>
    <dgm:cxn modelId="{872EACF1-93EC-4B51-A675-2449648E4061}" type="presParOf" srcId="{195AFA15-1C9A-48A2-89C2-37ED81F22AF8}" destId="{CBF35DAA-4DBE-447C-B8D3-A5050BE53B1B}" srcOrd="0" destOrd="0" presId="urn:microsoft.com/office/officeart/2005/8/layout/hProcess7#1"/>
    <dgm:cxn modelId="{3573A164-F93E-4872-8979-EE660FEBB2E3}" type="presParOf" srcId="{195AFA15-1C9A-48A2-89C2-37ED81F22AF8}" destId="{CFF6DAC7-33BB-444C-84B1-2BDCC3F051E8}" srcOrd="1" destOrd="0" presId="urn:microsoft.com/office/officeart/2005/8/layout/hProcess7#1"/>
    <dgm:cxn modelId="{BD53FE59-26D0-44C7-9E64-5A8AF15FF16C}" type="presParOf" srcId="{195AFA15-1C9A-48A2-89C2-37ED81F22AF8}" destId="{2197A431-D52D-43F5-85BA-F7A836320137}" srcOrd="2" destOrd="0" presId="urn:microsoft.com/office/officeart/2005/8/layout/hProcess7#1"/>
    <dgm:cxn modelId="{34AC3D14-985D-48A2-B30F-E30647D1B27B}" type="presParOf" srcId="{0F8E1267-869C-49FA-A040-18A6BBE0D032}" destId="{11156B89-9A9E-46AF-8D06-F27AD71BA7E6}" srcOrd="7" destOrd="0" presId="urn:microsoft.com/office/officeart/2005/8/layout/hProcess7#1"/>
    <dgm:cxn modelId="{63B92BC0-9268-4F0D-999B-9270952026BF}" type="presParOf" srcId="{0F8E1267-869C-49FA-A040-18A6BBE0D032}" destId="{91931DD5-57A4-43A7-B495-F4B80CEDDE63}" srcOrd="8" destOrd="0" presId="urn:microsoft.com/office/officeart/2005/8/layout/hProcess7#1"/>
    <dgm:cxn modelId="{4FEFCD49-DDCC-4409-B612-CF25214CD3F6}" type="presParOf" srcId="{91931DD5-57A4-43A7-B495-F4B80CEDDE63}" destId="{64B56554-24D9-4442-B4A7-E49CA32A6C24}" srcOrd="0" destOrd="0" presId="urn:microsoft.com/office/officeart/2005/8/layout/hProcess7#1"/>
    <dgm:cxn modelId="{A03B9A82-894C-4996-A9DE-62C0DAFC285B}" type="presParOf" srcId="{91931DD5-57A4-43A7-B495-F4B80CEDDE63}" destId="{2FE001DC-2117-41E7-9445-49D779C85B31}" srcOrd="1" destOrd="0" presId="urn:microsoft.com/office/officeart/2005/8/layout/hProcess7#1"/>
    <dgm:cxn modelId="{88DB47BA-E776-44F7-A362-8561A9F466DE}" type="presParOf" srcId="{91931DD5-57A4-43A7-B495-F4B80CEDDE63}" destId="{B05A994A-B409-485D-9AF3-0B1997D97278}" srcOrd="2" destOrd="0" presId="urn:microsoft.com/office/officeart/2005/8/layout/hProcess7#1"/>
    <dgm:cxn modelId="{D77A8A67-8B86-4D32-9B69-6748988ACF12}" type="presParOf" srcId="{0F8E1267-869C-49FA-A040-18A6BBE0D032}" destId="{10E0B5FE-07C8-4016-AE4D-CF4B87F2E7AC}" srcOrd="9" destOrd="0" presId="urn:microsoft.com/office/officeart/2005/8/layout/hProcess7#1"/>
    <dgm:cxn modelId="{650B3EA6-55B6-4471-B7A1-9FF903499713}" type="presParOf" srcId="{0F8E1267-869C-49FA-A040-18A6BBE0D032}" destId="{816A7353-F5AA-418D-8DD3-281DEC0114EE}" srcOrd="10" destOrd="0" presId="urn:microsoft.com/office/officeart/2005/8/layout/hProcess7#1"/>
    <dgm:cxn modelId="{F1EEB279-9D02-4B08-B362-E455F828E3BE}" type="presParOf" srcId="{816A7353-F5AA-418D-8DD3-281DEC0114EE}" destId="{697681B8-F271-49F8-9B92-A163062CC842}" srcOrd="0" destOrd="0" presId="urn:microsoft.com/office/officeart/2005/8/layout/hProcess7#1"/>
    <dgm:cxn modelId="{401D0E9B-1E72-4049-882D-60D4A932C8CA}" type="presParOf" srcId="{816A7353-F5AA-418D-8DD3-281DEC0114EE}" destId="{45B3EE40-CA50-4647-B2A6-FD108AF736C8}" srcOrd="1" destOrd="0" presId="urn:microsoft.com/office/officeart/2005/8/layout/hProcess7#1"/>
    <dgm:cxn modelId="{1348DA75-74F6-42B1-B4B6-91A0233C5AA1}" type="presParOf" srcId="{816A7353-F5AA-418D-8DD3-281DEC0114EE}" destId="{50560516-662D-40FB-8084-0FFD7F0EABC3}" srcOrd="2" destOrd="0" presId="urn:microsoft.com/office/officeart/2005/8/layout/hProcess7#1"/>
    <dgm:cxn modelId="{D4594D1B-E4F9-41DF-B3FE-2823BCCDDE67}" type="presParOf" srcId="{0F8E1267-869C-49FA-A040-18A6BBE0D032}" destId="{D9716C66-147D-4BC6-9DFB-7CFFFBEFC371}" srcOrd="11" destOrd="0" presId="urn:microsoft.com/office/officeart/2005/8/layout/hProcess7#1"/>
    <dgm:cxn modelId="{921FA280-92FD-4884-A3A0-439CCC2BB1B8}" type="presParOf" srcId="{0F8E1267-869C-49FA-A040-18A6BBE0D032}" destId="{1BCB8482-7549-4127-9FC1-588E18A16006}" srcOrd="12" destOrd="0" presId="urn:microsoft.com/office/officeart/2005/8/layout/hProcess7#1"/>
    <dgm:cxn modelId="{488ADCA4-43A3-4554-BE94-A6240AC87749}" type="presParOf" srcId="{1BCB8482-7549-4127-9FC1-588E18A16006}" destId="{3A67847B-0CDD-403D-85AD-0640B1C1222A}" srcOrd="0" destOrd="0" presId="urn:microsoft.com/office/officeart/2005/8/layout/hProcess7#1"/>
    <dgm:cxn modelId="{982C9A37-3AF6-425E-9179-6DE60B6BF7CB}" type="presParOf" srcId="{1BCB8482-7549-4127-9FC1-588E18A16006}" destId="{E08CF78E-0CB2-4EB6-A18D-B6756CA29A50}" srcOrd="1" destOrd="0" presId="urn:microsoft.com/office/officeart/2005/8/layout/hProcess7#1"/>
    <dgm:cxn modelId="{EF9028BD-92A0-45B9-8DE9-A14B7A7DC739}" type="presParOf" srcId="{1BCB8482-7549-4127-9FC1-588E18A16006}" destId="{E20DE858-EEB0-4B83-9327-5D0C5A3EC5A2}" srcOrd="2" destOrd="0" presId="urn:microsoft.com/office/officeart/2005/8/layout/hProcess7#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F0EEC-BC8C-4456-8988-D05A1BE2F9BB}">
      <dsp:nvSpPr>
        <dsp:cNvPr id="0" name=""/>
        <dsp:cNvSpPr/>
      </dsp:nvSpPr>
      <dsp:spPr>
        <a:xfrm>
          <a:off x="4398" y="-173535"/>
          <a:ext cx="2645450" cy="4309470"/>
        </a:xfrm>
        <a:prstGeom prst="roundRect">
          <a:avLst>
            <a:gd name="adj" fmla="val 5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lvl="0" algn="r" defTabSz="1244600">
            <a:lnSpc>
              <a:spcPct val="90000"/>
            </a:lnSpc>
            <a:spcBef>
              <a:spcPct val="0"/>
            </a:spcBef>
            <a:spcAft>
              <a:spcPct val="35000"/>
            </a:spcAft>
          </a:pPr>
          <a:r>
            <a:rPr lang="en-US" sz="2800" kern="1200" dirty="0" smtClean="0"/>
            <a:t>Release Planning</a:t>
          </a:r>
          <a:endParaRPr lang="en-US" sz="2800" kern="1200" dirty="0"/>
        </a:p>
      </dsp:txBody>
      <dsp:txXfrm rot="16200000">
        <a:off x="-1497939" y="1328802"/>
        <a:ext cx="3533765" cy="529090"/>
      </dsp:txXfrm>
    </dsp:sp>
    <dsp:sp modelId="{F93A3BB9-F824-4893-A97A-BEBDE6E092BB}">
      <dsp:nvSpPr>
        <dsp:cNvPr id="0" name=""/>
        <dsp:cNvSpPr/>
      </dsp:nvSpPr>
      <dsp:spPr>
        <a:xfrm>
          <a:off x="533488" y="-173535"/>
          <a:ext cx="1970860" cy="430947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lvl="0" algn="l" defTabSz="1066800" rtl="0">
            <a:lnSpc>
              <a:spcPct val="90000"/>
            </a:lnSpc>
            <a:spcBef>
              <a:spcPct val="0"/>
            </a:spcBef>
            <a:spcAft>
              <a:spcPct val="35000"/>
            </a:spcAft>
          </a:pPr>
          <a:r>
            <a:rPr lang="en-US" sz="2400" kern="1200" dirty="0" smtClean="0"/>
            <a:t>Set Test Strategy</a:t>
          </a:r>
          <a:endParaRPr lang="en-US" sz="2400" kern="1200" dirty="0"/>
        </a:p>
        <a:p>
          <a:pPr lvl="0" algn="l" defTabSz="1066800" rtl="0">
            <a:lnSpc>
              <a:spcPct val="90000"/>
            </a:lnSpc>
            <a:spcBef>
              <a:spcPct val="0"/>
            </a:spcBef>
            <a:spcAft>
              <a:spcPct val="35000"/>
            </a:spcAft>
          </a:pPr>
          <a:r>
            <a:rPr lang="en-US" sz="2400" kern="1200" dirty="0" smtClean="0"/>
            <a:t>Define Done, Done</a:t>
          </a:r>
          <a:endParaRPr lang="en-US" sz="2400" kern="1200" dirty="0"/>
        </a:p>
        <a:p>
          <a:pPr lvl="0" algn="l" defTabSz="1066800" rtl="0">
            <a:lnSpc>
              <a:spcPct val="90000"/>
            </a:lnSpc>
            <a:spcBef>
              <a:spcPct val="0"/>
            </a:spcBef>
            <a:spcAft>
              <a:spcPct val="35000"/>
            </a:spcAft>
          </a:pPr>
          <a:r>
            <a:rPr lang="en-US" sz="2400" kern="1200" dirty="0" smtClean="0"/>
            <a:t>Establish Environments</a:t>
          </a:r>
          <a:endParaRPr lang="en-US" sz="2400" kern="1200" dirty="0"/>
        </a:p>
        <a:p>
          <a:pPr lvl="0" algn="l" defTabSz="1066800" rtl="0">
            <a:lnSpc>
              <a:spcPct val="90000"/>
            </a:lnSpc>
            <a:spcBef>
              <a:spcPct val="0"/>
            </a:spcBef>
            <a:spcAft>
              <a:spcPct val="35000"/>
            </a:spcAft>
          </a:pPr>
          <a:r>
            <a:rPr lang="en-US" sz="2400" kern="1200" dirty="0" smtClean="0"/>
            <a:t>Review configurations</a:t>
          </a:r>
          <a:endParaRPr lang="en-US" sz="2400" kern="1200" dirty="0"/>
        </a:p>
        <a:p>
          <a:pPr lvl="0" algn="l" defTabSz="1066800" rtl="0">
            <a:lnSpc>
              <a:spcPct val="90000"/>
            </a:lnSpc>
            <a:spcBef>
              <a:spcPct val="0"/>
            </a:spcBef>
            <a:spcAft>
              <a:spcPct val="35000"/>
            </a:spcAft>
          </a:pPr>
          <a:r>
            <a:rPr lang="en-US" sz="2400" kern="1200" dirty="0" smtClean="0"/>
            <a:t>Create plans</a:t>
          </a:r>
          <a:endParaRPr lang="en-US" sz="2400" kern="1200" dirty="0"/>
        </a:p>
      </dsp:txBody>
      <dsp:txXfrm>
        <a:off x="533488" y="-173535"/>
        <a:ext cx="1970860" cy="4309470"/>
      </dsp:txXfrm>
    </dsp:sp>
    <dsp:sp modelId="{FCD8E829-1F54-4441-BF8A-1FB39A87A90C}">
      <dsp:nvSpPr>
        <dsp:cNvPr id="0" name=""/>
        <dsp:cNvSpPr/>
      </dsp:nvSpPr>
      <dsp:spPr>
        <a:xfrm>
          <a:off x="2742438" y="-173535"/>
          <a:ext cx="2645450" cy="4309470"/>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lvl="0" algn="r" defTabSz="1200150">
            <a:lnSpc>
              <a:spcPct val="90000"/>
            </a:lnSpc>
            <a:spcBef>
              <a:spcPct val="0"/>
            </a:spcBef>
            <a:spcAft>
              <a:spcPct val="35000"/>
            </a:spcAft>
          </a:pPr>
          <a:r>
            <a:rPr lang="en-US" sz="2700" kern="1200" dirty="0" smtClean="0"/>
            <a:t>Iteration Planning</a:t>
          </a:r>
          <a:endParaRPr lang="en-US" sz="2700" kern="1200" dirty="0"/>
        </a:p>
      </dsp:txBody>
      <dsp:txXfrm rot="16200000">
        <a:off x="1240101" y="1328802"/>
        <a:ext cx="3533765" cy="529090"/>
      </dsp:txXfrm>
    </dsp:sp>
    <dsp:sp modelId="{24E69D16-304A-4D99-8917-2DAC39D60DFC}">
      <dsp:nvSpPr>
        <dsp:cNvPr id="0" name=""/>
        <dsp:cNvSpPr/>
      </dsp:nvSpPr>
      <dsp:spPr>
        <a:xfrm rot="5400000">
          <a:off x="2522363" y="3530688"/>
          <a:ext cx="466606" cy="396817"/>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51654A-9BA4-439A-8130-1CD506AB6939}">
      <dsp:nvSpPr>
        <dsp:cNvPr id="0" name=""/>
        <dsp:cNvSpPr/>
      </dsp:nvSpPr>
      <dsp:spPr>
        <a:xfrm>
          <a:off x="3271528" y="-173535"/>
          <a:ext cx="1970860" cy="430947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2583" rIns="0" bIns="0" numCol="1" spcCol="1270" anchor="t" anchorCtr="0">
          <a:noAutofit/>
        </a:bodyPr>
        <a:lstStyle/>
        <a:p>
          <a:pPr lvl="0" algn="l" defTabSz="1200150">
            <a:lnSpc>
              <a:spcPct val="90000"/>
            </a:lnSpc>
            <a:spcBef>
              <a:spcPct val="0"/>
            </a:spcBef>
            <a:spcAft>
              <a:spcPct val="35000"/>
            </a:spcAft>
          </a:pPr>
          <a:r>
            <a:rPr lang="en-US" sz="2700" kern="1200" dirty="0" smtClean="0"/>
            <a:t>Add stories to plan</a:t>
          </a:r>
          <a:endParaRPr lang="en-US" sz="2700" kern="1200" dirty="0"/>
        </a:p>
        <a:p>
          <a:pPr lvl="0" algn="l" defTabSz="1200150">
            <a:lnSpc>
              <a:spcPct val="90000"/>
            </a:lnSpc>
            <a:spcBef>
              <a:spcPct val="0"/>
            </a:spcBef>
            <a:spcAft>
              <a:spcPct val="35000"/>
            </a:spcAft>
          </a:pPr>
          <a:r>
            <a:rPr lang="en-US" sz="2700" kern="1200" dirty="0" smtClean="0"/>
            <a:t>Define acceptance</a:t>
          </a:r>
          <a:endParaRPr lang="en-US" sz="2700" kern="1200" dirty="0"/>
        </a:p>
        <a:p>
          <a:pPr lvl="0" algn="l" defTabSz="1200150">
            <a:lnSpc>
              <a:spcPct val="90000"/>
            </a:lnSpc>
            <a:spcBef>
              <a:spcPct val="0"/>
            </a:spcBef>
            <a:spcAft>
              <a:spcPct val="35000"/>
            </a:spcAft>
          </a:pPr>
          <a:r>
            <a:rPr lang="en-US" sz="2700" kern="1200" dirty="0" smtClean="0"/>
            <a:t>Select regression tests</a:t>
          </a:r>
        </a:p>
        <a:p>
          <a:pPr lvl="0" algn="l" defTabSz="1200150">
            <a:lnSpc>
              <a:spcPct val="90000"/>
            </a:lnSpc>
            <a:spcBef>
              <a:spcPct val="0"/>
            </a:spcBef>
            <a:spcAft>
              <a:spcPct val="35000"/>
            </a:spcAft>
          </a:pPr>
          <a:r>
            <a:rPr lang="en-US" sz="2700" kern="1200" dirty="0" smtClean="0"/>
            <a:t>Define Test Settings</a:t>
          </a:r>
          <a:endParaRPr lang="en-US" sz="2700" kern="1200" dirty="0"/>
        </a:p>
      </dsp:txBody>
      <dsp:txXfrm>
        <a:off x="3271528" y="-173535"/>
        <a:ext cx="1970860" cy="4309470"/>
      </dsp:txXfrm>
    </dsp:sp>
    <dsp:sp modelId="{64B56554-24D9-4442-B4A7-E49CA32A6C24}">
      <dsp:nvSpPr>
        <dsp:cNvPr id="0" name=""/>
        <dsp:cNvSpPr/>
      </dsp:nvSpPr>
      <dsp:spPr>
        <a:xfrm>
          <a:off x="5480479" y="-173535"/>
          <a:ext cx="2645450" cy="4309470"/>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lvl="0" algn="r" defTabSz="1200150">
            <a:lnSpc>
              <a:spcPct val="90000"/>
            </a:lnSpc>
            <a:spcBef>
              <a:spcPct val="0"/>
            </a:spcBef>
            <a:spcAft>
              <a:spcPct val="35000"/>
            </a:spcAft>
          </a:pPr>
          <a:r>
            <a:rPr lang="en-US" sz="2700" kern="1200" dirty="0" smtClean="0"/>
            <a:t>Iteration Execution</a:t>
          </a:r>
          <a:endParaRPr lang="en-US" sz="2700" kern="1200" dirty="0"/>
        </a:p>
      </dsp:txBody>
      <dsp:txXfrm rot="16200000">
        <a:off x="3978142" y="1328802"/>
        <a:ext cx="3533765" cy="529090"/>
      </dsp:txXfrm>
    </dsp:sp>
    <dsp:sp modelId="{CFF6DAC7-33BB-444C-84B1-2BDCC3F051E8}">
      <dsp:nvSpPr>
        <dsp:cNvPr id="0" name=""/>
        <dsp:cNvSpPr/>
      </dsp:nvSpPr>
      <dsp:spPr>
        <a:xfrm rot="5400000">
          <a:off x="5260403" y="3530688"/>
          <a:ext cx="466606" cy="396817"/>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5A994A-B409-485D-9AF3-0B1997D97278}">
      <dsp:nvSpPr>
        <dsp:cNvPr id="0" name=""/>
        <dsp:cNvSpPr/>
      </dsp:nvSpPr>
      <dsp:spPr>
        <a:xfrm>
          <a:off x="6009569" y="-173535"/>
          <a:ext cx="1970860" cy="430947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2583" rIns="0" bIns="0" numCol="1" spcCol="1270" anchor="t" anchorCtr="0">
          <a:noAutofit/>
        </a:bodyPr>
        <a:lstStyle/>
        <a:p>
          <a:pPr lvl="0" algn="l" defTabSz="1200150">
            <a:lnSpc>
              <a:spcPct val="90000"/>
            </a:lnSpc>
            <a:spcBef>
              <a:spcPct val="0"/>
            </a:spcBef>
            <a:spcAft>
              <a:spcPct val="35000"/>
            </a:spcAft>
          </a:pPr>
          <a:r>
            <a:rPr lang="en-US" sz="2700" kern="1200" dirty="0" smtClean="0"/>
            <a:t>Author tests</a:t>
          </a:r>
          <a:endParaRPr lang="en-US" sz="2700" kern="1200" dirty="0"/>
        </a:p>
        <a:p>
          <a:pPr lvl="0" algn="l" defTabSz="1200150">
            <a:lnSpc>
              <a:spcPct val="90000"/>
            </a:lnSpc>
            <a:spcBef>
              <a:spcPct val="0"/>
            </a:spcBef>
            <a:spcAft>
              <a:spcPct val="35000"/>
            </a:spcAft>
          </a:pPr>
          <a:r>
            <a:rPr lang="en-US" sz="2700" kern="1200" dirty="0" smtClean="0"/>
            <a:t>Run tests</a:t>
          </a:r>
          <a:endParaRPr lang="en-US" sz="2700" kern="1200" dirty="0"/>
        </a:p>
        <a:p>
          <a:pPr lvl="0" algn="l" defTabSz="1200150">
            <a:lnSpc>
              <a:spcPct val="90000"/>
            </a:lnSpc>
            <a:spcBef>
              <a:spcPct val="0"/>
            </a:spcBef>
            <a:spcAft>
              <a:spcPct val="35000"/>
            </a:spcAft>
          </a:pPr>
          <a:r>
            <a:rPr lang="en-US" sz="2700" kern="1200" dirty="0" smtClean="0"/>
            <a:t>File bugs</a:t>
          </a:r>
          <a:endParaRPr lang="en-US" sz="2700" kern="1200" dirty="0"/>
        </a:p>
        <a:p>
          <a:pPr lvl="0" algn="l" defTabSz="1200150">
            <a:lnSpc>
              <a:spcPct val="90000"/>
            </a:lnSpc>
            <a:spcBef>
              <a:spcPct val="0"/>
            </a:spcBef>
            <a:spcAft>
              <a:spcPct val="35000"/>
            </a:spcAft>
          </a:pPr>
          <a:r>
            <a:rPr lang="en-US" sz="2700" kern="1200" dirty="0" smtClean="0"/>
            <a:t>Verify fixes</a:t>
          </a:r>
          <a:endParaRPr lang="en-US" sz="2700" kern="1200" dirty="0"/>
        </a:p>
        <a:p>
          <a:pPr lvl="0" algn="l" defTabSz="1200150">
            <a:lnSpc>
              <a:spcPct val="90000"/>
            </a:lnSpc>
            <a:spcBef>
              <a:spcPct val="0"/>
            </a:spcBef>
            <a:spcAft>
              <a:spcPct val="35000"/>
            </a:spcAft>
          </a:pPr>
          <a:r>
            <a:rPr lang="en-US" sz="2700" kern="1200" dirty="0" smtClean="0"/>
            <a:t>Automate tests</a:t>
          </a:r>
          <a:endParaRPr lang="en-US" sz="2700" kern="1200" dirty="0"/>
        </a:p>
      </dsp:txBody>
      <dsp:txXfrm>
        <a:off x="6009569" y="-173535"/>
        <a:ext cx="1970860" cy="4309470"/>
      </dsp:txXfrm>
    </dsp:sp>
    <dsp:sp modelId="{3A67847B-0CDD-403D-85AD-0640B1C1222A}">
      <dsp:nvSpPr>
        <dsp:cNvPr id="0" name=""/>
        <dsp:cNvSpPr/>
      </dsp:nvSpPr>
      <dsp:spPr>
        <a:xfrm>
          <a:off x="8218520" y="-173535"/>
          <a:ext cx="2645450" cy="4309470"/>
        </a:xfrm>
        <a:prstGeom prst="roundRect">
          <a:avLst>
            <a:gd name="adj" fmla="val 5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lvl="0" algn="r" defTabSz="1200150">
            <a:lnSpc>
              <a:spcPct val="90000"/>
            </a:lnSpc>
            <a:spcBef>
              <a:spcPct val="0"/>
            </a:spcBef>
            <a:spcAft>
              <a:spcPct val="35000"/>
            </a:spcAft>
          </a:pPr>
          <a:r>
            <a:rPr lang="en-US" sz="2700" kern="1200" dirty="0" smtClean="0"/>
            <a:t>Release Iteration</a:t>
          </a:r>
          <a:endParaRPr lang="en-US" sz="2700" kern="1200" dirty="0"/>
        </a:p>
      </dsp:txBody>
      <dsp:txXfrm rot="16200000">
        <a:off x="6716183" y="1328802"/>
        <a:ext cx="3533765" cy="529090"/>
      </dsp:txXfrm>
    </dsp:sp>
    <dsp:sp modelId="{45B3EE40-CA50-4647-B2A6-FD108AF736C8}">
      <dsp:nvSpPr>
        <dsp:cNvPr id="0" name=""/>
        <dsp:cNvSpPr/>
      </dsp:nvSpPr>
      <dsp:spPr>
        <a:xfrm rot="5400000">
          <a:off x="7998444" y="3530688"/>
          <a:ext cx="466606" cy="396817"/>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0DE858-EEB0-4B83-9327-5D0C5A3EC5A2}">
      <dsp:nvSpPr>
        <dsp:cNvPr id="0" name=""/>
        <dsp:cNvSpPr/>
      </dsp:nvSpPr>
      <dsp:spPr>
        <a:xfrm>
          <a:off x="8747610" y="-173535"/>
          <a:ext cx="1970860" cy="430947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2583" rIns="0" bIns="0" numCol="1" spcCol="1270" anchor="t" anchorCtr="0">
          <a:noAutofit/>
        </a:bodyPr>
        <a:lstStyle/>
        <a:p>
          <a:pPr lvl="0" algn="l" defTabSz="1200150">
            <a:lnSpc>
              <a:spcPct val="90000"/>
            </a:lnSpc>
            <a:spcBef>
              <a:spcPct val="0"/>
            </a:spcBef>
            <a:spcAft>
              <a:spcPct val="35000"/>
            </a:spcAft>
          </a:pPr>
          <a:r>
            <a:rPr lang="en-US" sz="2700" kern="1200" dirty="0" smtClean="0"/>
            <a:t>Regression testing</a:t>
          </a:r>
          <a:endParaRPr lang="en-US" sz="2700" kern="1200" dirty="0"/>
        </a:p>
        <a:p>
          <a:pPr lvl="0" algn="l" defTabSz="1200150">
            <a:lnSpc>
              <a:spcPct val="90000"/>
            </a:lnSpc>
            <a:spcBef>
              <a:spcPct val="0"/>
            </a:spcBef>
            <a:spcAft>
              <a:spcPct val="35000"/>
            </a:spcAft>
          </a:pPr>
          <a:r>
            <a:rPr lang="en-US" sz="2700" kern="1200" dirty="0" smtClean="0"/>
            <a:t>Release doneness testing</a:t>
          </a:r>
          <a:endParaRPr lang="en-US" sz="2700" kern="1200" dirty="0"/>
        </a:p>
        <a:p>
          <a:pPr lvl="0" algn="l" defTabSz="1200150">
            <a:lnSpc>
              <a:spcPct val="90000"/>
            </a:lnSpc>
            <a:spcBef>
              <a:spcPct val="0"/>
            </a:spcBef>
            <a:spcAft>
              <a:spcPct val="35000"/>
            </a:spcAft>
          </a:pPr>
          <a:r>
            <a:rPr lang="en-US" sz="2700" kern="1200" dirty="0" smtClean="0"/>
            <a:t>Release sign off</a:t>
          </a:r>
          <a:endParaRPr lang="en-US" sz="2700" kern="1200" dirty="0"/>
        </a:p>
      </dsp:txBody>
      <dsp:txXfrm>
        <a:off x="8747610" y="-173535"/>
        <a:ext cx="1970860" cy="430947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47B68-052D-443F-803E-E4024BF73F02}" type="datetimeFigureOut">
              <a:rPr lang="en-US" smtClean="0"/>
              <a:t>2/27/2014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598B4-EA10-4E5E-B8C1-A9B9E3C8878F}" type="slidenum">
              <a:rPr lang="en-US" smtClean="0"/>
              <a:t>‹#›</a:t>
            </a:fld>
            <a:endParaRPr lang="en-US"/>
          </a:p>
        </p:txBody>
      </p:sp>
    </p:spTree>
    <p:extLst>
      <p:ext uri="{BB962C8B-B14F-4D97-AF65-F5344CB8AC3E}">
        <p14:creationId xmlns:p14="http://schemas.microsoft.com/office/powerpoint/2010/main" val="3762033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7296DC-63BF-4338-B854-FE013FCAB957}"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86990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7296DC-63BF-4338-B854-FE013FCAB957}"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99255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446376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2450060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3901632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BD13A1-8FBB-4AF1-983F-486177345B69}"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2B4E2-7019-46E3-A7D8-DDC3A2B67B87}" type="slidenum">
              <a:rPr lang="en-US" smtClean="0"/>
              <a:t>‹#›</a:t>
            </a:fld>
            <a:endParaRPr lang="en-US"/>
          </a:p>
        </p:txBody>
      </p:sp>
    </p:spTree>
    <p:extLst>
      <p:ext uri="{BB962C8B-B14F-4D97-AF65-F5344CB8AC3E}">
        <p14:creationId xmlns:p14="http://schemas.microsoft.com/office/powerpoint/2010/main" val="2158861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D13A1-8FBB-4AF1-983F-486177345B69}"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2B4E2-7019-46E3-A7D8-DDC3A2B67B87}" type="slidenum">
              <a:rPr lang="en-US" smtClean="0"/>
              <a:t>‹#›</a:t>
            </a:fld>
            <a:endParaRPr lang="en-US"/>
          </a:p>
        </p:txBody>
      </p:sp>
    </p:spTree>
    <p:extLst>
      <p:ext uri="{BB962C8B-B14F-4D97-AF65-F5344CB8AC3E}">
        <p14:creationId xmlns:p14="http://schemas.microsoft.com/office/powerpoint/2010/main" val="549076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D13A1-8FBB-4AF1-983F-486177345B69}"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2B4E2-7019-46E3-A7D8-DDC3A2B67B87}" type="slidenum">
              <a:rPr lang="en-US" smtClean="0"/>
              <a:t>‹#›</a:t>
            </a:fld>
            <a:endParaRPr lang="en-US"/>
          </a:p>
        </p:txBody>
      </p:sp>
    </p:spTree>
    <p:extLst>
      <p:ext uri="{BB962C8B-B14F-4D97-AF65-F5344CB8AC3E}">
        <p14:creationId xmlns:p14="http://schemas.microsoft.com/office/powerpoint/2010/main" val="285636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30456946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3792">
          <p15:clr>
            <a:srgbClr val="FBAE40"/>
          </p15:clr>
        </p15:guide>
        <p15:guide id="4294967295" pos="3839">
          <p15:clr>
            <a:srgbClr val="FBAE40"/>
          </p15:clr>
        </p15:guide>
        <p15:guide id="4294967295"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45041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2992462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511223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0369709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193271" y="144000"/>
            <a:ext cx="864083" cy="912424"/>
          </a:xfrm>
          <a:prstGeom prst="rect">
            <a:avLst/>
          </a:prstGeom>
        </p:spPr>
      </p:pic>
      <p:sp>
        <p:nvSpPr>
          <p:cNvPr id="7" name="TextBox 6"/>
          <p:cNvSpPr txBox="1"/>
          <p:nvPr userDrawn="1"/>
        </p:nvSpPr>
        <p:spPr>
          <a:xfrm>
            <a:off x="1057354" y="92380"/>
            <a:ext cx="1346633" cy="1015663"/>
          </a:xfrm>
          <a:prstGeom prst="rect">
            <a:avLst/>
          </a:prstGeom>
          <a:noFill/>
        </p:spPr>
        <p:txBody>
          <a:bodyPr wrap="square" rtlCol="0" anchor="ctr" anchorCtr="0">
            <a:spAutoFit/>
          </a:bodyPr>
          <a:lstStyle/>
          <a:p>
            <a:r>
              <a:rPr lang="en-US" sz="2000" dirty="0">
                <a:solidFill>
                  <a:prstClr val="black"/>
                </a:solidFill>
                <a:latin typeface="Segoe UI Light" panose="020B0502040204020203" pitchFamily="34" charset="0"/>
                <a:cs typeface="Segoe UI Light" panose="020B0502040204020203" pitchFamily="34" charset="0"/>
              </a:rPr>
              <a:t>Microsoft </a:t>
            </a:r>
          </a:p>
          <a:p>
            <a:r>
              <a:rPr lang="en-US" sz="2000" dirty="0">
                <a:solidFill>
                  <a:prstClr val="black"/>
                </a:solidFill>
                <a:latin typeface="Segoe UI Light" panose="020B0502040204020203" pitchFamily="34" charset="0"/>
                <a:cs typeface="Segoe UI Light" panose="020B0502040204020203" pitchFamily="34" charset="0"/>
              </a:rPr>
              <a:t>Virtual </a:t>
            </a:r>
          </a:p>
          <a:p>
            <a:r>
              <a:rPr lang="en-US" sz="2000" dirty="0">
                <a:solidFill>
                  <a:prstClr val="black"/>
                </a:solidFill>
                <a:latin typeface="Segoe UI Light" panose="020B0502040204020203" pitchFamily="34" charset="0"/>
                <a:cs typeface="Segoe UI Light" panose="020B0502040204020203" pitchFamily="34" charset="0"/>
              </a:rPr>
              <a:t>Academy</a:t>
            </a:r>
            <a:endParaRPr lang="en-US" sz="2000" dirty="0">
              <a:solidFill>
                <a:prstClr val="black"/>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8402956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798224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5872404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BD13A1-8FBB-4AF1-983F-486177345B69}"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2B4E2-7019-46E3-A7D8-DDC3A2B67B87}" type="slidenum">
              <a:rPr lang="en-US" smtClean="0"/>
              <a:t>‹#›</a:t>
            </a:fld>
            <a:endParaRPr lang="en-US"/>
          </a:p>
        </p:txBody>
      </p:sp>
    </p:spTree>
    <p:extLst>
      <p:ext uri="{BB962C8B-B14F-4D97-AF65-F5344CB8AC3E}">
        <p14:creationId xmlns:p14="http://schemas.microsoft.com/office/powerpoint/2010/main" val="3560254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top right small rectangle"/>
          <p:cNvSpPr/>
          <p:nvPr userDrawn="1"/>
        </p:nvSpPr>
        <p:spPr bwMode="auto">
          <a:xfrm>
            <a:off x="1" y="6472743"/>
            <a:ext cx="12192000" cy="392067"/>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solidFill>
                <a:prstClr val="black"/>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378956" y="6562331"/>
            <a:ext cx="740346" cy="218986"/>
          </a:xfrm>
          <a:prstGeom prst="rect">
            <a:avLst/>
          </a:prstGeom>
        </p:spPr>
      </p:pic>
      <p:sp>
        <p:nvSpPr>
          <p:cNvPr id="11" name="Text Placeholder 10"/>
          <p:cNvSpPr>
            <a:spLocks noGrp="1"/>
          </p:cNvSpPr>
          <p:nvPr>
            <p:ph type="body" sz="quarter" idx="10"/>
          </p:nvPr>
        </p:nvSpPr>
        <p:spPr>
          <a:xfrm>
            <a:off x="437461" y="2319403"/>
            <a:ext cx="10941495" cy="1666254"/>
          </a:xfrm>
          <a:prstGeom prst="rect">
            <a:avLst/>
          </a:prstGeom>
        </p:spPr>
        <p:txBody>
          <a:bodyPr anchor="b" anchorCtr="0">
            <a:normAutofit/>
          </a:bodyPr>
          <a:lstStyle>
            <a:lvl1pPr marL="0" indent="0">
              <a:buNone/>
              <a:defRPr sz="4400">
                <a:solidFill>
                  <a:schemeClr val="tx1"/>
                </a:solidFill>
                <a:latin typeface="Segoe UI Light" panose="020B0502040204020203" pitchFamily="34" charset="0"/>
                <a:cs typeface="Segoe UI Light" panose="020B0502040204020203" pitchFamily="34" charset="0"/>
              </a:defRPr>
            </a:lvl1pPr>
          </a:lstStyle>
          <a:p>
            <a:pPr lvl="0"/>
            <a:endParaRPr lang="en-US" dirty="0" smtClean="0"/>
          </a:p>
        </p:txBody>
      </p:sp>
      <p:sp>
        <p:nvSpPr>
          <p:cNvPr id="4" name="Subtitle 2"/>
          <p:cNvSpPr>
            <a:spLocks noGrp="1"/>
          </p:cNvSpPr>
          <p:nvPr>
            <p:ph type="subTitle" idx="1"/>
          </p:nvPr>
        </p:nvSpPr>
        <p:spPr>
          <a:xfrm>
            <a:off x="437461" y="4225774"/>
            <a:ext cx="8161876" cy="1915719"/>
          </a:xfrm>
          <a:prstGeom prst="rect">
            <a:avLst/>
          </a:prstGeom>
        </p:spPr>
        <p:txBody>
          <a:bodyPr anchor="b" anchorCtr="0"/>
          <a:lstStyle>
            <a:lvl1pPr marL="0" indent="0" algn="l">
              <a:spcBef>
                <a:spcPts val="0"/>
              </a:spcBef>
              <a:buNone/>
              <a:defRPr sz="2400" b="0" baseline="0">
                <a:solidFill>
                  <a:schemeClr val="tx1"/>
                </a:solidFill>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grpSp>
        <p:nvGrpSpPr>
          <p:cNvPr id="3" name="Group 2"/>
          <p:cNvGrpSpPr/>
          <p:nvPr userDrawn="1"/>
        </p:nvGrpSpPr>
        <p:grpSpPr>
          <a:xfrm>
            <a:off x="209826" y="188373"/>
            <a:ext cx="2281581" cy="656454"/>
            <a:chOff x="209826" y="188373"/>
            <a:chExt cx="2281581" cy="656454"/>
          </a:xfrm>
        </p:grpSpPr>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20803477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guide id="4294967295" pos="228">
          <p15:clr>
            <a:srgbClr val="FBAE40"/>
          </p15:clr>
        </p15:guide>
        <p15:guide id="4294967295" pos="75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34216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mtClean="0"/>
              <a:t>Click to edit Master subtitle style</a:t>
            </a:r>
            <a:endParaRPr/>
          </a:p>
        </p:txBody>
      </p:sp>
      <p:sp>
        <p:nvSpPr>
          <p:cNvPr id="13" name="Title 1"/>
          <p:cNvSpPr txBox="1">
            <a:spLocks/>
          </p:cNvSpPr>
          <p:nvPr userDrawn="1"/>
        </p:nvSpPr>
        <p:spPr>
          <a:xfrm>
            <a:off x="357809" y="3423726"/>
            <a:ext cx="8245329" cy="2381841"/>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8682790" y="3421649"/>
            <a:ext cx="3257419" cy="238424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5558001"/>
            <a:ext cx="740346" cy="218986"/>
          </a:xfrm>
          <a:prstGeom prst="rect">
            <a:avLst/>
          </a:prstGeom>
        </p:spPr>
      </p:pic>
      <p:sp>
        <p:nvSpPr>
          <p:cNvPr id="16" name="Text Placeholder 10"/>
          <p:cNvSpPr>
            <a:spLocks noGrp="1"/>
          </p:cNvSpPr>
          <p:nvPr>
            <p:ph type="body" sz="quarter" idx="10"/>
          </p:nvPr>
        </p:nvSpPr>
        <p:spPr>
          <a:xfrm>
            <a:off x="437461" y="3939147"/>
            <a:ext cx="8070435"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sp>
        <p:nvSpPr>
          <p:cNvPr id="17" name="Rectangle 16"/>
          <p:cNvSpPr/>
          <p:nvPr userDrawn="1"/>
        </p:nvSpPr>
        <p:spPr>
          <a:xfrm>
            <a:off x="9606694" y="3527508"/>
            <a:ext cx="1049236" cy="1140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91440" bIns="0" rtlCol="0" anchor="t" anchorCtr="0"/>
          <a:lstStyle/>
          <a:p>
            <a:r>
              <a:rPr lang="en-US" sz="1600" dirty="0">
                <a:solidFill>
                  <a:prstClr val="white"/>
                </a:solidFill>
                <a:latin typeface="Segoe UI Light" panose="020B0502040204020203" pitchFamily="34" charset="0"/>
                <a:cs typeface="Segoe UI Light" panose="020B0502040204020203" pitchFamily="34" charset="0"/>
              </a:rPr>
              <a:t>Microsoft </a:t>
            </a:r>
          </a:p>
          <a:p>
            <a:r>
              <a:rPr lang="en-US" sz="1600" dirty="0">
                <a:solidFill>
                  <a:prstClr val="white"/>
                </a:solidFill>
                <a:latin typeface="Segoe UI Light" panose="020B0502040204020203" pitchFamily="34" charset="0"/>
                <a:cs typeface="Segoe UI Light" panose="020B0502040204020203" pitchFamily="34" charset="0"/>
              </a:rPr>
              <a:t>Virtual Academy</a:t>
            </a:r>
            <a:endParaRPr lang="en-US" sz="1600" dirty="0">
              <a:solidFill>
                <a:prstClr val="white"/>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66808" y="3527508"/>
            <a:ext cx="726793" cy="726793"/>
          </a:xfrm>
          <a:prstGeom prst="rect">
            <a:avLst/>
          </a:prstGeom>
        </p:spPr>
      </p:pic>
    </p:spTree>
    <p:extLst>
      <p:ext uri="{BB962C8B-B14F-4D97-AF65-F5344CB8AC3E}">
        <p14:creationId xmlns:p14="http://schemas.microsoft.com/office/powerpoint/2010/main" val="256403960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Blank Color 1 Layout">
    <p:bg>
      <p:bgRef idx="1001">
        <a:schemeClr val="bg2"/>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7" y="1768476"/>
            <a:ext cx="11231365" cy="1218795"/>
          </a:xfrm>
          <a:prstGeom prst="rect">
            <a:avLst/>
          </a:prstGeo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897" y="3219165"/>
            <a:ext cx="7515594" cy="443198"/>
          </a:xfrm>
          <a:prstGeom prst="rect">
            <a:avLst/>
          </a:prstGeo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73868" y="5834702"/>
            <a:ext cx="2673797" cy="841250"/>
          </a:xfrm>
          <a:prstGeom prst="rect">
            <a:avLst/>
          </a:prstGeom>
        </p:spPr>
      </p:pic>
    </p:spTree>
    <p:extLst>
      <p:ext uri="{BB962C8B-B14F-4D97-AF65-F5344CB8AC3E}">
        <p14:creationId xmlns:p14="http://schemas.microsoft.com/office/powerpoint/2010/main" val="1253318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BD13A1-8FBB-4AF1-983F-486177345B69}" type="datetimeFigureOut">
              <a:rPr lang="en-US" smtClean="0"/>
              <a:t>2/27/2014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2B4E2-7019-46E3-A7D8-DDC3A2B67B87}" type="slidenum">
              <a:rPr lang="en-US" smtClean="0"/>
              <a:t>‹#›</a:t>
            </a:fld>
            <a:endParaRPr lang="en-US"/>
          </a:p>
        </p:txBody>
      </p:sp>
    </p:spTree>
    <p:extLst>
      <p:ext uri="{BB962C8B-B14F-4D97-AF65-F5344CB8AC3E}">
        <p14:creationId xmlns:p14="http://schemas.microsoft.com/office/powerpoint/2010/main" val="218107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BD13A1-8FBB-4AF1-983F-486177345B69}"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2B4E2-7019-46E3-A7D8-DDC3A2B67B87}" type="slidenum">
              <a:rPr lang="en-US" smtClean="0"/>
              <a:t>‹#›</a:t>
            </a:fld>
            <a:endParaRPr lang="en-US"/>
          </a:p>
        </p:txBody>
      </p:sp>
    </p:spTree>
    <p:extLst>
      <p:ext uri="{BB962C8B-B14F-4D97-AF65-F5344CB8AC3E}">
        <p14:creationId xmlns:p14="http://schemas.microsoft.com/office/powerpoint/2010/main" val="129240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D13A1-8FBB-4AF1-983F-486177345B69}" type="datetimeFigureOut">
              <a:rPr lang="en-US" smtClean="0"/>
              <a:t>2/27/2014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C2B4E2-7019-46E3-A7D8-DDC3A2B67B87}" type="slidenum">
              <a:rPr lang="en-US" smtClean="0"/>
              <a:t>‹#›</a:t>
            </a:fld>
            <a:endParaRPr lang="en-US"/>
          </a:p>
        </p:txBody>
      </p:sp>
    </p:spTree>
    <p:extLst>
      <p:ext uri="{BB962C8B-B14F-4D97-AF65-F5344CB8AC3E}">
        <p14:creationId xmlns:p14="http://schemas.microsoft.com/office/powerpoint/2010/main" val="427519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BD13A1-8FBB-4AF1-983F-486177345B69}" type="datetimeFigureOut">
              <a:rPr lang="en-US" smtClean="0"/>
              <a:t>2/27/2014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C2B4E2-7019-46E3-A7D8-DDC3A2B67B87}" type="slidenum">
              <a:rPr lang="en-US" smtClean="0"/>
              <a:t>‹#›</a:t>
            </a:fld>
            <a:endParaRPr lang="en-US"/>
          </a:p>
        </p:txBody>
      </p:sp>
    </p:spTree>
    <p:extLst>
      <p:ext uri="{BB962C8B-B14F-4D97-AF65-F5344CB8AC3E}">
        <p14:creationId xmlns:p14="http://schemas.microsoft.com/office/powerpoint/2010/main" val="54346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D13A1-8FBB-4AF1-983F-486177345B69}" type="datetimeFigureOut">
              <a:rPr lang="en-US" smtClean="0"/>
              <a:t>2/27/2014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C2B4E2-7019-46E3-A7D8-DDC3A2B67B87}" type="slidenum">
              <a:rPr lang="en-US" smtClean="0"/>
              <a:t>‹#›</a:t>
            </a:fld>
            <a:endParaRPr lang="en-US"/>
          </a:p>
        </p:txBody>
      </p:sp>
    </p:spTree>
    <p:extLst>
      <p:ext uri="{BB962C8B-B14F-4D97-AF65-F5344CB8AC3E}">
        <p14:creationId xmlns:p14="http://schemas.microsoft.com/office/powerpoint/2010/main" val="413423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BD13A1-8FBB-4AF1-983F-486177345B69}"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2B4E2-7019-46E3-A7D8-DDC3A2B67B87}" type="slidenum">
              <a:rPr lang="en-US" smtClean="0"/>
              <a:t>‹#›</a:t>
            </a:fld>
            <a:endParaRPr lang="en-US"/>
          </a:p>
        </p:txBody>
      </p:sp>
    </p:spTree>
    <p:extLst>
      <p:ext uri="{BB962C8B-B14F-4D97-AF65-F5344CB8AC3E}">
        <p14:creationId xmlns:p14="http://schemas.microsoft.com/office/powerpoint/2010/main" val="2317841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BD13A1-8FBB-4AF1-983F-486177345B69}" type="datetimeFigureOut">
              <a:rPr lang="en-US" smtClean="0"/>
              <a:t>2/27/2014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2B4E2-7019-46E3-A7D8-DDC3A2B67B87}" type="slidenum">
              <a:rPr lang="en-US" smtClean="0"/>
              <a:t>‹#›</a:t>
            </a:fld>
            <a:endParaRPr lang="en-US"/>
          </a:p>
        </p:txBody>
      </p:sp>
    </p:spTree>
    <p:extLst>
      <p:ext uri="{BB962C8B-B14F-4D97-AF65-F5344CB8AC3E}">
        <p14:creationId xmlns:p14="http://schemas.microsoft.com/office/powerpoint/2010/main" val="1862706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D13A1-8FBB-4AF1-983F-486177345B69}" type="datetimeFigureOut">
              <a:rPr lang="en-US" smtClean="0"/>
              <a:t>2/27/2014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2B4E2-7019-46E3-A7D8-DDC3A2B67B87}" type="slidenum">
              <a:rPr lang="en-US" smtClean="0"/>
              <a:t>‹#›</a:t>
            </a:fld>
            <a:endParaRPr lang="en-US"/>
          </a:p>
        </p:txBody>
      </p:sp>
    </p:spTree>
    <p:extLst>
      <p:ext uri="{BB962C8B-B14F-4D97-AF65-F5344CB8AC3E}">
        <p14:creationId xmlns:p14="http://schemas.microsoft.com/office/powerpoint/2010/main" val="4079777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79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Testing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795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615" y="-133639"/>
            <a:ext cx="10515600" cy="1325563"/>
          </a:xfrm>
        </p:spPr>
        <p:txBody>
          <a:bodyPr/>
          <a:lstStyle/>
          <a:p>
            <a:r>
              <a:rPr lang="en-US" dirty="0" smtClean="0"/>
              <a:t>Visual Studio </a:t>
            </a:r>
            <a:r>
              <a:rPr lang="en-US" dirty="0" smtClean="0"/>
              <a:t>2012</a:t>
            </a:r>
            <a:endParaRPr lang="en-US" dirty="0"/>
          </a:p>
        </p:txBody>
      </p:sp>
      <p:pic>
        <p:nvPicPr>
          <p:cNvPr id="3" name="Picture 2" descr="E:\Documents\VSTS\_Core Graphics and Templates\Stadium2010\V5\vsts_r7_2_sc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03" y="1028790"/>
            <a:ext cx="12188825" cy="576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58885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Visual Studio </a:t>
            </a:r>
            <a:r>
              <a:rPr lang="en-US" sz="5400" b="1" dirty="0" smtClean="0"/>
              <a:t>2008</a:t>
            </a:r>
            <a:r>
              <a:rPr lang="en-US" sz="5400" dirty="0" smtClean="0"/>
              <a:t> Test Types</a:t>
            </a:r>
            <a:endParaRPr lang="en-US" sz="5400" dirty="0"/>
          </a:p>
        </p:txBody>
      </p:sp>
      <p:sp>
        <p:nvSpPr>
          <p:cNvPr id="3" name="TextBox 2"/>
          <p:cNvSpPr txBox="1"/>
          <p:nvPr/>
        </p:nvSpPr>
        <p:spPr>
          <a:xfrm>
            <a:off x="364445" y="1364335"/>
            <a:ext cx="10885714" cy="4308872"/>
          </a:xfrm>
          <a:prstGeom prst="rect">
            <a:avLst/>
          </a:prstGeom>
          <a:noFill/>
        </p:spPr>
        <p:txBody>
          <a:bodyPr wrap="square" lIns="0" tIns="0" rIns="0" bIns="0" rtlCol="0">
            <a:spAutoFit/>
          </a:bodyPr>
          <a:lstStyle/>
          <a:p>
            <a:pPr>
              <a:buFont typeface="Arial" pitchFamily="34" charset="0"/>
              <a:buChar char="•"/>
            </a:pPr>
            <a:r>
              <a:rPr lang="en-US" sz="4000" dirty="0">
                <a:gradFill>
                  <a:gsLst>
                    <a:gs pos="0">
                      <a:schemeClr val="tx1"/>
                    </a:gs>
                    <a:gs pos="86000">
                      <a:schemeClr val="tx1"/>
                    </a:gs>
                  </a:gsLst>
                  <a:lin ang="5400000" scaled="0"/>
                </a:gradFill>
                <a:latin typeface="Segoe Light" pitchFamily="34" charset="0"/>
              </a:rPr>
              <a:t> Unit Test</a:t>
            </a:r>
          </a:p>
          <a:p>
            <a:pPr>
              <a:buFont typeface="Arial" pitchFamily="34" charset="0"/>
              <a:buChar char="•"/>
            </a:pPr>
            <a:r>
              <a:rPr lang="en-US" sz="4000" dirty="0">
                <a:gradFill>
                  <a:gsLst>
                    <a:gs pos="0">
                      <a:schemeClr val="tx1"/>
                    </a:gs>
                    <a:gs pos="86000">
                      <a:schemeClr val="tx1"/>
                    </a:gs>
                  </a:gsLst>
                  <a:lin ang="5400000" scaled="0"/>
                </a:gradFill>
                <a:latin typeface="Segoe Light" pitchFamily="34" charset="0"/>
              </a:rPr>
              <a:t> Database Unit Test</a:t>
            </a:r>
          </a:p>
          <a:p>
            <a:pPr>
              <a:buFont typeface="Arial" pitchFamily="34" charset="0"/>
              <a:buChar char="•"/>
            </a:pPr>
            <a:r>
              <a:rPr lang="en-US" sz="4000" dirty="0">
                <a:gradFill>
                  <a:gsLst>
                    <a:gs pos="0">
                      <a:schemeClr val="tx1"/>
                    </a:gs>
                    <a:gs pos="86000">
                      <a:schemeClr val="tx1"/>
                    </a:gs>
                  </a:gsLst>
                  <a:lin ang="5400000" scaled="0"/>
                </a:gradFill>
                <a:latin typeface="Segoe Light" pitchFamily="34" charset="0"/>
              </a:rPr>
              <a:t> Web Test</a:t>
            </a:r>
          </a:p>
          <a:p>
            <a:pPr>
              <a:buFont typeface="Arial" pitchFamily="34" charset="0"/>
              <a:buChar char="•"/>
            </a:pPr>
            <a:r>
              <a:rPr lang="en-US" sz="4000" dirty="0">
                <a:gradFill>
                  <a:gsLst>
                    <a:gs pos="0">
                      <a:schemeClr val="tx1"/>
                    </a:gs>
                    <a:gs pos="86000">
                      <a:schemeClr val="tx1"/>
                    </a:gs>
                  </a:gsLst>
                  <a:lin ang="5400000" scaled="0"/>
                </a:gradFill>
                <a:latin typeface="Segoe Light" pitchFamily="34" charset="0"/>
              </a:rPr>
              <a:t> Load Test</a:t>
            </a:r>
          </a:p>
          <a:p>
            <a:pPr>
              <a:buFont typeface="Arial" pitchFamily="34" charset="0"/>
              <a:buChar char="•"/>
            </a:pPr>
            <a:r>
              <a:rPr lang="en-US" sz="4000" dirty="0">
                <a:gradFill>
                  <a:gsLst>
                    <a:gs pos="0">
                      <a:schemeClr val="tx1"/>
                    </a:gs>
                    <a:gs pos="86000">
                      <a:schemeClr val="tx1"/>
                    </a:gs>
                  </a:gsLst>
                  <a:lin ang="5400000" scaled="0"/>
                </a:gradFill>
                <a:latin typeface="Segoe Light" pitchFamily="34" charset="0"/>
              </a:rPr>
              <a:t> Manual Test (Text / Word)</a:t>
            </a:r>
          </a:p>
          <a:p>
            <a:pPr>
              <a:buFont typeface="Arial" pitchFamily="34" charset="0"/>
              <a:buChar char="•"/>
            </a:pPr>
            <a:r>
              <a:rPr lang="en-US" sz="4000" dirty="0">
                <a:gradFill>
                  <a:gsLst>
                    <a:gs pos="0">
                      <a:schemeClr val="tx1"/>
                    </a:gs>
                    <a:gs pos="86000">
                      <a:schemeClr val="tx1"/>
                    </a:gs>
                  </a:gsLst>
                  <a:lin ang="5400000" scaled="0"/>
                </a:gradFill>
                <a:latin typeface="Segoe Light" pitchFamily="34" charset="0"/>
              </a:rPr>
              <a:t> Generic Test</a:t>
            </a:r>
          </a:p>
          <a:p>
            <a:pPr>
              <a:buFont typeface="Arial" pitchFamily="34" charset="0"/>
              <a:buChar char="•"/>
            </a:pPr>
            <a:r>
              <a:rPr lang="en-US" sz="4000" dirty="0">
                <a:gradFill>
                  <a:gsLst>
                    <a:gs pos="0">
                      <a:schemeClr val="tx1"/>
                    </a:gs>
                    <a:gs pos="86000">
                      <a:schemeClr val="tx1"/>
                    </a:gs>
                  </a:gsLst>
                  <a:lin ang="5400000" scaled="0"/>
                </a:gradFill>
                <a:latin typeface="Segoe Light" pitchFamily="34" charset="0"/>
              </a:rPr>
              <a:t> Ordered Test</a:t>
            </a:r>
          </a:p>
        </p:txBody>
      </p:sp>
    </p:spTree>
    <p:custDataLst>
      <p:tags r:id="rId1"/>
    </p:custDataLst>
    <p:extLst>
      <p:ext uri="{BB962C8B-B14F-4D97-AF65-F5344CB8AC3E}">
        <p14:creationId xmlns:p14="http://schemas.microsoft.com/office/powerpoint/2010/main" val="3283287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Visual Studio </a:t>
            </a:r>
            <a:r>
              <a:rPr lang="en-US" sz="5400" b="1" dirty="0" smtClean="0"/>
              <a:t>2012 </a:t>
            </a:r>
            <a:r>
              <a:rPr lang="en-US" sz="5400" dirty="0" smtClean="0"/>
              <a:t>Test Types</a:t>
            </a:r>
            <a:endParaRPr lang="en-US" sz="5400" dirty="0"/>
          </a:p>
        </p:txBody>
      </p:sp>
      <p:sp>
        <p:nvSpPr>
          <p:cNvPr id="3" name="TextBox 2"/>
          <p:cNvSpPr txBox="1"/>
          <p:nvPr/>
        </p:nvSpPr>
        <p:spPr>
          <a:xfrm>
            <a:off x="364445" y="1364344"/>
            <a:ext cx="10885714" cy="4924425"/>
          </a:xfrm>
          <a:prstGeom prst="rect">
            <a:avLst/>
          </a:prstGeom>
          <a:noFill/>
        </p:spPr>
        <p:txBody>
          <a:bodyPr wrap="square" lIns="0" tIns="0" rIns="0" bIns="0" rtlCol="0">
            <a:spAutoFit/>
          </a:bodyPr>
          <a:lstStyle/>
          <a:p>
            <a:pPr>
              <a:buFont typeface="Arial" pitchFamily="34" charset="0"/>
              <a:buChar char="•"/>
            </a:pPr>
            <a:r>
              <a:rPr lang="en-US" sz="4000" dirty="0">
                <a:gradFill>
                  <a:gsLst>
                    <a:gs pos="0">
                      <a:schemeClr val="tx1"/>
                    </a:gs>
                    <a:gs pos="86000">
                      <a:schemeClr val="tx1"/>
                    </a:gs>
                  </a:gsLst>
                  <a:lin ang="5400000" scaled="0"/>
                </a:gradFill>
                <a:latin typeface="Segoe Light" pitchFamily="34" charset="0"/>
              </a:rPr>
              <a:t> Unit Test</a:t>
            </a:r>
          </a:p>
          <a:p>
            <a:pPr>
              <a:buFont typeface="Arial" pitchFamily="34" charset="0"/>
              <a:buChar char="•"/>
            </a:pPr>
            <a:r>
              <a:rPr lang="en-US" sz="4000" dirty="0">
                <a:gradFill>
                  <a:gsLst>
                    <a:gs pos="0">
                      <a:schemeClr val="tx1"/>
                    </a:gs>
                    <a:gs pos="86000">
                      <a:schemeClr val="tx1"/>
                    </a:gs>
                  </a:gsLst>
                  <a:lin ang="5400000" scaled="0"/>
                </a:gradFill>
                <a:latin typeface="Segoe Light" pitchFamily="34" charset="0"/>
              </a:rPr>
              <a:t> Database Unit Test</a:t>
            </a:r>
          </a:p>
          <a:p>
            <a:pPr>
              <a:buFont typeface="Arial" pitchFamily="34" charset="0"/>
              <a:buChar char="•"/>
            </a:pPr>
            <a:r>
              <a:rPr lang="en-US" sz="4000" dirty="0">
                <a:gradFill>
                  <a:gsLst>
                    <a:gs pos="0">
                      <a:schemeClr val="tx1"/>
                    </a:gs>
                    <a:gs pos="86000">
                      <a:schemeClr val="tx1"/>
                    </a:gs>
                  </a:gsLst>
                  <a:lin ang="5400000" scaled="0"/>
                </a:gradFill>
                <a:latin typeface="Segoe Light" pitchFamily="34" charset="0"/>
              </a:rPr>
              <a:t> Web </a:t>
            </a:r>
            <a:r>
              <a:rPr lang="en-US" sz="4000" b="1" dirty="0">
                <a:solidFill>
                  <a:srgbClr val="F6AE1E"/>
                </a:solidFill>
                <a:latin typeface="Segoe Light" pitchFamily="34" charset="0"/>
              </a:rPr>
              <a:t>Performance</a:t>
            </a:r>
            <a:r>
              <a:rPr lang="en-US" sz="4000" dirty="0">
                <a:gradFill>
                  <a:gsLst>
                    <a:gs pos="0">
                      <a:schemeClr val="tx1"/>
                    </a:gs>
                    <a:gs pos="86000">
                      <a:schemeClr val="tx1"/>
                    </a:gs>
                  </a:gsLst>
                  <a:lin ang="5400000" scaled="0"/>
                </a:gradFill>
                <a:latin typeface="Segoe Light" pitchFamily="34" charset="0"/>
              </a:rPr>
              <a:t> Test</a:t>
            </a:r>
          </a:p>
          <a:p>
            <a:pPr>
              <a:buFont typeface="Arial" pitchFamily="34" charset="0"/>
              <a:buChar char="•"/>
            </a:pPr>
            <a:r>
              <a:rPr lang="en-US" sz="4000" dirty="0">
                <a:gradFill>
                  <a:gsLst>
                    <a:gs pos="0">
                      <a:schemeClr val="tx1"/>
                    </a:gs>
                    <a:gs pos="86000">
                      <a:schemeClr val="tx1"/>
                    </a:gs>
                  </a:gsLst>
                  <a:lin ang="5400000" scaled="0"/>
                </a:gradFill>
                <a:latin typeface="Segoe Light" pitchFamily="34" charset="0"/>
              </a:rPr>
              <a:t> Load Test</a:t>
            </a:r>
          </a:p>
          <a:p>
            <a:pPr>
              <a:buFont typeface="Arial" pitchFamily="34" charset="0"/>
              <a:buChar char="•"/>
            </a:pPr>
            <a:r>
              <a:rPr lang="en-US" sz="4000" dirty="0">
                <a:gradFill>
                  <a:gsLst>
                    <a:gs pos="0">
                      <a:schemeClr val="tx1"/>
                    </a:gs>
                    <a:gs pos="86000">
                      <a:schemeClr val="tx1"/>
                    </a:gs>
                  </a:gsLst>
                  <a:lin ang="5400000" scaled="0"/>
                </a:gradFill>
                <a:latin typeface="Segoe Light" pitchFamily="34" charset="0"/>
              </a:rPr>
              <a:t> Manual Test (</a:t>
            </a:r>
            <a:r>
              <a:rPr lang="en-US" sz="4000" b="1" dirty="0">
                <a:solidFill>
                  <a:srgbClr val="F6AE1E"/>
                </a:solidFill>
                <a:latin typeface="Segoe Light" pitchFamily="34" charset="0"/>
              </a:rPr>
              <a:t>Test Case</a:t>
            </a:r>
            <a:r>
              <a:rPr lang="en-US" sz="4000" dirty="0">
                <a:gradFill>
                  <a:gsLst>
                    <a:gs pos="0">
                      <a:schemeClr val="tx1"/>
                    </a:gs>
                    <a:gs pos="86000">
                      <a:schemeClr val="tx1"/>
                    </a:gs>
                  </a:gsLst>
                  <a:lin ang="5400000" scaled="0"/>
                </a:gradFill>
                <a:latin typeface="Segoe Light" pitchFamily="34" charset="0"/>
              </a:rPr>
              <a:t>)</a:t>
            </a:r>
          </a:p>
          <a:p>
            <a:pPr>
              <a:buFont typeface="Arial" pitchFamily="34" charset="0"/>
              <a:buChar char="•"/>
            </a:pPr>
            <a:r>
              <a:rPr lang="en-US" sz="4000" dirty="0">
                <a:gradFill>
                  <a:gsLst>
                    <a:gs pos="0">
                      <a:schemeClr val="tx1"/>
                    </a:gs>
                    <a:gs pos="86000">
                      <a:schemeClr val="tx1"/>
                    </a:gs>
                  </a:gsLst>
                  <a:lin ang="5400000" scaled="0"/>
                </a:gradFill>
                <a:latin typeface="Segoe Light" pitchFamily="34" charset="0"/>
              </a:rPr>
              <a:t> Generic Test</a:t>
            </a:r>
          </a:p>
          <a:p>
            <a:pPr>
              <a:buFont typeface="Arial" pitchFamily="34" charset="0"/>
              <a:buChar char="•"/>
            </a:pPr>
            <a:r>
              <a:rPr lang="en-US" sz="4000" dirty="0">
                <a:gradFill>
                  <a:gsLst>
                    <a:gs pos="0">
                      <a:schemeClr val="tx1"/>
                    </a:gs>
                    <a:gs pos="86000">
                      <a:schemeClr val="tx1"/>
                    </a:gs>
                  </a:gsLst>
                  <a:lin ang="5400000" scaled="0"/>
                </a:gradFill>
                <a:latin typeface="Segoe Light" pitchFamily="34" charset="0"/>
              </a:rPr>
              <a:t> Ordered Test</a:t>
            </a:r>
          </a:p>
          <a:p>
            <a:pPr>
              <a:buFont typeface="Arial" pitchFamily="34" charset="0"/>
              <a:buChar char="•"/>
            </a:pPr>
            <a:r>
              <a:rPr lang="en-US" sz="4000" dirty="0">
                <a:gradFill>
                  <a:gsLst>
                    <a:gs pos="0">
                      <a:schemeClr val="tx1"/>
                    </a:gs>
                    <a:gs pos="86000">
                      <a:schemeClr val="tx1"/>
                    </a:gs>
                  </a:gsLst>
                  <a:lin ang="5400000" scaled="0"/>
                </a:gradFill>
                <a:latin typeface="Segoe Light" pitchFamily="34" charset="0"/>
              </a:rPr>
              <a:t> </a:t>
            </a:r>
            <a:r>
              <a:rPr lang="en-US" sz="4000" b="1" dirty="0">
                <a:solidFill>
                  <a:srgbClr val="F6AE1E"/>
                </a:solidFill>
                <a:latin typeface="Segoe Light" pitchFamily="34" charset="0"/>
              </a:rPr>
              <a:t>Coded UI Test</a:t>
            </a:r>
          </a:p>
        </p:txBody>
      </p:sp>
    </p:spTree>
    <p:custDataLst>
      <p:tags r:id="rId1"/>
    </p:custDataLst>
    <p:extLst>
      <p:ext uri="{BB962C8B-B14F-4D97-AF65-F5344CB8AC3E}">
        <p14:creationId xmlns:p14="http://schemas.microsoft.com/office/powerpoint/2010/main" val="26036595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Test Manager 2013</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84742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Project to Test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6378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Test Plan for Sprint 1</a:t>
            </a:r>
            <a:endParaRPr lang="en-US" dirty="0"/>
          </a:p>
        </p:txBody>
      </p:sp>
      <p:pic>
        <p:nvPicPr>
          <p:cNvPr id="5" name="Picture 4"/>
          <p:cNvPicPr>
            <a:picLocks noChangeAspect="1"/>
          </p:cNvPicPr>
          <p:nvPr/>
        </p:nvPicPr>
        <p:blipFill>
          <a:blip r:embed="rId2"/>
          <a:stretch>
            <a:fillRect/>
          </a:stretch>
        </p:blipFill>
        <p:spPr>
          <a:xfrm>
            <a:off x="3471862" y="1557337"/>
            <a:ext cx="5248275" cy="3743325"/>
          </a:xfrm>
          <a:prstGeom prst="rect">
            <a:avLst/>
          </a:prstGeom>
        </p:spPr>
      </p:pic>
    </p:spTree>
    <p:extLst>
      <p:ext uri="{BB962C8B-B14F-4D97-AF65-F5344CB8AC3E}">
        <p14:creationId xmlns:p14="http://schemas.microsoft.com/office/powerpoint/2010/main" val="4039102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Test Plan to work with</a:t>
            </a:r>
            <a:endParaRPr lang="en-US" dirty="0"/>
          </a:p>
        </p:txBody>
      </p:sp>
      <p:pic>
        <p:nvPicPr>
          <p:cNvPr id="6" name="Picture 5"/>
          <p:cNvPicPr>
            <a:picLocks noChangeAspect="1"/>
          </p:cNvPicPr>
          <p:nvPr/>
        </p:nvPicPr>
        <p:blipFill>
          <a:blip r:embed="rId2"/>
          <a:stretch>
            <a:fillRect/>
          </a:stretch>
        </p:blipFill>
        <p:spPr>
          <a:xfrm>
            <a:off x="2881746" y="1594499"/>
            <a:ext cx="6372940" cy="4463401"/>
          </a:xfrm>
          <a:prstGeom prst="rect">
            <a:avLst/>
          </a:prstGeom>
        </p:spPr>
      </p:pic>
    </p:spTree>
    <p:extLst>
      <p:ext uri="{BB962C8B-B14F-4D97-AF65-F5344CB8AC3E}">
        <p14:creationId xmlns:p14="http://schemas.microsoft.com/office/powerpoint/2010/main" val="2047434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Bring out the Test Plan Properties</a:t>
            </a:r>
            <a:endParaRPr lang="en-US" dirty="0"/>
          </a:p>
        </p:txBody>
      </p:sp>
      <p:pic>
        <p:nvPicPr>
          <p:cNvPr id="4" name="Picture 3"/>
          <p:cNvPicPr>
            <a:picLocks noChangeAspect="1"/>
          </p:cNvPicPr>
          <p:nvPr/>
        </p:nvPicPr>
        <p:blipFill>
          <a:blip r:embed="rId2"/>
          <a:stretch>
            <a:fillRect/>
          </a:stretch>
        </p:blipFill>
        <p:spPr>
          <a:xfrm>
            <a:off x="741651" y="1603230"/>
            <a:ext cx="10901337" cy="4527406"/>
          </a:xfrm>
          <a:prstGeom prst="rect">
            <a:avLst/>
          </a:prstGeom>
        </p:spPr>
      </p:pic>
    </p:spTree>
    <p:extLst>
      <p:ext uri="{BB962C8B-B14F-4D97-AF65-F5344CB8AC3E}">
        <p14:creationId xmlns:p14="http://schemas.microsoft.com/office/powerpoint/2010/main" val="4829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109"/>
            <a:ext cx="10515600" cy="1325563"/>
          </a:xfrm>
        </p:spPr>
        <p:txBody>
          <a:bodyPr/>
          <a:lstStyle/>
          <a:p>
            <a:r>
              <a:rPr lang="en-US" dirty="0" smtClean="0"/>
              <a:t>Fill out Test Plan Properties</a:t>
            </a:r>
            <a:endParaRPr lang="en-US" dirty="0"/>
          </a:p>
        </p:txBody>
      </p:sp>
      <p:pic>
        <p:nvPicPr>
          <p:cNvPr id="6" name="Content Placeholder 5"/>
          <p:cNvPicPr>
            <a:picLocks noGrp="1" noChangeAspect="1"/>
          </p:cNvPicPr>
          <p:nvPr>
            <p:ph idx="1"/>
          </p:nvPr>
        </p:nvPicPr>
        <p:blipFill>
          <a:blip r:embed="rId2"/>
          <a:stretch>
            <a:fillRect/>
          </a:stretch>
        </p:blipFill>
        <p:spPr>
          <a:xfrm>
            <a:off x="2365631" y="1108652"/>
            <a:ext cx="7058923" cy="5259770"/>
          </a:xfrm>
          <a:prstGeom prst="rect">
            <a:avLst/>
          </a:prstGeom>
        </p:spPr>
      </p:pic>
    </p:spTree>
    <p:extLst>
      <p:ext uri="{BB962C8B-B14F-4D97-AF65-F5344CB8AC3E}">
        <p14:creationId xmlns:p14="http://schemas.microsoft.com/office/powerpoint/2010/main" val="402698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New Test Settings</a:t>
            </a:r>
            <a:endParaRPr lang="en-US" dirty="0"/>
          </a:p>
        </p:txBody>
      </p:sp>
      <p:pic>
        <p:nvPicPr>
          <p:cNvPr id="4" name="Picture 3"/>
          <p:cNvPicPr>
            <a:picLocks noChangeAspect="1"/>
          </p:cNvPicPr>
          <p:nvPr/>
        </p:nvPicPr>
        <p:blipFill>
          <a:blip r:embed="rId2"/>
          <a:stretch>
            <a:fillRect/>
          </a:stretch>
        </p:blipFill>
        <p:spPr>
          <a:xfrm>
            <a:off x="2308946" y="1366404"/>
            <a:ext cx="7324725" cy="4686300"/>
          </a:xfrm>
          <a:prstGeom prst="rect">
            <a:avLst/>
          </a:prstGeom>
        </p:spPr>
      </p:pic>
    </p:spTree>
    <p:extLst>
      <p:ext uri="{BB962C8B-B14F-4D97-AF65-F5344CB8AC3E}">
        <p14:creationId xmlns:p14="http://schemas.microsoft.com/office/powerpoint/2010/main" val="168163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Traditional vs. Modern Testing</a:t>
            </a:r>
          </a:p>
          <a:p>
            <a:r>
              <a:rPr lang="en-US" dirty="0" smtClean="0"/>
              <a:t>Formal Test Case Management</a:t>
            </a:r>
          </a:p>
          <a:p>
            <a:r>
              <a:rPr lang="en-US" dirty="0" smtClean="0"/>
              <a:t>Visual Studio Test Manager </a:t>
            </a:r>
          </a:p>
          <a:p>
            <a:r>
              <a:rPr lang="en-US" dirty="0" smtClean="0"/>
              <a:t>Manual Testing Demo with Test Manager 2012</a:t>
            </a:r>
          </a:p>
          <a:p>
            <a:endParaRPr lang="en-US" dirty="0" smtClean="0"/>
          </a:p>
          <a:p>
            <a:endParaRPr lang="en-US" dirty="0"/>
          </a:p>
        </p:txBody>
      </p:sp>
    </p:spTree>
    <p:extLst>
      <p:ext uri="{BB962C8B-B14F-4D97-AF65-F5344CB8AC3E}">
        <p14:creationId xmlns:p14="http://schemas.microsoft.com/office/powerpoint/2010/main" val="2050337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New Test Settings: General</a:t>
            </a:r>
            <a:endParaRPr lang="en-US" dirty="0"/>
          </a:p>
        </p:txBody>
      </p:sp>
      <p:pic>
        <p:nvPicPr>
          <p:cNvPr id="4" name="Content Placeholder 3"/>
          <p:cNvPicPr>
            <a:picLocks noGrp="1" noChangeAspect="1"/>
          </p:cNvPicPr>
          <p:nvPr>
            <p:ph idx="1"/>
          </p:nvPr>
        </p:nvPicPr>
        <p:blipFill>
          <a:blip r:embed="rId2"/>
          <a:stretch>
            <a:fillRect/>
          </a:stretch>
        </p:blipFill>
        <p:spPr>
          <a:xfrm>
            <a:off x="2424112" y="2143919"/>
            <a:ext cx="7343775" cy="3714750"/>
          </a:xfrm>
          <a:prstGeom prst="rect">
            <a:avLst/>
          </a:prstGeom>
        </p:spPr>
      </p:pic>
    </p:spTree>
    <p:extLst>
      <p:ext uri="{BB962C8B-B14F-4D97-AF65-F5344CB8AC3E}">
        <p14:creationId xmlns:p14="http://schemas.microsoft.com/office/powerpoint/2010/main" val="3476733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Diagnostics to Collect</a:t>
            </a:r>
            <a:endParaRPr lang="en-US" dirty="0"/>
          </a:p>
        </p:txBody>
      </p:sp>
      <p:pic>
        <p:nvPicPr>
          <p:cNvPr id="4" name="Picture 3"/>
          <p:cNvPicPr>
            <a:picLocks noChangeAspect="1"/>
          </p:cNvPicPr>
          <p:nvPr/>
        </p:nvPicPr>
        <p:blipFill>
          <a:blip r:embed="rId2"/>
          <a:stretch>
            <a:fillRect/>
          </a:stretch>
        </p:blipFill>
        <p:spPr>
          <a:xfrm>
            <a:off x="3190009" y="1400568"/>
            <a:ext cx="5643995" cy="5196793"/>
          </a:xfrm>
          <a:prstGeom prst="rect">
            <a:avLst/>
          </a:prstGeom>
        </p:spPr>
      </p:pic>
    </p:spTree>
    <p:extLst>
      <p:ext uri="{BB962C8B-B14F-4D97-AF65-F5344CB8AC3E}">
        <p14:creationId xmlns:p14="http://schemas.microsoft.com/office/powerpoint/2010/main" val="1065990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Setting Summary and Save</a:t>
            </a:r>
            <a:endParaRPr lang="en-US" dirty="0"/>
          </a:p>
        </p:txBody>
      </p:sp>
      <p:pic>
        <p:nvPicPr>
          <p:cNvPr id="4" name="Content Placeholder 3"/>
          <p:cNvPicPr>
            <a:picLocks noGrp="1" noChangeAspect="1"/>
          </p:cNvPicPr>
          <p:nvPr>
            <p:ph idx="1"/>
          </p:nvPr>
        </p:nvPicPr>
        <p:blipFill>
          <a:blip r:embed="rId2"/>
          <a:stretch>
            <a:fillRect/>
          </a:stretch>
        </p:blipFill>
        <p:spPr>
          <a:xfrm>
            <a:off x="2813777" y="1825625"/>
            <a:ext cx="6564446" cy="4351338"/>
          </a:xfrm>
          <a:prstGeom prst="rect">
            <a:avLst/>
          </a:prstGeom>
        </p:spPr>
      </p:pic>
    </p:spTree>
    <p:extLst>
      <p:ext uri="{BB962C8B-B14F-4D97-AF65-F5344CB8AC3E}">
        <p14:creationId xmlns:p14="http://schemas.microsoft.com/office/powerpoint/2010/main" val="975337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328862" y="1889919"/>
            <a:ext cx="7534275" cy="4181475"/>
          </a:xfrm>
          <a:prstGeom prst="rect">
            <a:avLst/>
          </a:prstGeom>
        </p:spPr>
      </p:pic>
    </p:spTree>
    <p:extLst>
      <p:ext uri="{BB962C8B-B14F-4D97-AF65-F5344CB8AC3E}">
        <p14:creationId xmlns:p14="http://schemas.microsoft.com/office/powerpoint/2010/main" val="517321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132425" y="2263847"/>
            <a:ext cx="5496059" cy="3471935"/>
          </a:xfrm>
          <a:prstGeom prst="rect">
            <a:avLst/>
          </a:prstGeom>
        </p:spPr>
      </p:pic>
    </p:spTree>
    <p:extLst>
      <p:ext uri="{BB962C8B-B14F-4D97-AF65-F5344CB8AC3E}">
        <p14:creationId xmlns:p14="http://schemas.microsoft.com/office/powerpoint/2010/main" val="1447966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Test Suites Based on Requirements/Backlog</a:t>
            </a:r>
            <a:endParaRPr lang="en-US" dirty="0"/>
          </a:p>
        </p:txBody>
      </p:sp>
      <p:pic>
        <p:nvPicPr>
          <p:cNvPr id="4" name="Picture 3"/>
          <p:cNvPicPr>
            <a:picLocks noChangeAspect="1"/>
          </p:cNvPicPr>
          <p:nvPr/>
        </p:nvPicPr>
        <p:blipFill>
          <a:blip r:embed="rId2"/>
          <a:stretch>
            <a:fillRect/>
          </a:stretch>
        </p:blipFill>
        <p:spPr>
          <a:xfrm>
            <a:off x="695758" y="1821873"/>
            <a:ext cx="11217718" cy="4090554"/>
          </a:xfrm>
          <a:prstGeom prst="rect">
            <a:avLst/>
          </a:prstGeom>
        </p:spPr>
      </p:pic>
    </p:spTree>
    <p:extLst>
      <p:ext uri="{BB962C8B-B14F-4D97-AF65-F5344CB8AC3E}">
        <p14:creationId xmlns:p14="http://schemas.microsoft.com/office/powerpoint/2010/main" val="657458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Requirements Query – Click Run</a:t>
            </a:r>
            <a:endParaRPr lang="en-US" dirty="0"/>
          </a:p>
        </p:txBody>
      </p:sp>
      <p:pic>
        <p:nvPicPr>
          <p:cNvPr id="4" name="Picture 3"/>
          <p:cNvPicPr>
            <a:picLocks noChangeAspect="1"/>
          </p:cNvPicPr>
          <p:nvPr/>
        </p:nvPicPr>
        <p:blipFill>
          <a:blip r:embed="rId2"/>
          <a:stretch>
            <a:fillRect/>
          </a:stretch>
        </p:blipFill>
        <p:spPr>
          <a:xfrm>
            <a:off x="838200" y="1548245"/>
            <a:ext cx="9991725" cy="4343400"/>
          </a:xfrm>
          <a:prstGeom prst="rect">
            <a:avLst/>
          </a:prstGeom>
        </p:spPr>
      </p:pic>
    </p:spTree>
    <p:extLst>
      <p:ext uri="{BB962C8B-B14F-4D97-AF65-F5344CB8AC3E}">
        <p14:creationId xmlns:p14="http://schemas.microsoft.com/office/powerpoint/2010/main" val="4264862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10" y="167697"/>
            <a:ext cx="10515600" cy="611621"/>
          </a:xfrm>
        </p:spPr>
        <p:txBody>
          <a:bodyPr>
            <a:normAutofit fontScale="90000"/>
          </a:bodyPr>
          <a:lstStyle/>
          <a:p>
            <a:r>
              <a:rPr lang="en-US" dirty="0" smtClean="0"/>
              <a:t>Choose requirements to Add</a:t>
            </a:r>
            <a:endParaRPr lang="en-US" dirty="0"/>
          </a:p>
        </p:txBody>
      </p:sp>
      <p:pic>
        <p:nvPicPr>
          <p:cNvPr id="4" name="Picture 3"/>
          <p:cNvPicPr>
            <a:picLocks noChangeAspect="1"/>
          </p:cNvPicPr>
          <p:nvPr/>
        </p:nvPicPr>
        <p:blipFill>
          <a:blip r:embed="rId2"/>
          <a:stretch>
            <a:fillRect/>
          </a:stretch>
        </p:blipFill>
        <p:spPr>
          <a:xfrm>
            <a:off x="932585" y="980641"/>
            <a:ext cx="10296525" cy="5686425"/>
          </a:xfrm>
          <a:prstGeom prst="rect">
            <a:avLst/>
          </a:prstGeom>
        </p:spPr>
      </p:pic>
    </p:spTree>
    <p:extLst>
      <p:ext uri="{BB962C8B-B14F-4D97-AF65-F5344CB8AC3E}">
        <p14:creationId xmlns:p14="http://schemas.microsoft.com/office/powerpoint/2010/main" val="2107077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Resulting Test Suites</a:t>
            </a:r>
            <a:endParaRPr lang="en-US" dirty="0"/>
          </a:p>
        </p:txBody>
      </p:sp>
      <p:pic>
        <p:nvPicPr>
          <p:cNvPr id="4" name="Picture 3"/>
          <p:cNvPicPr>
            <a:picLocks noChangeAspect="1"/>
          </p:cNvPicPr>
          <p:nvPr/>
        </p:nvPicPr>
        <p:blipFill>
          <a:blip r:embed="rId2"/>
          <a:stretch>
            <a:fillRect/>
          </a:stretch>
        </p:blipFill>
        <p:spPr>
          <a:xfrm>
            <a:off x="421681" y="1690688"/>
            <a:ext cx="11348637" cy="3515157"/>
          </a:xfrm>
          <a:prstGeom prst="rect">
            <a:avLst/>
          </a:prstGeom>
        </p:spPr>
      </p:pic>
    </p:spTree>
    <p:extLst>
      <p:ext uri="{BB962C8B-B14F-4D97-AF65-F5344CB8AC3E}">
        <p14:creationId xmlns:p14="http://schemas.microsoft.com/office/powerpoint/2010/main" val="2264729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Test Cases to Your Test Suites</a:t>
            </a:r>
            <a:endParaRPr lang="en-US" dirty="0"/>
          </a:p>
        </p:txBody>
      </p:sp>
      <p:pic>
        <p:nvPicPr>
          <p:cNvPr id="4" name="Picture 3"/>
          <p:cNvPicPr>
            <a:picLocks noChangeAspect="1"/>
          </p:cNvPicPr>
          <p:nvPr/>
        </p:nvPicPr>
        <p:blipFill>
          <a:blip r:embed="rId2"/>
          <a:stretch>
            <a:fillRect/>
          </a:stretch>
        </p:blipFill>
        <p:spPr>
          <a:xfrm>
            <a:off x="384462" y="1690688"/>
            <a:ext cx="11584683" cy="4003530"/>
          </a:xfrm>
          <a:prstGeom prst="rect">
            <a:avLst/>
          </a:prstGeom>
        </p:spPr>
      </p:pic>
    </p:spTree>
    <p:extLst>
      <p:ext uri="{BB962C8B-B14F-4D97-AF65-F5344CB8AC3E}">
        <p14:creationId xmlns:p14="http://schemas.microsoft.com/office/powerpoint/2010/main" val="415382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8250" y="457199"/>
            <a:ext cx="11637897" cy="6078683"/>
          </a:xfrm>
          <a:prstGeom prst="rect">
            <a:avLst/>
          </a:prstGeom>
        </p:spPr>
      </p:pic>
    </p:spTree>
    <p:extLst>
      <p:ext uri="{BB962C8B-B14F-4D97-AF65-F5344CB8AC3E}">
        <p14:creationId xmlns:p14="http://schemas.microsoft.com/office/powerpoint/2010/main" val="3379943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Test Steps</a:t>
            </a:r>
            <a:endParaRPr lang="en-US" dirty="0"/>
          </a:p>
        </p:txBody>
      </p:sp>
      <p:pic>
        <p:nvPicPr>
          <p:cNvPr id="4" name="Picture 3"/>
          <p:cNvPicPr>
            <a:picLocks noChangeAspect="1"/>
          </p:cNvPicPr>
          <p:nvPr/>
        </p:nvPicPr>
        <p:blipFill>
          <a:blip r:embed="rId2"/>
          <a:stretch>
            <a:fillRect/>
          </a:stretch>
        </p:blipFill>
        <p:spPr>
          <a:xfrm>
            <a:off x="923925" y="1278514"/>
            <a:ext cx="10344150" cy="5381625"/>
          </a:xfrm>
          <a:prstGeom prst="rect">
            <a:avLst/>
          </a:prstGeom>
        </p:spPr>
      </p:pic>
    </p:spTree>
    <p:extLst>
      <p:ext uri="{BB962C8B-B14F-4D97-AF65-F5344CB8AC3E}">
        <p14:creationId xmlns:p14="http://schemas.microsoft.com/office/powerpoint/2010/main" val="1827068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Added</a:t>
            </a:r>
            <a:endParaRPr lang="en-US" dirty="0"/>
          </a:p>
        </p:txBody>
      </p:sp>
      <p:pic>
        <p:nvPicPr>
          <p:cNvPr id="4" name="Content Placeholder 3"/>
          <p:cNvPicPr>
            <a:picLocks noGrp="1" noChangeAspect="1"/>
          </p:cNvPicPr>
          <p:nvPr>
            <p:ph idx="1"/>
          </p:nvPr>
        </p:nvPicPr>
        <p:blipFill>
          <a:blip r:embed="rId2"/>
          <a:stretch>
            <a:fillRect/>
          </a:stretch>
        </p:blipFill>
        <p:spPr>
          <a:xfrm>
            <a:off x="641205" y="1690687"/>
            <a:ext cx="11056871" cy="3847667"/>
          </a:xfrm>
          <a:prstGeom prst="rect">
            <a:avLst/>
          </a:prstGeom>
        </p:spPr>
      </p:pic>
    </p:spTree>
    <p:extLst>
      <p:ext uri="{BB962C8B-B14F-4D97-AF65-F5344CB8AC3E}">
        <p14:creationId xmlns:p14="http://schemas.microsoft.com/office/powerpoint/2010/main" val="2824163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Tracking different configurations</a:t>
            </a:r>
            <a:endParaRPr lang="en-AU" dirty="0"/>
          </a:p>
        </p:txBody>
      </p:sp>
      <p:sp>
        <p:nvSpPr>
          <p:cNvPr id="3" name="Content Placeholder 2"/>
          <p:cNvSpPr>
            <a:spLocks noGrp="1"/>
          </p:cNvSpPr>
          <p:nvPr>
            <p:ph idx="10"/>
          </p:nvPr>
        </p:nvSpPr>
        <p:spPr>
          <a:xfrm>
            <a:off x="379413" y="1417638"/>
            <a:ext cx="11525250" cy="5260975"/>
          </a:xfrm>
        </p:spPr>
        <p:txBody>
          <a:bodyPr/>
          <a:lstStyle/>
          <a:p>
            <a:r>
              <a:rPr lang="en-AU" smtClean="0"/>
              <a:t>Traditional approach</a:t>
            </a:r>
          </a:p>
          <a:p>
            <a:pPr lvl="1"/>
            <a:r>
              <a:rPr lang="en-AU" smtClean="0"/>
              <a:t>Test cases mapped to configurations in a matrix</a:t>
            </a:r>
            <a:endParaRPr lang="en-AU" dirty="0"/>
          </a:p>
        </p:txBody>
      </p:sp>
      <p:pic>
        <p:nvPicPr>
          <p:cNvPr id="1025"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022600"/>
            <a:ext cx="6732045"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5724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Configurations</a:t>
            </a:r>
            <a:endParaRPr lang="en-AU" dirty="0"/>
          </a:p>
        </p:txBody>
      </p:sp>
      <p:sp>
        <p:nvSpPr>
          <p:cNvPr id="3" name="Content Placeholder 2"/>
          <p:cNvSpPr>
            <a:spLocks noGrp="1"/>
          </p:cNvSpPr>
          <p:nvPr>
            <p:ph idx="10"/>
          </p:nvPr>
        </p:nvSpPr>
        <p:spPr>
          <a:xfrm>
            <a:off x="379413" y="1417638"/>
            <a:ext cx="11525250" cy="5260975"/>
          </a:xfrm>
        </p:spPr>
        <p:txBody>
          <a:bodyPr/>
          <a:lstStyle/>
          <a:p>
            <a:r>
              <a:rPr lang="en-AU" smtClean="0"/>
              <a:t>To manage your configurations, choose Organize in the menu then choose Test Configuration Manager</a:t>
            </a:r>
            <a:endParaRPr lang="en-AU" dirty="0"/>
          </a:p>
        </p:txBody>
      </p:sp>
      <p:pic>
        <p:nvPicPr>
          <p:cNvPr id="6146" name="Picture 2" descr="C:\Users\ANTHON~1.ENH\AppData\Local\Temp\SNAGHTML1c55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005" y="2817813"/>
            <a:ext cx="9676683" cy="386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8740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Manual Test</a:t>
            </a:r>
            <a:endParaRPr lang="en-US" dirty="0"/>
          </a:p>
        </p:txBody>
      </p:sp>
      <p:pic>
        <p:nvPicPr>
          <p:cNvPr id="4" name="Picture 3"/>
          <p:cNvPicPr>
            <a:picLocks noChangeAspect="1"/>
          </p:cNvPicPr>
          <p:nvPr/>
        </p:nvPicPr>
        <p:blipFill>
          <a:blip r:embed="rId2"/>
          <a:stretch>
            <a:fillRect/>
          </a:stretch>
        </p:blipFill>
        <p:spPr>
          <a:xfrm>
            <a:off x="379514" y="1245702"/>
            <a:ext cx="11612736" cy="3839009"/>
          </a:xfrm>
          <a:prstGeom prst="rect">
            <a:avLst/>
          </a:prstGeom>
        </p:spPr>
      </p:pic>
    </p:spTree>
    <p:extLst>
      <p:ext uri="{BB962C8B-B14F-4D97-AF65-F5344CB8AC3E}">
        <p14:creationId xmlns:p14="http://schemas.microsoft.com/office/powerpoint/2010/main" val="55226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AU" dirty="0"/>
              <a:t>Run Tests</a:t>
            </a:r>
          </a:p>
        </p:txBody>
      </p:sp>
    </p:spTree>
    <p:extLst>
      <p:ext uri="{BB962C8B-B14F-4D97-AF65-F5344CB8AC3E}">
        <p14:creationId xmlns:p14="http://schemas.microsoft.com/office/powerpoint/2010/main" val="11722296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Test Case – Fast Forward</a:t>
            </a:r>
            <a:endParaRPr lang="en-AU" dirty="0"/>
          </a:p>
        </p:txBody>
      </p:sp>
      <p:sp>
        <p:nvSpPr>
          <p:cNvPr id="3" name="Content Placeholder 2"/>
          <p:cNvSpPr>
            <a:spLocks noGrp="1"/>
          </p:cNvSpPr>
          <p:nvPr>
            <p:ph idx="10"/>
          </p:nvPr>
        </p:nvSpPr>
        <p:spPr>
          <a:xfrm>
            <a:off x="379413" y="1417638"/>
            <a:ext cx="11525250" cy="5260975"/>
          </a:xfrm>
        </p:spPr>
        <p:txBody>
          <a:bodyPr/>
          <a:lstStyle/>
          <a:p>
            <a:r>
              <a:rPr lang="en-AU" smtClean="0"/>
              <a:t>The idea behind fast forwarding test cases is as follows.</a:t>
            </a:r>
          </a:p>
          <a:p>
            <a:pPr lvl="1"/>
            <a:r>
              <a:rPr lang="en-AU" smtClean="0"/>
              <a:t>When a tester runs a manual test, the UI actions are recorded in the background</a:t>
            </a:r>
          </a:p>
          <a:p>
            <a:pPr lvl="1"/>
            <a:r>
              <a:rPr lang="en-AU" smtClean="0"/>
              <a:t>When the tester wants to re-run the test case to verify the bug, the tester can choose to automatically rerun as many of the recorded steps as necessary to take them quickly to the area they are most interested in</a:t>
            </a:r>
          </a:p>
          <a:p>
            <a:pPr lvl="1"/>
            <a:r>
              <a:rPr lang="en-AU" smtClean="0"/>
              <a:t>Action recordings are attached to the test case allowing automated playback in the future</a:t>
            </a:r>
            <a:endParaRPr lang="en-AU" dirty="0" smtClean="0"/>
          </a:p>
        </p:txBody>
      </p:sp>
    </p:spTree>
    <p:extLst>
      <p:ext uri="{BB962C8B-B14F-4D97-AF65-F5344CB8AC3E}">
        <p14:creationId xmlns:p14="http://schemas.microsoft.com/office/powerpoint/2010/main" val="30800861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AU" dirty="0"/>
              <a:t>Perform Exploratory Testing</a:t>
            </a:r>
          </a:p>
        </p:txBody>
      </p:sp>
    </p:spTree>
    <p:extLst>
      <p:ext uri="{BB962C8B-B14F-4D97-AF65-F5344CB8AC3E}">
        <p14:creationId xmlns:p14="http://schemas.microsoft.com/office/powerpoint/2010/main" val="13982830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Exploratory Testing in MTM</a:t>
            </a:r>
            <a:endParaRPr lang="en-AU" dirty="0"/>
          </a:p>
        </p:txBody>
      </p:sp>
      <p:sp>
        <p:nvSpPr>
          <p:cNvPr id="3" name="Content Placeholder 2"/>
          <p:cNvSpPr>
            <a:spLocks noGrp="1"/>
          </p:cNvSpPr>
          <p:nvPr>
            <p:ph idx="10"/>
          </p:nvPr>
        </p:nvSpPr>
        <p:spPr>
          <a:xfrm>
            <a:off x="379413" y="1417638"/>
            <a:ext cx="11525250" cy="5260975"/>
          </a:xfrm>
        </p:spPr>
        <p:txBody>
          <a:bodyPr/>
          <a:lstStyle/>
          <a:p>
            <a:r>
              <a:rPr lang="en-AU" smtClean="0"/>
              <a:t>When you want to commence an exploratory testing session you have the option to link any results to a particular requirement or not.</a:t>
            </a:r>
          </a:p>
          <a:p>
            <a:endParaRPr lang="en-AU" dirty="0"/>
          </a:p>
        </p:txBody>
      </p:sp>
      <p:pic>
        <p:nvPicPr>
          <p:cNvPr id="4" name="Picture 3"/>
          <p:cNvPicPr>
            <a:picLocks noChangeAspect="1"/>
          </p:cNvPicPr>
          <p:nvPr/>
        </p:nvPicPr>
        <p:blipFill>
          <a:blip r:embed="rId2"/>
          <a:stretch>
            <a:fillRect/>
          </a:stretch>
        </p:blipFill>
        <p:spPr>
          <a:xfrm>
            <a:off x="4407610" y="3281451"/>
            <a:ext cx="4552572" cy="2891885"/>
          </a:xfrm>
          <a:prstGeom prst="rect">
            <a:avLst/>
          </a:prstGeom>
        </p:spPr>
      </p:pic>
      <p:sp>
        <p:nvSpPr>
          <p:cNvPr id="5" name="TextBox 4"/>
          <p:cNvSpPr txBox="1"/>
          <p:nvPr/>
        </p:nvSpPr>
        <p:spPr>
          <a:xfrm>
            <a:off x="1828800" y="4038600"/>
            <a:ext cx="2437093" cy="954300"/>
          </a:xfrm>
          <a:prstGeom prst="rect">
            <a:avLst/>
          </a:prstGeom>
          <a:noFill/>
        </p:spPr>
        <p:txBody>
          <a:bodyPr wrap="square" rtlCol="0">
            <a:spAutoFit/>
          </a:bodyPr>
          <a:lstStyle/>
          <a:p>
            <a:r>
              <a:rPr lang="en-AU" sz="1867" dirty="0">
                <a:solidFill>
                  <a:srgbClr val="0071BC"/>
                </a:solidFill>
                <a:latin typeface="Segoe UI Light" panose="020B0502040204020203" pitchFamily="34" charset="0"/>
                <a:cs typeface="Segoe UI Light" panose="020B0502040204020203" pitchFamily="34" charset="0"/>
              </a:rPr>
              <a:t>Do exploratory testing and link to selected requirement</a:t>
            </a:r>
          </a:p>
        </p:txBody>
      </p:sp>
      <p:sp>
        <p:nvSpPr>
          <p:cNvPr id="6" name="TextBox 5"/>
          <p:cNvSpPr txBox="1"/>
          <p:nvPr/>
        </p:nvSpPr>
        <p:spPr>
          <a:xfrm>
            <a:off x="9555224" y="3100887"/>
            <a:ext cx="2437093" cy="954300"/>
          </a:xfrm>
          <a:prstGeom prst="rect">
            <a:avLst/>
          </a:prstGeom>
          <a:noFill/>
        </p:spPr>
        <p:txBody>
          <a:bodyPr wrap="square" rtlCol="0">
            <a:spAutoFit/>
          </a:bodyPr>
          <a:lstStyle/>
          <a:p>
            <a:r>
              <a:rPr lang="en-AU" sz="1867" dirty="0">
                <a:solidFill>
                  <a:srgbClr val="0071BC"/>
                </a:solidFill>
                <a:latin typeface="Segoe UI Light" panose="020B0502040204020203" pitchFamily="34" charset="0"/>
                <a:cs typeface="Segoe UI Light" panose="020B0502040204020203" pitchFamily="34" charset="0"/>
              </a:rPr>
              <a:t>Do exploratory testing without linking to a requirement</a:t>
            </a:r>
          </a:p>
        </p:txBody>
      </p:sp>
      <p:cxnSp>
        <p:nvCxnSpPr>
          <p:cNvPr id="8" name="Straight Arrow Connector 7"/>
          <p:cNvCxnSpPr/>
          <p:nvPr/>
        </p:nvCxnSpPr>
        <p:spPr>
          <a:xfrm flipH="1">
            <a:off x="8636000" y="3281451"/>
            <a:ext cx="919224" cy="4801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10294" y="4566942"/>
            <a:ext cx="600901" cy="1604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107159" y="4929194"/>
            <a:ext cx="300451" cy="5654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710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The problem</a:t>
            </a:r>
            <a:endParaRPr lang="en-AU" dirty="0"/>
          </a:p>
        </p:txBody>
      </p:sp>
      <p:sp>
        <p:nvSpPr>
          <p:cNvPr id="5" name="Content Placeholder 4"/>
          <p:cNvSpPr>
            <a:spLocks noGrp="1"/>
          </p:cNvSpPr>
          <p:nvPr>
            <p:ph idx="10"/>
          </p:nvPr>
        </p:nvSpPr>
        <p:spPr>
          <a:xfrm>
            <a:off x="379413" y="1417638"/>
            <a:ext cx="11525250" cy="5260975"/>
          </a:xfrm>
        </p:spPr>
        <p:txBody>
          <a:bodyPr/>
          <a:lstStyle/>
          <a:p>
            <a:r>
              <a:rPr lang="en-AU" smtClean="0"/>
              <a:t>When a tester finds a bug it is very common practise for the tester to repeat the exact same steps often two or three times to verify the bug and prove it is reproducible</a:t>
            </a:r>
          </a:p>
          <a:p>
            <a:r>
              <a:rPr lang="en-AU" smtClean="0"/>
              <a:t>This consumes significant amounts of a testers time and often involves repeating large numbers of steps</a:t>
            </a:r>
            <a:endParaRPr lang="en-AU" dirty="0"/>
          </a:p>
        </p:txBody>
      </p:sp>
    </p:spTree>
    <p:extLst>
      <p:ext uri="{BB962C8B-B14F-4D97-AF65-F5344CB8AC3E}">
        <p14:creationId xmlns:p14="http://schemas.microsoft.com/office/powerpoint/2010/main" val="190562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4522" y="223837"/>
            <a:ext cx="11836977" cy="6487203"/>
          </a:xfrm>
          <a:prstGeom prst="rect">
            <a:avLst/>
          </a:prstGeom>
        </p:spPr>
      </p:pic>
    </p:spTree>
    <p:extLst>
      <p:ext uri="{BB962C8B-B14F-4D97-AF65-F5344CB8AC3E}">
        <p14:creationId xmlns:p14="http://schemas.microsoft.com/office/powerpoint/2010/main" val="1724716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50" y="633412"/>
            <a:ext cx="12153900" cy="5591175"/>
          </a:xfrm>
          <a:prstGeom prst="rect">
            <a:avLst/>
          </a:prstGeom>
        </p:spPr>
      </p:pic>
    </p:spTree>
    <p:extLst>
      <p:ext uri="{BB962C8B-B14F-4D97-AF65-F5344CB8AC3E}">
        <p14:creationId xmlns:p14="http://schemas.microsoft.com/office/powerpoint/2010/main" val="1494483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2" y="3124301"/>
            <a:ext cx="11149013" cy="609398"/>
          </a:xfrm>
        </p:spPr>
        <p:txBody>
          <a:bodyPr>
            <a:normAutofit fontScale="90000"/>
          </a:bodyPr>
          <a:lstStyle/>
          <a:p>
            <a:r>
              <a:rPr lang="en-US" dirty="0" smtClean="0"/>
              <a:t>Formal Test Case Management</a:t>
            </a:r>
            <a:endParaRPr lang="en-US" dirty="0"/>
          </a:p>
        </p:txBody>
      </p:sp>
    </p:spTree>
    <p:extLst>
      <p:ext uri="{BB962C8B-B14F-4D97-AF65-F5344CB8AC3E}">
        <p14:creationId xmlns:p14="http://schemas.microsoft.com/office/powerpoint/2010/main" val="1605628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Diagram 50"/>
          <p:cNvGraphicFramePr/>
          <p:nvPr>
            <p:extLst>
              <p:ext uri="{D42A27DB-BD31-4B8C-83A1-F6EECF244321}">
                <p14:modId xmlns:p14="http://schemas.microsoft.com/office/powerpoint/2010/main" val="2590658145"/>
              </p:ext>
            </p:extLst>
          </p:nvPr>
        </p:nvGraphicFramePr>
        <p:xfrm>
          <a:off x="611030" y="1143000"/>
          <a:ext cx="10868369"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2" name="Curved Down Arrow 51"/>
          <p:cNvSpPr/>
          <p:nvPr/>
        </p:nvSpPr>
        <p:spPr>
          <a:xfrm rot="10800000">
            <a:off x="3658236" y="5234186"/>
            <a:ext cx="4875530" cy="1143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3" name="TextBox 52"/>
          <p:cNvSpPr txBox="1"/>
          <p:nvPr/>
        </p:nvSpPr>
        <p:spPr>
          <a:xfrm>
            <a:off x="4673971" y="5542764"/>
            <a:ext cx="3148780" cy="369332"/>
          </a:xfrm>
          <a:prstGeom prst="rect">
            <a:avLst/>
          </a:prstGeom>
          <a:noFill/>
        </p:spPr>
        <p:txBody>
          <a:bodyPr wrap="square" rtlCol="0">
            <a:spAutoFit/>
          </a:bodyPr>
          <a:lstStyle/>
          <a:p>
            <a:pPr algn="ctr"/>
            <a:r>
              <a:rPr lang="en-US" dirty="0">
                <a:solidFill>
                  <a:prstClr val="white"/>
                </a:solidFill>
              </a:rPr>
              <a:t>Multiple Iterations</a:t>
            </a:r>
            <a:endParaRPr lang="en-US" dirty="0">
              <a:solidFill>
                <a:prstClr val="white"/>
              </a:solidFill>
            </a:endParaRPr>
          </a:p>
        </p:txBody>
      </p:sp>
      <p:sp>
        <p:nvSpPr>
          <p:cNvPr id="54" name="Title 53"/>
          <p:cNvSpPr>
            <a:spLocks noGrp="1"/>
          </p:cNvSpPr>
          <p:nvPr>
            <p:ph type="title"/>
          </p:nvPr>
        </p:nvSpPr>
        <p:spPr>
          <a:xfrm>
            <a:off x="671945" y="167697"/>
            <a:ext cx="10515600" cy="705139"/>
          </a:xfrm>
        </p:spPr>
        <p:txBody>
          <a:bodyPr/>
          <a:lstStyle/>
          <a:p>
            <a:r>
              <a:rPr lang="en-US" dirty="0" smtClean="0"/>
              <a:t>Test Strategy</a:t>
            </a:r>
            <a:endParaRPr lang="en-US" dirty="0"/>
          </a:p>
        </p:txBody>
      </p:sp>
    </p:spTree>
    <p:extLst>
      <p:ext uri="{BB962C8B-B14F-4D97-AF65-F5344CB8AC3E}">
        <p14:creationId xmlns:p14="http://schemas.microsoft.com/office/powerpoint/2010/main" val="6196319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220470" y="1508442"/>
            <a:ext cx="2742486"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Iteration 1</a:t>
            </a:r>
          </a:p>
        </p:txBody>
      </p:sp>
      <p:sp>
        <p:nvSpPr>
          <p:cNvPr id="4" name="Rounded Rectangle 3"/>
          <p:cNvSpPr/>
          <p:nvPr/>
        </p:nvSpPr>
        <p:spPr>
          <a:xfrm>
            <a:off x="3962956" y="1508442"/>
            <a:ext cx="2742486"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Iteration 2</a:t>
            </a:r>
          </a:p>
        </p:txBody>
      </p:sp>
      <p:sp>
        <p:nvSpPr>
          <p:cNvPr id="5" name="Rounded Rectangle 4"/>
          <p:cNvSpPr/>
          <p:nvPr/>
        </p:nvSpPr>
        <p:spPr>
          <a:xfrm>
            <a:off x="9041633" y="1508442"/>
            <a:ext cx="2742486"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Release Iteration</a:t>
            </a:r>
          </a:p>
        </p:txBody>
      </p:sp>
      <p:sp>
        <p:nvSpPr>
          <p:cNvPr id="7" name="Right Arrow 6"/>
          <p:cNvSpPr/>
          <p:nvPr/>
        </p:nvSpPr>
        <p:spPr>
          <a:xfrm>
            <a:off x="6705443" y="1813242"/>
            <a:ext cx="233619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ounded Rectangle 7"/>
          <p:cNvSpPr/>
          <p:nvPr/>
        </p:nvSpPr>
        <p:spPr>
          <a:xfrm>
            <a:off x="1423620" y="2270442"/>
            <a:ext cx="1117309" cy="30480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rPr>
              <a:t>Feature A</a:t>
            </a:r>
          </a:p>
        </p:txBody>
      </p:sp>
      <p:sp>
        <p:nvSpPr>
          <p:cNvPr id="9" name="Rounded Rectangle 8"/>
          <p:cNvSpPr/>
          <p:nvPr/>
        </p:nvSpPr>
        <p:spPr>
          <a:xfrm>
            <a:off x="2540929" y="2270442"/>
            <a:ext cx="1117309" cy="3048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prstClr val="black"/>
                </a:solidFill>
              </a:rPr>
              <a:t>Feature B</a:t>
            </a:r>
          </a:p>
        </p:txBody>
      </p:sp>
      <p:sp>
        <p:nvSpPr>
          <p:cNvPr id="10" name="Rounded Rectangle 9"/>
          <p:cNvSpPr/>
          <p:nvPr/>
        </p:nvSpPr>
        <p:spPr>
          <a:xfrm>
            <a:off x="4166104" y="2270442"/>
            <a:ext cx="1117309" cy="3048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prstClr val="black"/>
                </a:solidFill>
              </a:rPr>
              <a:t>Feature C</a:t>
            </a:r>
          </a:p>
        </p:txBody>
      </p:sp>
      <p:sp>
        <p:nvSpPr>
          <p:cNvPr id="11" name="Rounded Rectangle 10"/>
          <p:cNvSpPr/>
          <p:nvPr/>
        </p:nvSpPr>
        <p:spPr>
          <a:xfrm>
            <a:off x="5283413" y="2270442"/>
            <a:ext cx="1117309" cy="3048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prstClr val="black"/>
                </a:solidFill>
              </a:rPr>
              <a:t>Feature D</a:t>
            </a:r>
          </a:p>
        </p:txBody>
      </p:sp>
      <p:cxnSp>
        <p:nvCxnSpPr>
          <p:cNvPr id="13" name="Straight Connector 12"/>
          <p:cNvCxnSpPr/>
          <p:nvPr/>
        </p:nvCxnSpPr>
        <p:spPr>
          <a:xfrm rot="5400000">
            <a:off x="-1332230" y="4076700"/>
            <a:ext cx="5105400"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4" name="Straight Connector 13"/>
          <p:cNvCxnSpPr/>
          <p:nvPr/>
        </p:nvCxnSpPr>
        <p:spPr>
          <a:xfrm rot="5400000">
            <a:off x="1410256" y="4076700"/>
            <a:ext cx="5105400"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rot="5400000">
            <a:off x="4152742" y="4076700"/>
            <a:ext cx="5105400"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6" name="Straight Connector 15"/>
          <p:cNvCxnSpPr/>
          <p:nvPr/>
        </p:nvCxnSpPr>
        <p:spPr>
          <a:xfrm rot="5400000">
            <a:off x="6488933" y="4076700"/>
            <a:ext cx="5105400"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7" name="Straight Connector 16"/>
          <p:cNvCxnSpPr/>
          <p:nvPr/>
        </p:nvCxnSpPr>
        <p:spPr>
          <a:xfrm rot="5400000">
            <a:off x="9231419" y="4076700"/>
            <a:ext cx="51054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210145" y="2848642"/>
            <a:ext cx="765273" cy="584775"/>
          </a:xfrm>
          <a:prstGeom prst="rect">
            <a:avLst/>
          </a:prstGeom>
          <a:noFill/>
        </p:spPr>
        <p:txBody>
          <a:bodyPr wrap="none" rtlCol="0">
            <a:spAutoFit/>
          </a:bodyPr>
          <a:lstStyle/>
          <a:p>
            <a:pPr algn="ctr"/>
            <a:r>
              <a:rPr lang="en-US" sz="1600" dirty="0">
                <a:solidFill>
                  <a:prstClr val="white"/>
                </a:solidFill>
              </a:rPr>
              <a:t>Unit </a:t>
            </a:r>
          </a:p>
          <a:p>
            <a:pPr algn="ctr"/>
            <a:r>
              <a:rPr lang="en-US" sz="1600" dirty="0">
                <a:solidFill>
                  <a:prstClr val="white"/>
                </a:solidFill>
              </a:rPr>
              <a:t>Testing</a:t>
            </a:r>
            <a:endParaRPr lang="en-US" sz="1600" dirty="0">
              <a:solidFill>
                <a:prstClr val="white"/>
              </a:solidFill>
            </a:endParaRPr>
          </a:p>
        </p:txBody>
      </p:sp>
      <p:sp>
        <p:nvSpPr>
          <p:cNvPr id="19" name="TextBox 18"/>
          <p:cNvSpPr txBox="1"/>
          <p:nvPr/>
        </p:nvSpPr>
        <p:spPr>
          <a:xfrm>
            <a:off x="162982" y="3797668"/>
            <a:ext cx="859531" cy="584775"/>
          </a:xfrm>
          <a:prstGeom prst="rect">
            <a:avLst/>
          </a:prstGeom>
          <a:noFill/>
        </p:spPr>
        <p:txBody>
          <a:bodyPr wrap="none" rtlCol="0">
            <a:spAutoFit/>
          </a:bodyPr>
          <a:lstStyle/>
          <a:p>
            <a:pPr algn="ctr"/>
            <a:r>
              <a:rPr lang="en-US" sz="1600" dirty="0">
                <a:solidFill>
                  <a:prstClr val="white"/>
                </a:solidFill>
              </a:rPr>
              <a:t>Manual </a:t>
            </a:r>
          </a:p>
          <a:p>
            <a:pPr algn="ctr"/>
            <a:r>
              <a:rPr lang="en-US" sz="1600" dirty="0">
                <a:solidFill>
                  <a:prstClr val="white"/>
                </a:solidFill>
              </a:rPr>
              <a:t>Testing</a:t>
            </a:r>
            <a:endParaRPr lang="en-US" sz="1600" dirty="0">
              <a:solidFill>
                <a:prstClr val="white"/>
              </a:solidFill>
            </a:endParaRPr>
          </a:p>
        </p:txBody>
      </p:sp>
      <p:sp>
        <p:nvSpPr>
          <p:cNvPr id="20" name="TextBox 19"/>
          <p:cNvSpPr txBox="1"/>
          <p:nvPr/>
        </p:nvSpPr>
        <p:spPr>
          <a:xfrm>
            <a:off x="12756" y="4689277"/>
            <a:ext cx="1160061" cy="584775"/>
          </a:xfrm>
          <a:prstGeom prst="rect">
            <a:avLst/>
          </a:prstGeom>
          <a:noFill/>
        </p:spPr>
        <p:txBody>
          <a:bodyPr wrap="none" rtlCol="0">
            <a:spAutoFit/>
          </a:bodyPr>
          <a:lstStyle/>
          <a:p>
            <a:pPr algn="ctr"/>
            <a:r>
              <a:rPr lang="en-US" sz="1600" dirty="0">
                <a:solidFill>
                  <a:prstClr val="white"/>
                </a:solidFill>
              </a:rPr>
              <a:t>Regression </a:t>
            </a:r>
          </a:p>
          <a:p>
            <a:pPr algn="ctr"/>
            <a:r>
              <a:rPr lang="en-US" sz="1600" dirty="0">
                <a:solidFill>
                  <a:prstClr val="white"/>
                </a:solidFill>
              </a:rPr>
              <a:t>Testing</a:t>
            </a:r>
            <a:endParaRPr lang="en-US" sz="1600" dirty="0">
              <a:solidFill>
                <a:prstClr val="white"/>
              </a:solidFill>
            </a:endParaRPr>
          </a:p>
        </p:txBody>
      </p:sp>
      <p:sp>
        <p:nvSpPr>
          <p:cNvPr id="21" name="TextBox 20"/>
          <p:cNvSpPr txBox="1"/>
          <p:nvPr/>
        </p:nvSpPr>
        <p:spPr>
          <a:xfrm>
            <a:off x="-68141" y="5613008"/>
            <a:ext cx="1321773" cy="584775"/>
          </a:xfrm>
          <a:prstGeom prst="rect">
            <a:avLst/>
          </a:prstGeom>
          <a:noFill/>
        </p:spPr>
        <p:txBody>
          <a:bodyPr wrap="none" rtlCol="0">
            <a:spAutoFit/>
          </a:bodyPr>
          <a:lstStyle/>
          <a:p>
            <a:pPr algn="ctr"/>
            <a:r>
              <a:rPr lang="en-US" sz="1600" dirty="0">
                <a:solidFill>
                  <a:prstClr val="white"/>
                </a:solidFill>
              </a:rPr>
              <a:t>Performance </a:t>
            </a:r>
          </a:p>
          <a:p>
            <a:pPr algn="ctr"/>
            <a:r>
              <a:rPr lang="en-US" sz="1600" dirty="0">
                <a:solidFill>
                  <a:prstClr val="white"/>
                </a:solidFill>
              </a:rPr>
              <a:t>Testing</a:t>
            </a:r>
            <a:endParaRPr lang="en-US" sz="1600" dirty="0">
              <a:solidFill>
                <a:prstClr val="white"/>
              </a:solidFill>
            </a:endParaRPr>
          </a:p>
        </p:txBody>
      </p:sp>
      <p:sp>
        <p:nvSpPr>
          <p:cNvPr id="25" name="Right Arrow 24"/>
          <p:cNvSpPr/>
          <p:nvPr/>
        </p:nvSpPr>
        <p:spPr>
          <a:xfrm>
            <a:off x="3962957" y="5559477"/>
            <a:ext cx="7821163" cy="48463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sp>
        <p:nvSpPr>
          <p:cNvPr id="26" name="Right Arrow 25"/>
          <p:cNvSpPr/>
          <p:nvPr/>
        </p:nvSpPr>
        <p:spPr>
          <a:xfrm>
            <a:off x="2439353" y="2766518"/>
            <a:ext cx="6602280" cy="48463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sp>
        <p:nvSpPr>
          <p:cNvPr id="22" name="Right Arrow 21"/>
          <p:cNvSpPr/>
          <p:nvPr/>
        </p:nvSpPr>
        <p:spPr>
          <a:xfrm>
            <a:off x="1423618" y="2766518"/>
            <a:ext cx="1218883" cy="48463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prstClr val="white"/>
              </a:solidFill>
            </a:endParaRPr>
          </a:p>
        </p:txBody>
      </p:sp>
      <p:sp>
        <p:nvSpPr>
          <p:cNvPr id="27" name="Right Arrow 26"/>
          <p:cNvSpPr/>
          <p:nvPr/>
        </p:nvSpPr>
        <p:spPr>
          <a:xfrm>
            <a:off x="3658235" y="3730677"/>
            <a:ext cx="5383398" cy="48463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sp>
        <p:nvSpPr>
          <p:cNvPr id="23" name="Right Arrow 22"/>
          <p:cNvSpPr/>
          <p:nvPr/>
        </p:nvSpPr>
        <p:spPr>
          <a:xfrm>
            <a:off x="2439354" y="3730677"/>
            <a:ext cx="1523603" cy="48463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prstClr val="white"/>
              </a:solidFill>
            </a:endParaRPr>
          </a:p>
        </p:txBody>
      </p:sp>
      <p:sp>
        <p:nvSpPr>
          <p:cNvPr id="28" name="Right Arrow 27"/>
          <p:cNvSpPr/>
          <p:nvPr/>
        </p:nvSpPr>
        <p:spPr>
          <a:xfrm>
            <a:off x="5181839" y="4617084"/>
            <a:ext cx="6602280" cy="48463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sp>
        <p:nvSpPr>
          <p:cNvPr id="24" name="Right Arrow 23"/>
          <p:cNvSpPr/>
          <p:nvPr/>
        </p:nvSpPr>
        <p:spPr>
          <a:xfrm>
            <a:off x="3962957" y="4617084"/>
            <a:ext cx="1523603" cy="48463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prstClr val="white"/>
              </a:solidFill>
            </a:endParaRPr>
          </a:p>
        </p:txBody>
      </p:sp>
      <p:sp>
        <p:nvSpPr>
          <p:cNvPr id="29" name="Rounded Rectangle 28"/>
          <p:cNvSpPr/>
          <p:nvPr/>
        </p:nvSpPr>
        <p:spPr>
          <a:xfrm>
            <a:off x="1423620" y="2270442"/>
            <a:ext cx="1117309" cy="3048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prstClr val="black"/>
                </a:solidFill>
              </a:rPr>
              <a:t>Feature A</a:t>
            </a:r>
          </a:p>
        </p:txBody>
      </p:sp>
      <p:cxnSp>
        <p:nvCxnSpPr>
          <p:cNvPr id="30" name="Straight Connector 29"/>
          <p:cNvCxnSpPr/>
          <p:nvPr/>
        </p:nvCxnSpPr>
        <p:spPr>
          <a:xfrm rot="10800000">
            <a:off x="1589" y="3505200"/>
            <a:ext cx="11782531"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33" name="Straight Connector 32"/>
          <p:cNvCxnSpPr/>
          <p:nvPr/>
        </p:nvCxnSpPr>
        <p:spPr>
          <a:xfrm rot="10800000">
            <a:off x="1589" y="4413373"/>
            <a:ext cx="11782531"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34" name="Straight Connector 33"/>
          <p:cNvCxnSpPr/>
          <p:nvPr/>
        </p:nvCxnSpPr>
        <p:spPr>
          <a:xfrm rot="10800000">
            <a:off x="1589" y="5329325"/>
            <a:ext cx="11782531"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p:nvCxnSpPr>
        <p:spPr>
          <a:xfrm rot="10800000">
            <a:off x="1589" y="6245277"/>
            <a:ext cx="11782531" cy="0"/>
          </a:xfrm>
          <a:prstGeom prst="line">
            <a:avLst/>
          </a:prstGeom>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smtClean="0"/>
              <a:t>Test Strategy</a:t>
            </a:r>
            <a:endParaRPr lang="en-US" dirty="0"/>
          </a:p>
        </p:txBody>
      </p:sp>
    </p:spTree>
    <p:custDataLst>
      <p:tags r:id="rId1"/>
    </p:custDataLst>
    <p:extLst>
      <p:ext uri="{BB962C8B-B14F-4D97-AF65-F5344CB8AC3E}">
        <p14:creationId xmlns:p14="http://schemas.microsoft.com/office/powerpoint/2010/main" val="4063374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childTnLst>
                          </p:cTn>
                        </p:par>
                        <p:par>
                          <p:cTn id="7" fill="hold">
                            <p:stCondLst>
                              <p:cond delay="0"/>
                            </p:stCondLst>
                            <p:childTnLst>
                              <p:par>
                                <p:cTn id="8" presetID="17" presetClass="entr" presetSubtype="8" fill="hold" grpId="0" nodeType="afterEffect">
                                  <p:stCondLst>
                                    <p:cond delay="100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ppt_x</p:attrName>
                                        </p:attrNameLst>
                                      </p:cBhvr>
                                      <p:tavLst>
                                        <p:tav tm="0">
                                          <p:val>
                                            <p:strVal val="#ppt_x-#ppt_w/2"/>
                                          </p:val>
                                        </p:tav>
                                        <p:tav tm="100000">
                                          <p:val>
                                            <p:strVal val="#ppt_x"/>
                                          </p:val>
                                        </p:tav>
                                      </p:tavLst>
                                    </p:anim>
                                    <p:anim calcmode="lin" valueType="num">
                                      <p:cBhvr>
                                        <p:cTn id="11" dur="500" fill="hold"/>
                                        <p:tgtEl>
                                          <p:spTgt spid="22"/>
                                        </p:tgtEl>
                                        <p:attrNameLst>
                                          <p:attrName>ppt_y</p:attrName>
                                        </p:attrNameLst>
                                      </p:cBhvr>
                                      <p:tavLst>
                                        <p:tav tm="0">
                                          <p:val>
                                            <p:strVal val="#ppt_y"/>
                                          </p:val>
                                        </p:tav>
                                        <p:tav tm="100000">
                                          <p:val>
                                            <p:strVal val="#ppt_y"/>
                                          </p:val>
                                        </p:tav>
                                      </p:tavLst>
                                    </p:anim>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strVal val="#ppt_h"/>
                                          </p:val>
                                        </p:tav>
                                        <p:tav tm="100000">
                                          <p:val>
                                            <p:strVal val="#ppt_h"/>
                                          </p:val>
                                        </p:tav>
                                      </p:tavLst>
                                    </p:anim>
                                  </p:childTnLst>
                                </p:cTn>
                              </p:par>
                            </p:childTnLst>
                          </p:cTn>
                        </p:par>
                        <p:par>
                          <p:cTn id="14" fill="hold">
                            <p:stCondLst>
                              <p:cond delay="1500"/>
                            </p:stCondLst>
                            <p:childTnLst>
                              <p:par>
                                <p:cTn id="15" presetID="17" presetClass="entr" presetSubtype="8" fill="hold" grpId="0" nodeType="afterEffect">
                                  <p:stCondLst>
                                    <p:cond delay="10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ppt_x</p:attrName>
                                        </p:attrNameLst>
                                      </p:cBhvr>
                                      <p:tavLst>
                                        <p:tav tm="0">
                                          <p:val>
                                            <p:strVal val="#ppt_x-#ppt_w/2"/>
                                          </p:val>
                                        </p:tav>
                                        <p:tav tm="100000">
                                          <p:val>
                                            <p:strVal val="#ppt_x"/>
                                          </p:val>
                                        </p:tav>
                                      </p:tavLst>
                                    </p:anim>
                                    <p:anim calcmode="lin" valueType="num">
                                      <p:cBhvr>
                                        <p:cTn id="18" dur="500" fill="hold"/>
                                        <p:tgtEl>
                                          <p:spTgt spid="23"/>
                                        </p:tgtEl>
                                        <p:attrNameLst>
                                          <p:attrName>ppt_y</p:attrName>
                                        </p:attrNameLst>
                                      </p:cBhvr>
                                      <p:tavLst>
                                        <p:tav tm="0">
                                          <p:val>
                                            <p:strVal val="#ppt_y"/>
                                          </p:val>
                                        </p:tav>
                                        <p:tav tm="100000">
                                          <p:val>
                                            <p:strVal val="#ppt_y"/>
                                          </p:val>
                                        </p:tav>
                                      </p:tavLst>
                                    </p:anim>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strVal val="#ppt_h"/>
                                          </p:val>
                                        </p:tav>
                                        <p:tav tm="100000">
                                          <p:val>
                                            <p:strVal val="#ppt_h"/>
                                          </p:val>
                                        </p:tav>
                                      </p:tavLst>
                                    </p:anim>
                                  </p:childTnLst>
                                </p:cTn>
                              </p:par>
                            </p:childTnLst>
                          </p:cTn>
                        </p:par>
                        <p:par>
                          <p:cTn id="21" fill="hold">
                            <p:stCondLst>
                              <p:cond delay="3000"/>
                            </p:stCondLst>
                            <p:childTnLst>
                              <p:par>
                                <p:cTn id="22" presetID="17" presetClass="entr" presetSubtype="8" fill="hold" grpId="0" nodeType="afterEffect">
                                  <p:stCondLst>
                                    <p:cond delay="1000"/>
                                  </p:stCondLst>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ppt_x</p:attrName>
                                        </p:attrNameLst>
                                      </p:cBhvr>
                                      <p:tavLst>
                                        <p:tav tm="0">
                                          <p:val>
                                            <p:strVal val="#ppt_x-#ppt_w/2"/>
                                          </p:val>
                                        </p:tav>
                                        <p:tav tm="100000">
                                          <p:val>
                                            <p:strVal val="#ppt_x"/>
                                          </p:val>
                                        </p:tav>
                                      </p:tavLst>
                                    </p:anim>
                                    <p:anim calcmode="lin" valueType="num">
                                      <p:cBhvr>
                                        <p:cTn id="25" dur="500" fill="hold"/>
                                        <p:tgtEl>
                                          <p:spTgt spid="24"/>
                                        </p:tgtEl>
                                        <p:attrNameLst>
                                          <p:attrName>ppt_y</p:attrName>
                                        </p:attrNameLst>
                                      </p:cBhvr>
                                      <p:tavLst>
                                        <p:tav tm="0">
                                          <p:val>
                                            <p:strVal val="#ppt_y"/>
                                          </p:val>
                                        </p:tav>
                                        <p:tav tm="100000">
                                          <p:val>
                                            <p:strVal val="#ppt_y"/>
                                          </p:val>
                                        </p:tav>
                                      </p:tavLst>
                                    </p:anim>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ppt_x</p:attrName>
                                        </p:attrNameLst>
                                      </p:cBhvr>
                                      <p:tavLst>
                                        <p:tav tm="0">
                                          <p:val>
                                            <p:strVal val="#ppt_x-#ppt_w/2"/>
                                          </p:val>
                                        </p:tav>
                                        <p:tav tm="100000">
                                          <p:val>
                                            <p:strVal val="#ppt_x"/>
                                          </p:val>
                                        </p:tav>
                                      </p:tavLst>
                                    </p:anim>
                                    <p:anim calcmode="lin" valueType="num">
                                      <p:cBhvr>
                                        <p:cTn id="33" dur="500" fill="hold"/>
                                        <p:tgtEl>
                                          <p:spTgt spid="26"/>
                                        </p:tgtEl>
                                        <p:attrNameLst>
                                          <p:attrName>ppt_y</p:attrName>
                                        </p:attrNameLst>
                                      </p:cBhvr>
                                      <p:tavLst>
                                        <p:tav tm="0">
                                          <p:val>
                                            <p:strVal val="#ppt_y"/>
                                          </p:val>
                                        </p:tav>
                                        <p:tav tm="100000">
                                          <p:val>
                                            <p:strVal val="#ppt_y"/>
                                          </p:val>
                                        </p:tav>
                                      </p:tavLst>
                                    </p:anim>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strVal val="#ppt_h"/>
                                          </p:val>
                                        </p:tav>
                                        <p:tav tm="100000">
                                          <p:val>
                                            <p:strVal val="#ppt_h"/>
                                          </p:val>
                                        </p:tav>
                                      </p:tavLst>
                                    </p:anim>
                                  </p:childTnLst>
                                </p:cTn>
                              </p:par>
                            </p:childTnLst>
                          </p:cTn>
                        </p:par>
                        <p:par>
                          <p:cTn id="36" fill="hold">
                            <p:stCondLst>
                              <p:cond delay="500"/>
                            </p:stCondLst>
                            <p:childTnLst>
                              <p:par>
                                <p:cTn id="37" presetID="17" presetClass="entr" presetSubtype="8" fill="hold" grpId="0" nodeType="afterEffect">
                                  <p:stCondLst>
                                    <p:cond delay="100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ppt_x</p:attrName>
                                        </p:attrNameLst>
                                      </p:cBhvr>
                                      <p:tavLst>
                                        <p:tav tm="0">
                                          <p:val>
                                            <p:strVal val="#ppt_x-#ppt_w/2"/>
                                          </p:val>
                                        </p:tav>
                                        <p:tav tm="100000">
                                          <p:val>
                                            <p:strVal val="#ppt_x"/>
                                          </p:val>
                                        </p:tav>
                                      </p:tavLst>
                                    </p:anim>
                                    <p:anim calcmode="lin" valueType="num">
                                      <p:cBhvr>
                                        <p:cTn id="40" dur="500" fill="hold"/>
                                        <p:tgtEl>
                                          <p:spTgt spid="27"/>
                                        </p:tgtEl>
                                        <p:attrNameLst>
                                          <p:attrName>ppt_y</p:attrName>
                                        </p:attrNameLst>
                                      </p:cBhvr>
                                      <p:tavLst>
                                        <p:tav tm="0">
                                          <p:val>
                                            <p:strVal val="#ppt_y"/>
                                          </p:val>
                                        </p:tav>
                                        <p:tav tm="100000">
                                          <p:val>
                                            <p:strVal val="#ppt_y"/>
                                          </p:val>
                                        </p:tav>
                                      </p:tavLst>
                                    </p:anim>
                                    <p:anim calcmode="lin" valueType="num">
                                      <p:cBhvr>
                                        <p:cTn id="41" dur="500" fill="hold"/>
                                        <p:tgtEl>
                                          <p:spTgt spid="27"/>
                                        </p:tgtEl>
                                        <p:attrNameLst>
                                          <p:attrName>ppt_w</p:attrName>
                                        </p:attrNameLst>
                                      </p:cBhvr>
                                      <p:tavLst>
                                        <p:tav tm="0">
                                          <p:val>
                                            <p:fltVal val="0"/>
                                          </p:val>
                                        </p:tav>
                                        <p:tav tm="100000">
                                          <p:val>
                                            <p:strVal val="#ppt_w"/>
                                          </p:val>
                                        </p:tav>
                                      </p:tavLst>
                                    </p:anim>
                                    <p:anim calcmode="lin" valueType="num">
                                      <p:cBhvr>
                                        <p:cTn id="42" dur="500" fill="hold"/>
                                        <p:tgtEl>
                                          <p:spTgt spid="27"/>
                                        </p:tgtEl>
                                        <p:attrNameLst>
                                          <p:attrName>ppt_h</p:attrName>
                                        </p:attrNameLst>
                                      </p:cBhvr>
                                      <p:tavLst>
                                        <p:tav tm="0">
                                          <p:val>
                                            <p:strVal val="#ppt_h"/>
                                          </p:val>
                                        </p:tav>
                                        <p:tav tm="100000">
                                          <p:val>
                                            <p:strVal val="#ppt_h"/>
                                          </p:val>
                                        </p:tav>
                                      </p:tavLst>
                                    </p:anim>
                                  </p:childTnLst>
                                </p:cTn>
                              </p:par>
                            </p:childTnLst>
                          </p:cTn>
                        </p:par>
                        <p:par>
                          <p:cTn id="43" fill="hold">
                            <p:stCondLst>
                              <p:cond delay="2000"/>
                            </p:stCondLst>
                            <p:childTnLst>
                              <p:par>
                                <p:cTn id="44" presetID="17" presetClass="entr" presetSubtype="8" fill="hold" grpId="0" nodeType="afterEffect">
                                  <p:stCondLst>
                                    <p:cond delay="1000"/>
                                  </p:stCondLst>
                                  <p:childTnLst>
                                    <p:set>
                                      <p:cBhvr>
                                        <p:cTn id="45" dur="1" fill="hold">
                                          <p:stCondLst>
                                            <p:cond delay="0"/>
                                          </p:stCondLst>
                                        </p:cTn>
                                        <p:tgtEl>
                                          <p:spTgt spid="28"/>
                                        </p:tgtEl>
                                        <p:attrNameLst>
                                          <p:attrName>style.visibility</p:attrName>
                                        </p:attrNameLst>
                                      </p:cBhvr>
                                      <p:to>
                                        <p:strVal val="visible"/>
                                      </p:to>
                                    </p:set>
                                    <p:anim calcmode="lin" valueType="num">
                                      <p:cBhvr>
                                        <p:cTn id="46" dur="500" fill="hold"/>
                                        <p:tgtEl>
                                          <p:spTgt spid="28"/>
                                        </p:tgtEl>
                                        <p:attrNameLst>
                                          <p:attrName>ppt_x</p:attrName>
                                        </p:attrNameLst>
                                      </p:cBhvr>
                                      <p:tavLst>
                                        <p:tav tm="0">
                                          <p:val>
                                            <p:strVal val="#ppt_x-#ppt_w/2"/>
                                          </p:val>
                                        </p:tav>
                                        <p:tav tm="100000">
                                          <p:val>
                                            <p:strVal val="#ppt_x"/>
                                          </p:val>
                                        </p:tav>
                                      </p:tavLst>
                                    </p:anim>
                                    <p:anim calcmode="lin" valueType="num">
                                      <p:cBhvr>
                                        <p:cTn id="47" dur="500" fill="hold"/>
                                        <p:tgtEl>
                                          <p:spTgt spid="28"/>
                                        </p:tgtEl>
                                        <p:attrNameLst>
                                          <p:attrName>ppt_y</p:attrName>
                                        </p:attrNameLst>
                                      </p:cBhvr>
                                      <p:tavLst>
                                        <p:tav tm="0">
                                          <p:val>
                                            <p:strVal val="#ppt_y"/>
                                          </p:val>
                                        </p:tav>
                                        <p:tav tm="100000">
                                          <p:val>
                                            <p:strVal val="#ppt_y"/>
                                          </p:val>
                                        </p:tav>
                                      </p:tavLst>
                                    </p:anim>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strVal val="#ppt_h"/>
                                          </p:val>
                                        </p:tav>
                                        <p:tav tm="100000">
                                          <p:val>
                                            <p:strVal val="#ppt_h"/>
                                          </p:val>
                                        </p:tav>
                                      </p:tavLst>
                                    </p:anim>
                                  </p:childTnLst>
                                </p:cTn>
                              </p:par>
                            </p:childTnLst>
                          </p:cTn>
                        </p:par>
                        <p:par>
                          <p:cTn id="50" fill="hold">
                            <p:stCondLst>
                              <p:cond delay="3500"/>
                            </p:stCondLst>
                            <p:childTnLst>
                              <p:par>
                                <p:cTn id="51" presetID="17" presetClass="entr" presetSubtype="8" fill="hold" grpId="0" nodeType="afterEffect">
                                  <p:stCondLst>
                                    <p:cond delay="10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ppt_x</p:attrName>
                                        </p:attrNameLst>
                                      </p:cBhvr>
                                      <p:tavLst>
                                        <p:tav tm="0">
                                          <p:val>
                                            <p:strVal val="#ppt_x-#ppt_w/2"/>
                                          </p:val>
                                        </p:tav>
                                        <p:tav tm="100000">
                                          <p:val>
                                            <p:strVal val="#ppt_x"/>
                                          </p:val>
                                        </p:tav>
                                      </p:tavLst>
                                    </p:anim>
                                    <p:anim calcmode="lin" valueType="num">
                                      <p:cBhvr>
                                        <p:cTn id="54" dur="500" fill="hold"/>
                                        <p:tgtEl>
                                          <p:spTgt spid="25"/>
                                        </p:tgtEl>
                                        <p:attrNameLst>
                                          <p:attrName>ppt_y</p:attrName>
                                        </p:attrNameLst>
                                      </p:cBhvr>
                                      <p:tavLst>
                                        <p:tav tm="0">
                                          <p:val>
                                            <p:strVal val="#ppt_y"/>
                                          </p:val>
                                        </p:tav>
                                        <p:tav tm="100000">
                                          <p:val>
                                            <p:strVal val="#ppt_y"/>
                                          </p:val>
                                        </p:tav>
                                      </p:tavLst>
                                    </p:anim>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2" grpId="0" animBg="1"/>
      <p:bldP spid="27" grpId="0" animBg="1"/>
      <p:bldP spid="23" grpId="0" animBg="1"/>
      <p:bldP spid="28" grpId="0" animBg="1"/>
      <p:bldP spid="24" grpId="0" animBg="1"/>
      <p:bldP spid="2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8|1.5|1.5|1.5|66.5|1.5|1.5|1.5"/>
</p:tagLst>
</file>

<file path=ppt/tags/tag2.xml><?xml version="1.0" encoding="utf-8"?>
<p:tagLst xmlns:a="http://schemas.openxmlformats.org/drawingml/2006/main" xmlns:r="http://schemas.openxmlformats.org/officeDocument/2006/relationships" xmlns:p="http://schemas.openxmlformats.org/presentationml/2006/main">
  <p:tag name="TIMING" val="|2.3|4.5|10.3|72.8|26.2|47.7|11.6"/>
</p:tagLst>
</file>

<file path=ppt/tags/tag3.xml><?xml version="1.0" encoding="utf-8"?>
<p:tagLst xmlns:a="http://schemas.openxmlformats.org/drawingml/2006/main" xmlns:r="http://schemas.openxmlformats.org/officeDocument/2006/relationships" xmlns:p="http://schemas.openxmlformats.org/presentationml/2006/main">
  <p:tag name="TIMING" val="|.3|.8|1.1|3|1.9|5.3|1|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490</Words>
  <Application>Microsoft Office PowerPoint</Application>
  <PresentationFormat>Widescreen</PresentationFormat>
  <Paragraphs>107</Paragraphs>
  <Slides>38</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Calibri</vt:lpstr>
      <vt:lpstr>Calibri Light</vt:lpstr>
      <vt:lpstr>Segoe Light</vt:lpstr>
      <vt:lpstr>Segoe UI</vt:lpstr>
      <vt:lpstr>Segoe UI Light</vt:lpstr>
      <vt:lpstr>Office Theme</vt:lpstr>
      <vt:lpstr>1_Office Theme</vt:lpstr>
      <vt:lpstr>Software Testing</vt:lpstr>
      <vt:lpstr>Agenda</vt:lpstr>
      <vt:lpstr>PowerPoint Presentation</vt:lpstr>
      <vt:lpstr>The problem</vt:lpstr>
      <vt:lpstr>PowerPoint Presentation</vt:lpstr>
      <vt:lpstr>PowerPoint Presentation</vt:lpstr>
      <vt:lpstr>Formal Test Case Management</vt:lpstr>
      <vt:lpstr>Test Strategy</vt:lpstr>
      <vt:lpstr>Test Strategy</vt:lpstr>
      <vt:lpstr>Visual Studio 2012</vt:lpstr>
      <vt:lpstr>Visual Studio 2008 Test Types</vt:lpstr>
      <vt:lpstr>Visual Studio 2012 Test Types</vt:lpstr>
      <vt:lpstr>Open Test Manager 2013</vt:lpstr>
      <vt:lpstr>Choose Project to Test</vt:lpstr>
      <vt:lpstr>Creating a Test Plan for Sprint 1</vt:lpstr>
      <vt:lpstr>Choosing the Test Plan to work with</vt:lpstr>
      <vt:lpstr>Bring out the Test Plan Properties</vt:lpstr>
      <vt:lpstr>Fill out Test Plan Properties</vt:lpstr>
      <vt:lpstr>Create New Test Settings</vt:lpstr>
      <vt:lpstr>Define New Test Settings: General</vt:lpstr>
      <vt:lpstr>Define Diagnostics to Collect</vt:lpstr>
      <vt:lpstr>Test Setting Summary and Save</vt:lpstr>
      <vt:lpstr>PowerPoint Presentation</vt:lpstr>
      <vt:lpstr>PowerPoint Presentation</vt:lpstr>
      <vt:lpstr>Add Test Suites Based on Requirements/Backlog</vt:lpstr>
      <vt:lpstr>Run the Requirements Query – Click Run</vt:lpstr>
      <vt:lpstr>Choose requirements to Add</vt:lpstr>
      <vt:lpstr>Resulting Test Suites</vt:lpstr>
      <vt:lpstr>Adding Test Cases to Your Test Suites</vt:lpstr>
      <vt:lpstr>Adding Test Steps</vt:lpstr>
      <vt:lpstr>Test Cases Added</vt:lpstr>
      <vt:lpstr>Tracking different configurations</vt:lpstr>
      <vt:lpstr>Configurations</vt:lpstr>
      <vt:lpstr>Running the Manual Test</vt:lpstr>
      <vt:lpstr>PowerPoint Presentation</vt:lpstr>
      <vt:lpstr>Test Case – Fast Forward</vt:lpstr>
      <vt:lpstr>PowerPoint Presentation</vt:lpstr>
      <vt:lpstr>Exploratory Testing in MTM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Alvin Gendrano</dc:creator>
  <cp:lastModifiedBy>Alvin Gendrano</cp:lastModifiedBy>
  <cp:revision>12</cp:revision>
  <dcterms:created xsi:type="dcterms:W3CDTF">2014-02-27T13:28:45Z</dcterms:created>
  <dcterms:modified xsi:type="dcterms:W3CDTF">2014-02-28T00:26:58Z</dcterms:modified>
</cp:coreProperties>
</file>