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60" r:id="rId5"/>
    <p:sldId id="258"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3875" autoAdjust="0"/>
  </p:normalViewPr>
  <p:slideViewPr>
    <p:cSldViewPr snapToGrid="0">
      <p:cViewPr varScale="1">
        <p:scale>
          <a:sx n="68" d="100"/>
          <a:sy n="68" d="100"/>
        </p:scale>
        <p:origin x="14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CAA84-04D7-48DE-9CD8-DCCDC1E6D998}" type="datetimeFigureOut">
              <a:rPr lang="en-US" smtClean="0"/>
              <a:t>3/6/2014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9217D4-CBA2-4F76-B0FE-C706D0B335B7}" type="slidenum">
              <a:rPr lang="en-US" smtClean="0"/>
              <a:t>‹#›</a:t>
            </a:fld>
            <a:endParaRPr lang="en-US"/>
          </a:p>
        </p:txBody>
      </p:sp>
    </p:spTree>
    <p:extLst>
      <p:ext uri="{BB962C8B-B14F-4D97-AF65-F5344CB8AC3E}">
        <p14:creationId xmlns:p14="http://schemas.microsoft.com/office/powerpoint/2010/main" val="2728682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PROFSWD Lesson</a:t>
            </a:r>
          </a:p>
          <a:p>
            <a:r>
              <a:rPr lang="en-US" dirty="0" smtClean="0"/>
              <a:t>1. Coded UI Test - Need to find a website to test on = </a:t>
            </a:r>
            <a:r>
              <a:rPr lang="en-US" dirty="0" err="1" smtClean="0"/>
              <a:t>SpringAir</a:t>
            </a:r>
            <a:r>
              <a:rPr lang="en-US" dirty="0" smtClean="0"/>
              <a:t>! :-)</a:t>
            </a:r>
          </a:p>
          <a:p>
            <a:r>
              <a:rPr lang="en-US" dirty="0" smtClean="0"/>
              <a:t>   - Add Data</a:t>
            </a:r>
          </a:p>
          <a:p>
            <a:r>
              <a:rPr lang="en-US" dirty="0" smtClean="0"/>
              <a:t>   - </a:t>
            </a:r>
            <a:r>
              <a:rPr lang="en-US" dirty="0" err="1" smtClean="0"/>
              <a:t>fdsfs</a:t>
            </a:r>
            <a:endParaRPr lang="en-US" dirty="0" smtClean="0"/>
          </a:p>
          <a:p>
            <a:endParaRPr lang="en-US" dirty="0" smtClean="0"/>
          </a:p>
          <a:p>
            <a:r>
              <a:rPr lang="en-US" dirty="0" smtClean="0"/>
              <a:t>2. Slides/Pointers on what I expect for CO3 next week</a:t>
            </a:r>
          </a:p>
          <a:p>
            <a:r>
              <a:rPr lang="en-US" dirty="0" smtClean="0"/>
              <a:t>3. How to use GIT </a:t>
            </a:r>
            <a:r>
              <a:rPr lang="en-US" dirty="0" err="1" smtClean="0"/>
              <a:t>commandline</a:t>
            </a:r>
            <a:r>
              <a:rPr lang="en-US" dirty="0" smtClean="0"/>
              <a:t> tools or clone GIT repository on VSONLINE to </a:t>
            </a:r>
            <a:r>
              <a:rPr lang="en-US" dirty="0" err="1" smtClean="0"/>
              <a:t>github</a:t>
            </a:r>
            <a:endParaRPr lang="en-US" dirty="0" smtClean="0"/>
          </a:p>
          <a:p>
            <a:r>
              <a:rPr lang="en-US" dirty="0" smtClean="0"/>
              <a:t>4. Install local </a:t>
            </a:r>
            <a:r>
              <a:rPr lang="en-US" dirty="0" err="1" smtClean="0"/>
              <a:t>SQLServer</a:t>
            </a:r>
            <a:endParaRPr lang="en-US" dirty="0"/>
          </a:p>
        </p:txBody>
      </p:sp>
      <p:sp>
        <p:nvSpPr>
          <p:cNvPr id="4" name="Slide Number Placeholder 3"/>
          <p:cNvSpPr>
            <a:spLocks noGrp="1"/>
          </p:cNvSpPr>
          <p:nvPr>
            <p:ph type="sldNum" sz="quarter" idx="10"/>
          </p:nvPr>
        </p:nvSpPr>
        <p:spPr/>
        <p:txBody>
          <a:bodyPr/>
          <a:lstStyle/>
          <a:p>
            <a:fld id="{169217D4-CBA2-4F76-B0FE-C706D0B335B7}" type="slidenum">
              <a:rPr lang="en-US" smtClean="0"/>
              <a:t>1</a:t>
            </a:fld>
            <a:endParaRPr lang="en-US"/>
          </a:p>
        </p:txBody>
      </p:sp>
    </p:spTree>
    <p:extLst>
      <p:ext uri="{BB962C8B-B14F-4D97-AF65-F5344CB8AC3E}">
        <p14:creationId xmlns:p14="http://schemas.microsoft.com/office/powerpoint/2010/main" val="1068451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make matters worse, as time goes on, you accumulate more functionality, so there are more features to test. You only have limited testing resources. Naturally, you only test the features that have most recently been developed. A graph over time in which test cases are listed on the vertical axis would look like this</a:t>
            </a:r>
            <a:endParaRPr lang="en-US" dirty="0"/>
          </a:p>
        </p:txBody>
      </p:sp>
      <p:sp>
        <p:nvSpPr>
          <p:cNvPr id="4" name="Slide Number Placeholder 3"/>
          <p:cNvSpPr>
            <a:spLocks noGrp="1"/>
          </p:cNvSpPr>
          <p:nvPr>
            <p:ph type="sldNum" sz="quarter" idx="10"/>
          </p:nvPr>
        </p:nvSpPr>
        <p:spPr/>
        <p:txBody>
          <a:bodyPr/>
          <a:lstStyle/>
          <a:p>
            <a:fld id="{169217D4-CBA2-4F76-B0FE-C706D0B335B7}" type="slidenum">
              <a:rPr lang="en-US" smtClean="0"/>
              <a:t>2</a:t>
            </a:fld>
            <a:endParaRPr lang="en-US"/>
          </a:p>
        </p:txBody>
      </p:sp>
    </p:spTree>
    <p:extLst>
      <p:ext uri="{BB962C8B-B14F-4D97-AF65-F5344CB8AC3E}">
        <p14:creationId xmlns:p14="http://schemas.microsoft.com/office/powerpoint/2010/main" val="104084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03D91A-359B-4787-A816-B98ACB5B73D7}" type="datetimeFigureOut">
              <a:rPr lang="en-US" smtClean="0"/>
              <a:t>3/6/2014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5E9F9-3DE6-4AB4-8F30-175704D37BDA}" type="slidenum">
              <a:rPr lang="en-US" smtClean="0"/>
              <a:t>‹#›</a:t>
            </a:fld>
            <a:endParaRPr lang="en-US"/>
          </a:p>
        </p:txBody>
      </p:sp>
    </p:spTree>
    <p:extLst>
      <p:ext uri="{BB962C8B-B14F-4D97-AF65-F5344CB8AC3E}">
        <p14:creationId xmlns:p14="http://schemas.microsoft.com/office/powerpoint/2010/main" val="1361095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03D91A-359B-4787-A816-B98ACB5B73D7}" type="datetimeFigureOut">
              <a:rPr lang="en-US" smtClean="0"/>
              <a:t>3/6/2014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5E9F9-3DE6-4AB4-8F30-175704D37BDA}" type="slidenum">
              <a:rPr lang="en-US" smtClean="0"/>
              <a:t>‹#›</a:t>
            </a:fld>
            <a:endParaRPr lang="en-US"/>
          </a:p>
        </p:txBody>
      </p:sp>
    </p:spTree>
    <p:extLst>
      <p:ext uri="{BB962C8B-B14F-4D97-AF65-F5344CB8AC3E}">
        <p14:creationId xmlns:p14="http://schemas.microsoft.com/office/powerpoint/2010/main" val="1687695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03D91A-359B-4787-A816-B98ACB5B73D7}" type="datetimeFigureOut">
              <a:rPr lang="en-US" smtClean="0"/>
              <a:t>3/6/2014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5E9F9-3DE6-4AB4-8F30-175704D37BDA}" type="slidenum">
              <a:rPr lang="en-US" smtClean="0"/>
              <a:t>‹#›</a:t>
            </a:fld>
            <a:endParaRPr lang="en-US"/>
          </a:p>
        </p:txBody>
      </p:sp>
    </p:spTree>
    <p:extLst>
      <p:ext uri="{BB962C8B-B14F-4D97-AF65-F5344CB8AC3E}">
        <p14:creationId xmlns:p14="http://schemas.microsoft.com/office/powerpoint/2010/main" val="2653616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03D91A-359B-4787-A816-B98ACB5B73D7}" type="datetimeFigureOut">
              <a:rPr lang="en-US" smtClean="0"/>
              <a:t>3/6/2014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5E9F9-3DE6-4AB4-8F30-175704D37BDA}" type="slidenum">
              <a:rPr lang="en-US" smtClean="0"/>
              <a:t>‹#›</a:t>
            </a:fld>
            <a:endParaRPr lang="en-US"/>
          </a:p>
        </p:txBody>
      </p:sp>
    </p:spTree>
    <p:extLst>
      <p:ext uri="{BB962C8B-B14F-4D97-AF65-F5344CB8AC3E}">
        <p14:creationId xmlns:p14="http://schemas.microsoft.com/office/powerpoint/2010/main" val="4088779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03D91A-359B-4787-A816-B98ACB5B73D7}" type="datetimeFigureOut">
              <a:rPr lang="en-US" smtClean="0"/>
              <a:t>3/6/2014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5E9F9-3DE6-4AB4-8F30-175704D37BDA}" type="slidenum">
              <a:rPr lang="en-US" smtClean="0"/>
              <a:t>‹#›</a:t>
            </a:fld>
            <a:endParaRPr lang="en-US"/>
          </a:p>
        </p:txBody>
      </p:sp>
    </p:spTree>
    <p:extLst>
      <p:ext uri="{BB962C8B-B14F-4D97-AF65-F5344CB8AC3E}">
        <p14:creationId xmlns:p14="http://schemas.microsoft.com/office/powerpoint/2010/main" val="1482719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03D91A-359B-4787-A816-B98ACB5B73D7}" type="datetimeFigureOut">
              <a:rPr lang="en-US" smtClean="0"/>
              <a:t>3/6/2014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5E9F9-3DE6-4AB4-8F30-175704D37BDA}" type="slidenum">
              <a:rPr lang="en-US" smtClean="0"/>
              <a:t>‹#›</a:t>
            </a:fld>
            <a:endParaRPr lang="en-US"/>
          </a:p>
        </p:txBody>
      </p:sp>
    </p:spTree>
    <p:extLst>
      <p:ext uri="{BB962C8B-B14F-4D97-AF65-F5344CB8AC3E}">
        <p14:creationId xmlns:p14="http://schemas.microsoft.com/office/powerpoint/2010/main" val="28698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03D91A-359B-4787-A816-B98ACB5B73D7}" type="datetimeFigureOut">
              <a:rPr lang="en-US" smtClean="0"/>
              <a:t>3/6/2014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25E9F9-3DE6-4AB4-8F30-175704D37BDA}" type="slidenum">
              <a:rPr lang="en-US" smtClean="0"/>
              <a:t>‹#›</a:t>
            </a:fld>
            <a:endParaRPr lang="en-US"/>
          </a:p>
        </p:txBody>
      </p:sp>
    </p:spTree>
    <p:extLst>
      <p:ext uri="{BB962C8B-B14F-4D97-AF65-F5344CB8AC3E}">
        <p14:creationId xmlns:p14="http://schemas.microsoft.com/office/powerpoint/2010/main" val="1225209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03D91A-359B-4787-A816-B98ACB5B73D7}" type="datetimeFigureOut">
              <a:rPr lang="en-US" smtClean="0"/>
              <a:t>3/6/2014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25E9F9-3DE6-4AB4-8F30-175704D37BDA}" type="slidenum">
              <a:rPr lang="en-US" smtClean="0"/>
              <a:t>‹#›</a:t>
            </a:fld>
            <a:endParaRPr lang="en-US"/>
          </a:p>
        </p:txBody>
      </p:sp>
    </p:spTree>
    <p:extLst>
      <p:ext uri="{BB962C8B-B14F-4D97-AF65-F5344CB8AC3E}">
        <p14:creationId xmlns:p14="http://schemas.microsoft.com/office/powerpoint/2010/main" val="2921535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03D91A-359B-4787-A816-B98ACB5B73D7}" type="datetimeFigureOut">
              <a:rPr lang="en-US" smtClean="0"/>
              <a:t>3/6/2014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25E9F9-3DE6-4AB4-8F30-175704D37BDA}" type="slidenum">
              <a:rPr lang="en-US" smtClean="0"/>
              <a:t>‹#›</a:t>
            </a:fld>
            <a:endParaRPr lang="en-US"/>
          </a:p>
        </p:txBody>
      </p:sp>
    </p:spTree>
    <p:extLst>
      <p:ext uri="{BB962C8B-B14F-4D97-AF65-F5344CB8AC3E}">
        <p14:creationId xmlns:p14="http://schemas.microsoft.com/office/powerpoint/2010/main" val="790658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03D91A-359B-4787-A816-B98ACB5B73D7}" type="datetimeFigureOut">
              <a:rPr lang="en-US" smtClean="0"/>
              <a:t>3/6/2014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5E9F9-3DE6-4AB4-8F30-175704D37BDA}" type="slidenum">
              <a:rPr lang="en-US" smtClean="0"/>
              <a:t>‹#›</a:t>
            </a:fld>
            <a:endParaRPr lang="en-US"/>
          </a:p>
        </p:txBody>
      </p:sp>
    </p:spTree>
    <p:extLst>
      <p:ext uri="{BB962C8B-B14F-4D97-AF65-F5344CB8AC3E}">
        <p14:creationId xmlns:p14="http://schemas.microsoft.com/office/powerpoint/2010/main" val="2693418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03D91A-359B-4787-A816-B98ACB5B73D7}" type="datetimeFigureOut">
              <a:rPr lang="en-US" smtClean="0"/>
              <a:t>3/6/2014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5E9F9-3DE6-4AB4-8F30-175704D37BDA}" type="slidenum">
              <a:rPr lang="en-US" smtClean="0"/>
              <a:t>‹#›</a:t>
            </a:fld>
            <a:endParaRPr lang="en-US"/>
          </a:p>
        </p:txBody>
      </p:sp>
    </p:spTree>
    <p:extLst>
      <p:ext uri="{BB962C8B-B14F-4D97-AF65-F5344CB8AC3E}">
        <p14:creationId xmlns:p14="http://schemas.microsoft.com/office/powerpoint/2010/main" val="380431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03D91A-359B-4787-A816-B98ACB5B73D7}" type="datetimeFigureOut">
              <a:rPr lang="en-US" smtClean="0"/>
              <a:t>3/6/2014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25E9F9-3DE6-4AB4-8F30-175704D37BDA}" type="slidenum">
              <a:rPr lang="en-US" smtClean="0"/>
              <a:t>‹#›</a:t>
            </a:fld>
            <a:endParaRPr lang="en-US"/>
          </a:p>
        </p:txBody>
      </p:sp>
    </p:spTree>
    <p:extLst>
      <p:ext uri="{BB962C8B-B14F-4D97-AF65-F5344CB8AC3E}">
        <p14:creationId xmlns:p14="http://schemas.microsoft.com/office/powerpoint/2010/main" val="79047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Automated Testing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52005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1077351" y="607979"/>
            <a:ext cx="10464340" cy="5652144"/>
          </a:xfrm>
          <a:prstGeom prst="rect">
            <a:avLst/>
          </a:prstGeom>
        </p:spPr>
      </p:pic>
    </p:spTree>
    <p:extLst>
      <p:ext uri="{BB962C8B-B14F-4D97-AF65-F5344CB8AC3E}">
        <p14:creationId xmlns:p14="http://schemas.microsoft.com/office/powerpoint/2010/main" val="1717867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36733" y="627393"/>
            <a:ext cx="11510730" cy="5154428"/>
          </a:xfrm>
          <a:prstGeom prst="rect">
            <a:avLst/>
          </a:prstGeom>
        </p:spPr>
      </p:pic>
    </p:spTree>
    <p:extLst>
      <p:ext uri="{BB962C8B-B14F-4D97-AF65-F5344CB8AC3E}">
        <p14:creationId xmlns:p14="http://schemas.microsoft.com/office/powerpoint/2010/main" val="2163826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How to Automate a Test</a:t>
            </a:r>
            <a:endParaRPr lang="en-US" sz="5400" b="1" dirty="0"/>
          </a:p>
        </p:txBody>
      </p:sp>
      <p:sp>
        <p:nvSpPr>
          <p:cNvPr id="3" name="Content Placeholder 2"/>
          <p:cNvSpPr>
            <a:spLocks noGrp="1"/>
          </p:cNvSpPr>
          <p:nvPr>
            <p:ph idx="1"/>
          </p:nvPr>
        </p:nvSpPr>
        <p:spPr/>
        <p:txBody>
          <a:bodyPr>
            <a:normAutofit/>
          </a:bodyPr>
          <a:lstStyle/>
          <a:p>
            <a:r>
              <a:rPr lang="en-US" sz="4400" dirty="0" smtClean="0"/>
              <a:t>Code the Test Method (Use Coded UI Tests)</a:t>
            </a:r>
          </a:p>
          <a:p>
            <a:r>
              <a:rPr lang="en-US" sz="4400" dirty="0" smtClean="0"/>
              <a:t>Link the Test Method to a Test Case</a:t>
            </a:r>
          </a:p>
          <a:p>
            <a:r>
              <a:rPr lang="en-US" sz="4400" dirty="0" smtClean="0"/>
              <a:t>Setup a Test Plan for Automated Tests</a:t>
            </a:r>
          </a:p>
          <a:p>
            <a:r>
              <a:rPr lang="en-US" sz="4400" dirty="0" smtClean="0"/>
              <a:t>Define the Build Workflow*</a:t>
            </a:r>
          </a:p>
        </p:txBody>
      </p:sp>
    </p:spTree>
    <p:extLst>
      <p:ext uri="{BB962C8B-B14F-4D97-AF65-F5344CB8AC3E}">
        <p14:creationId xmlns:p14="http://schemas.microsoft.com/office/powerpoint/2010/main" val="2325591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911" y="365125"/>
            <a:ext cx="11029071" cy="1325563"/>
          </a:xfrm>
        </p:spPr>
        <p:txBody>
          <a:bodyPr>
            <a:noAutofit/>
          </a:bodyPr>
          <a:lstStyle/>
          <a:p>
            <a:r>
              <a:rPr lang="en-US" sz="4800" b="1" dirty="0" smtClean="0"/>
              <a:t>What’s Expected From CO3 Sprint 1 Demos</a:t>
            </a:r>
            <a:endParaRPr lang="en-US" sz="4800" b="1" dirty="0"/>
          </a:p>
        </p:txBody>
      </p:sp>
      <p:sp>
        <p:nvSpPr>
          <p:cNvPr id="3" name="Content Placeholder 2"/>
          <p:cNvSpPr>
            <a:spLocks noGrp="1"/>
          </p:cNvSpPr>
          <p:nvPr>
            <p:ph idx="1"/>
          </p:nvPr>
        </p:nvSpPr>
        <p:spPr/>
        <p:txBody>
          <a:bodyPr>
            <a:normAutofit/>
          </a:bodyPr>
          <a:lstStyle/>
          <a:p>
            <a:r>
              <a:rPr lang="en-US" sz="3600" dirty="0" smtClean="0"/>
              <a:t>PowerPoint Slides </a:t>
            </a:r>
          </a:p>
          <a:p>
            <a:pPr lvl="1"/>
            <a:r>
              <a:rPr lang="en-US" sz="3200" dirty="0" smtClean="0"/>
              <a:t>Visual Studio Online </a:t>
            </a:r>
            <a:r>
              <a:rPr lang="en-US" sz="3200" dirty="0" err="1" smtClean="0"/>
              <a:t>TaskBoard</a:t>
            </a:r>
            <a:r>
              <a:rPr lang="en-US" sz="3200" dirty="0" smtClean="0"/>
              <a:t> Screenshot</a:t>
            </a:r>
          </a:p>
          <a:p>
            <a:pPr lvl="1"/>
            <a:r>
              <a:rPr lang="en-US" sz="3200" dirty="0" smtClean="0"/>
              <a:t>Screenshot of Test Manager with Completed tests</a:t>
            </a:r>
          </a:p>
          <a:p>
            <a:pPr marL="457200" lvl="1" indent="0">
              <a:buNone/>
            </a:pPr>
            <a:endParaRPr lang="en-US" sz="3200" dirty="0" smtClean="0"/>
          </a:p>
          <a:p>
            <a:r>
              <a:rPr lang="en-US" sz="3600" dirty="0" smtClean="0"/>
              <a:t>Demo of Sprint1 Website hosted on Azure</a:t>
            </a:r>
          </a:p>
        </p:txBody>
      </p:sp>
    </p:spTree>
    <p:extLst>
      <p:ext uri="{BB962C8B-B14F-4D97-AF65-F5344CB8AC3E}">
        <p14:creationId xmlns:p14="http://schemas.microsoft.com/office/powerpoint/2010/main" val="249288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923" y="0"/>
            <a:ext cx="10515600" cy="1325563"/>
          </a:xfrm>
        </p:spPr>
        <p:txBody>
          <a:bodyPr/>
          <a:lstStyle/>
          <a:p>
            <a:r>
              <a:rPr lang="en-US" dirty="0" smtClean="0"/>
              <a:t>Sample Task Board Screenshot</a:t>
            </a:r>
            <a:endParaRPr lang="en-US" dirty="0"/>
          </a:p>
        </p:txBody>
      </p:sp>
      <p:pic>
        <p:nvPicPr>
          <p:cNvPr id="1026" name="Picture 2" descr="http://blogs.msdn.com/cfs-file.ashx/__key/communityserver-blogs-components-weblogfiles/00-00-00-30-15/3323.Teched-NA-TaskBoard-in-Web-Acces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87694" y="1086412"/>
            <a:ext cx="6720540" cy="5383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76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923" y="0"/>
            <a:ext cx="10515600" cy="1325563"/>
          </a:xfrm>
        </p:spPr>
        <p:txBody>
          <a:bodyPr/>
          <a:lstStyle/>
          <a:p>
            <a:r>
              <a:rPr lang="en-US" dirty="0" smtClean="0"/>
              <a:t>Sample Manual Test Runs Screenshot</a:t>
            </a:r>
            <a:endParaRPr lang="en-US" dirty="0"/>
          </a:p>
        </p:txBody>
      </p:sp>
      <p:pic>
        <p:nvPicPr>
          <p:cNvPr id="4" name="Content Placeholder 3"/>
          <p:cNvPicPr>
            <a:picLocks noGrp="1" noChangeAspect="1"/>
          </p:cNvPicPr>
          <p:nvPr>
            <p:ph idx="1"/>
          </p:nvPr>
        </p:nvPicPr>
        <p:blipFill>
          <a:blip r:embed="rId2"/>
          <a:stretch>
            <a:fillRect/>
          </a:stretch>
        </p:blipFill>
        <p:spPr>
          <a:xfrm>
            <a:off x="838200" y="1206647"/>
            <a:ext cx="10351047" cy="5503642"/>
          </a:xfrm>
          <a:prstGeom prst="rect">
            <a:avLst/>
          </a:prstGeom>
        </p:spPr>
      </p:pic>
    </p:spTree>
    <p:extLst>
      <p:ext uri="{BB962C8B-B14F-4D97-AF65-F5344CB8AC3E}">
        <p14:creationId xmlns:p14="http://schemas.microsoft.com/office/powerpoint/2010/main" val="655311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894</TotalTime>
  <Words>197</Words>
  <Application>Microsoft Office PowerPoint</Application>
  <PresentationFormat>Widescreen</PresentationFormat>
  <Paragraphs>25</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Automated Testing</vt:lpstr>
      <vt:lpstr>PowerPoint Presentation</vt:lpstr>
      <vt:lpstr>PowerPoint Presentation</vt:lpstr>
      <vt:lpstr>How to Automate a Test</vt:lpstr>
      <vt:lpstr>What’s Expected From CO3 Sprint 1 Demos</vt:lpstr>
      <vt:lpstr>Sample Task Board Screenshot</vt:lpstr>
      <vt:lpstr>Sample Manual Test Runs Screenshot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Testing</dc:title>
  <dc:creator>Alvin Gendrano</dc:creator>
  <cp:lastModifiedBy>Alvin Gendrano</cp:lastModifiedBy>
  <cp:revision>9</cp:revision>
  <dcterms:created xsi:type="dcterms:W3CDTF">2014-03-06T09:31:48Z</dcterms:created>
  <dcterms:modified xsi:type="dcterms:W3CDTF">2014-03-07T00:25:59Z</dcterms:modified>
</cp:coreProperties>
</file>