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C4B97-EDB8-4239-9D1B-7EB066507FB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5F85B-AF82-4C87-9885-AD260E30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06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5F85B-AF82-4C87-9885-AD260E30F5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1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37B5-876B-444B-B5C2-359971CCF034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E43D-7F06-4FC1-9332-29E9C95EE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6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C4C4-E6B4-409B-86EF-BD9ED6B760BA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E43D-7F06-4FC1-9332-29E9C95EE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5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C7F9-318F-4557-B06D-78EF203EE4D2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E43D-7F06-4FC1-9332-29E9C95EE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4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4CEE-3D3A-46E0-959C-B68264C993F5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E43D-7F06-4FC1-9332-29E9C95EE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9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E36D-717C-4635-B1E1-567CA76EC03B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E43D-7F06-4FC1-9332-29E9C95EE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0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EA0B-3901-4D29-966C-1F24620D8ABF}" type="datetime1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E43D-7F06-4FC1-9332-29E9C95EE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1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0332-6C7C-4965-9AD9-68A05C85E9D9}" type="datetime1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E43D-7F06-4FC1-9332-29E9C95EE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8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EF88-6DD2-401B-AAE2-0D12BBAD8734}" type="datetime1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E43D-7F06-4FC1-9332-29E9C95EE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9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83B6-FB65-446B-99AD-CDF8A189A8E2}" type="datetime1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E43D-7F06-4FC1-9332-29E9C95EE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1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FAFA-04C6-414A-A3A2-5483DF233B5D}" type="datetime1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E43D-7F06-4FC1-9332-29E9C95EE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4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5576-8426-4C06-BB6B-38F504581249}" type="datetime1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E43D-7F06-4FC1-9332-29E9C95EE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8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799E3-D93B-4D68-AAEE-1F147C0AB6D6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6E43D-7F06-4FC1-9332-29E9C95EE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7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Food Guide to Lincoln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30, 2020</a:t>
            </a:r>
          </a:p>
          <a:p>
            <a:r>
              <a:rPr lang="en-US" dirty="0" smtClean="0"/>
              <a:t>Coursera Applied Data Science Capstone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E43D-7F06-4FC1-9332-29E9C95EE0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7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Lincoln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Capital city of Nebraska. </a:t>
            </a:r>
          </a:p>
          <a:p>
            <a:r>
              <a:rPr lang="en-US" dirty="0"/>
              <a:t>H</a:t>
            </a:r>
            <a:r>
              <a:rPr lang="en-US" dirty="0" smtClean="0"/>
              <a:t>ome </a:t>
            </a:r>
            <a:r>
              <a:rPr lang="en-US" dirty="0"/>
              <a:t>to one of the members of the Big Ten </a:t>
            </a:r>
            <a:r>
              <a:rPr lang="en-US" dirty="0" smtClean="0"/>
              <a:t>Conference: the </a:t>
            </a:r>
            <a:r>
              <a:rPr lang="en-US" dirty="0"/>
              <a:t>University of Nebraska-Lincoln. </a:t>
            </a:r>
            <a:endParaRPr lang="en-US" dirty="0" smtClean="0"/>
          </a:p>
          <a:p>
            <a:r>
              <a:rPr lang="en-US" dirty="0" smtClean="0"/>
              <a:t>Dubbed </a:t>
            </a:r>
            <a:r>
              <a:rPr lang="en-US" dirty="0"/>
              <a:t>one of the most welcoming cities in </a:t>
            </a:r>
            <a:r>
              <a:rPr lang="en-US" dirty="0" smtClean="0"/>
              <a:t>America.</a:t>
            </a:r>
          </a:p>
          <a:p>
            <a:r>
              <a:rPr lang="en-US" dirty="0"/>
              <a:t>I</a:t>
            </a:r>
            <a:r>
              <a:rPr lang="en-US" dirty="0" smtClean="0"/>
              <a:t>ncreasingly </a:t>
            </a:r>
            <a:r>
              <a:rPr lang="en-US" dirty="0"/>
              <a:t>drawing a wide variety of people, including refugees and startup companies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248" y="1825625"/>
            <a:ext cx="3263503" cy="43513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E43D-7F06-4FC1-9332-29E9C95EE0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7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create a fun and easy food guide to Lincoln using crowd-sourced data from Foursquare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Those </a:t>
            </a:r>
            <a:r>
              <a:rPr lang="en-US" dirty="0"/>
              <a:t>new to the city, or those who have still yet to fully explore the city, may find this guide helpful and informative for their eating and drinking pleasure. 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248" y="1825625"/>
            <a:ext cx="3263503" cy="435133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E43D-7F06-4FC1-9332-29E9C95EE0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5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Location </a:t>
            </a:r>
            <a:r>
              <a:rPr lang="en-US" dirty="0"/>
              <a:t>data from </a:t>
            </a:r>
            <a:r>
              <a:rPr lang="en-US" dirty="0" smtClean="0"/>
              <a:t>Foursquare.</a:t>
            </a:r>
          </a:p>
          <a:p>
            <a:r>
              <a:rPr lang="en-US" dirty="0" smtClean="0"/>
              <a:t>The </a:t>
            </a:r>
            <a:r>
              <a:rPr lang="en-US" dirty="0"/>
              <a:t>University of Nebraska-Lincoln (UNL) </a:t>
            </a:r>
            <a:r>
              <a:rPr lang="en-US" dirty="0" smtClean="0"/>
              <a:t>as </a:t>
            </a:r>
            <a:r>
              <a:rPr lang="en-US" dirty="0"/>
              <a:t>the central point in </a:t>
            </a:r>
            <a:r>
              <a:rPr lang="en-US" dirty="0" smtClean="0"/>
              <a:t>Lincoln.</a:t>
            </a:r>
          </a:p>
          <a:p>
            <a:r>
              <a:rPr lang="en-US" dirty="0" smtClean="0"/>
              <a:t>Top </a:t>
            </a:r>
            <a:r>
              <a:rPr lang="en-US" dirty="0"/>
              <a:t>venue picks within a 5-mile radius of UNL </a:t>
            </a:r>
            <a:r>
              <a:rPr lang="en-US" dirty="0" smtClean="0"/>
              <a:t>using </a:t>
            </a:r>
            <a:r>
              <a:rPr lang="en-US" dirty="0"/>
              <a:t>the Foursquare API. </a:t>
            </a:r>
            <a:endParaRPr lang="en-US" dirty="0" smtClean="0"/>
          </a:p>
          <a:p>
            <a:r>
              <a:rPr lang="en-US" dirty="0" smtClean="0"/>
              <a:t>Specific focus </a:t>
            </a:r>
            <a:r>
              <a:rPr lang="en-US" dirty="0"/>
              <a:t>given to venue categories pertaining to food and beverages.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5776"/>
            <a:ext cx="5181600" cy="289103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E43D-7F06-4FC1-9332-29E9C95EE0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2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503947"/>
            <a:ext cx="10515600" cy="467301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Simple </a:t>
            </a:r>
            <a:r>
              <a:rPr lang="en-US" dirty="0"/>
              <a:t>yet meets the needs of creating a food guide for newcomers to </a:t>
            </a:r>
            <a:r>
              <a:rPr lang="en-US" dirty="0" smtClean="0"/>
              <a:t>Lincoln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Foursquare </a:t>
            </a:r>
            <a:r>
              <a:rPr lang="en-US" dirty="0"/>
              <a:t>API </a:t>
            </a:r>
            <a:r>
              <a:rPr lang="en-US" dirty="0" smtClean="0"/>
              <a:t>to </a:t>
            </a:r>
            <a:r>
              <a:rPr lang="en-US" dirty="0"/>
              <a:t>obtain top venue picks around a given </a:t>
            </a:r>
            <a:r>
              <a:rPr lang="en-US" dirty="0" smtClean="0"/>
              <a:t>location: </a:t>
            </a:r>
          </a:p>
          <a:p>
            <a:pPr lvl="1"/>
            <a:r>
              <a:rPr lang="en-US" dirty="0" smtClean="0"/>
              <a:t>URL constructed </a:t>
            </a:r>
            <a:r>
              <a:rPr lang="en-US" dirty="0"/>
              <a:t>by setting appropriate parameters, sending </a:t>
            </a:r>
            <a:r>
              <a:rPr lang="en-US" dirty="0" smtClean="0"/>
              <a:t>request </a:t>
            </a:r>
            <a:r>
              <a:rPr lang="en-US" dirty="0"/>
              <a:t>to </a:t>
            </a:r>
            <a:r>
              <a:rPr lang="en-US" dirty="0" smtClean="0"/>
              <a:t>Foursquare </a:t>
            </a:r>
            <a:r>
              <a:rPr lang="en-US" dirty="0"/>
              <a:t>API, and retrieving </a:t>
            </a:r>
            <a:r>
              <a:rPr lang="en-US" dirty="0" smtClean="0"/>
              <a:t>search </a:t>
            </a:r>
            <a:r>
              <a:rPr lang="en-US" dirty="0"/>
              <a:t>results. </a:t>
            </a:r>
            <a:endParaRPr lang="en-US" dirty="0" smtClean="0"/>
          </a:p>
          <a:p>
            <a:pPr lvl="1"/>
            <a:r>
              <a:rPr lang="en-US" dirty="0" smtClean="0"/>
              <a:t>UNL defined as central </a:t>
            </a:r>
            <a:r>
              <a:rPr lang="en-US" dirty="0"/>
              <a:t>location with a latitude of 40.820744 and a longitude of -96.700470. </a:t>
            </a:r>
            <a:endParaRPr lang="en-US" dirty="0" smtClean="0"/>
          </a:p>
          <a:p>
            <a:pPr lvl="1"/>
            <a:r>
              <a:rPr lang="en-US" dirty="0" smtClean="0"/>
              <a:t>Top </a:t>
            </a:r>
            <a:r>
              <a:rPr lang="en-US" dirty="0"/>
              <a:t>venue picks within a 5-mile radius of UNL </a:t>
            </a:r>
            <a:r>
              <a:rPr lang="en-US" dirty="0" smtClean="0"/>
              <a:t>queried </a:t>
            </a:r>
            <a:r>
              <a:rPr lang="en-US" dirty="0"/>
              <a:t>via the API.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management </a:t>
            </a:r>
            <a:r>
              <a:rPr lang="en-US" dirty="0" smtClean="0"/>
              <a:t>to </a:t>
            </a:r>
            <a:r>
              <a:rPr lang="en-US" dirty="0"/>
              <a:t>clean and prepare </a:t>
            </a:r>
            <a:r>
              <a:rPr lang="en-US" dirty="0" smtClean="0"/>
              <a:t>data </a:t>
            </a:r>
            <a:r>
              <a:rPr lang="en-US" dirty="0"/>
              <a:t>for further analyses. </a:t>
            </a:r>
            <a:endParaRPr lang="en-US" dirty="0" smtClean="0"/>
          </a:p>
          <a:p>
            <a:r>
              <a:rPr lang="en-US" dirty="0" smtClean="0"/>
              <a:t>Venue </a:t>
            </a:r>
            <a:r>
              <a:rPr lang="en-US" dirty="0"/>
              <a:t>results </a:t>
            </a:r>
            <a:r>
              <a:rPr lang="en-US" dirty="0" smtClean="0"/>
              <a:t>visualized </a:t>
            </a:r>
            <a:r>
              <a:rPr lang="en-US" dirty="0"/>
              <a:t>on </a:t>
            </a:r>
            <a:r>
              <a:rPr lang="en-US" dirty="0" smtClean="0"/>
              <a:t>map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Additional </a:t>
            </a:r>
            <a:r>
              <a:rPr lang="en-US" dirty="0"/>
              <a:t>exploratory analyses </a:t>
            </a:r>
            <a:r>
              <a:rPr lang="en-US" dirty="0" smtClean="0"/>
              <a:t>conducted </a:t>
            </a:r>
            <a:r>
              <a:rPr lang="en-US" dirty="0"/>
              <a:t>to identify top venue picks that pertain to food and beverages.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E43D-7F06-4FC1-9332-29E9C95EE0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8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total of 49 venues obtained.</a:t>
            </a:r>
          </a:p>
          <a:p>
            <a:endParaRPr lang="en-US" dirty="0"/>
          </a:p>
          <a:p>
            <a:r>
              <a:rPr lang="en-US" dirty="0" smtClean="0"/>
              <a:t>Categories </a:t>
            </a:r>
            <a:r>
              <a:rPr lang="en-US" dirty="0"/>
              <a:t>relevant for </a:t>
            </a:r>
            <a:r>
              <a:rPr lang="en-US" dirty="0" smtClean="0"/>
              <a:t>food </a:t>
            </a:r>
            <a:r>
              <a:rPr lang="en-US" dirty="0"/>
              <a:t>guide are as follows: </a:t>
            </a:r>
            <a:endParaRPr lang="en-US" dirty="0" smtClean="0"/>
          </a:p>
          <a:p>
            <a:pPr lvl="1"/>
            <a:r>
              <a:rPr lang="en-US" dirty="0" smtClean="0"/>
              <a:t>bar</a:t>
            </a:r>
            <a:r>
              <a:rPr lang="en-US" dirty="0"/>
              <a:t>, pizza place, speakeasy, food, diner, ice cream shop, beer garden, and frozen yogurt shop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37906"/>
            <a:ext cx="5181600" cy="312677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E43D-7F06-4FC1-9332-29E9C95EE0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5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Drinks: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Top Hat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Zee Bungalow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Nebraska Top Hop Competition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Food: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Toppers Pizza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Scooter’s Coffee House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Roof Top Diners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Cherry On Top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Topper Popper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E43D-7F06-4FC1-9332-29E9C95EE063}" type="slidenum">
              <a:rPr lang="en-US" smtClean="0"/>
              <a:t>7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9317"/>
            <a:ext cx="5181600" cy="310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</a:t>
            </a:r>
            <a:r>
              <a:rPr lang="en-US" dirty="0"/>
              <a:t>to note </a:t>
            </a:r>
            <a:r>
              <a:rPr lang="en-US" dirty="0" smtClean="0"/>
              <a:t>of </a:t>
            </a:r>
            <a:r>
              <a:rPr lang="en-US" dirty="0"/>
              <a:t>other crowd-sourced review </a:t>
            </a:r>
            <a:r>
              <a:rPr lang="en-US" dirty="0" smtClean="0"/>
              <a:t>forums like </a:t>
            </a:r>
            <a:r>
              <a:rPr lang="en-US" dirty="0"/>
              <a:t>Yelp and </a:t>
            </a:r>
            <a:r>
              <a:rPr lang="en-US" dirty="0" err="1"/>
              <a:t>and</a:t>
            </a:r>
            <a:r>
              <a:rPr lang="en-US" dirty="0"/>
              <a:t> TripAdvisor.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/>
              <a:t>Lincolnites</a:t>
            </a:r>
            <a:r>
              <a:rPr lang="en-US" dirty="0"/>
              <a:t> do not frequently use Foursquare to review </a:t>
            </a:r>
            <a:r>
              <a:rPr lang="en-US" dirty="0" smtClean="0"/>
              <a:t>venues, data </a:t>
            </a:r>
            <a:r>
              <a:rPr lang="en-US" dirty="0"/>
              <a:t>retrieved from the Foursquare API may not yield the best quality guide to begin with.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Nonetheless</a:t>
            </a:r>
            <a:r>
              <a:rPr lang="en-US" dirty="0"/>
              <a:t>, this food guide is still reliable as it is informed by data and not merely the opinion of a single individual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E43D-7F06-4FC1-9332-29E9C95EE0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project </a:t>
            </a:r>
            <a:r>
              <a:rPr lang="en-US" dirty="0"/>
              <a:t>provides a food guide of </a:t>
            </a:r>
            <a:r>
              <a:rPr lang="en-US" dirty="0" smtClean="0"/>
              <a:t>top </a:t>
            </a:r>
            <a:r>
              <a:rPr lang="en-US" dirty="0"/>
              <a:t>venue picks located within a 5-mile radius of the University of Nebraska-Lincoln as informed by </a:t>
            </a:r>
            <a:r>
              <a:rPr lang="en-US" dirty="0" err="1"/>
              <a:t>Foursquare’s</a:t>
            </a:r>
            <a:r>
              <a:rPr lang="en-US" dirty="0"/>
              <a:t> location data.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Those </a:t>
            </a:r>
            <a:r>
              <a:rPr lang="en-US" dirty="0"/>
              <a:t>who have recently arrived in the city of Lincoln, particularly new students to the University, may find this guide </a:t>
            </a:r>
            <a:r>
              <a:rPr lang="en-US" dirty="0" smtClean="0"/>
              <a:t>as: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good starting point for exploring food and drink options, and </a:t>
            </a:r>
            <a:endParaRPr lang="en-US" dirty="0" smtClean="0"/>
          </a:p>
          <a:p>
            <a:pPr lvl="1"/>
            <a:r>
              <a:rPr lang="en-US" dirty="0" smtClean="0"/>
              <a:t>Having </a:t>
            </a:r>
            <a:r>
              <a:rPr lang="en-US" dirty="0"/>
              <a:t>reliable spots to meet with people in forming new connections and friendships.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E43D-7F06-4FC1-9332-29E9C95EE0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1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490</Words>
  <Application>Microsoft Office PowerPoint</Application>
  <PresentationFormat>Widescreen</PresentationFormat>
  <Paragraphs>66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Food Guide to Lincoln</vt:lpstr>
      <vt:lpstr>Introduction to Lincoln</vt:lpstr>
      <vt:lpstr>Project Description</vt:lpstr>
      <vt:lpstr>Data</vt:lpstr>
      <vt:lpstr>Methodology</vt:lpstr>
      <vt:lpstr>Results</vt:lpstr>
      <vt:lpstr>Discussion</vt:lpstr>
      <vt:lpstr>Discussion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Guide to Lincoln</dc:title>
  <dc:creator>Justine Yeo</dc:creator>
  <cp:lastModifiedBy>Justine Yeo</cp:lastModifiedBy>
  <cp:revision>2</cp:revision>
  <dcterms:created xsi:type="dcterms:W3CDTF">2020-03-30T17:40:40Z</dcterms:created>
  <dcterms:modified xsi:type="dcterms:W3CDTF">2020-03-30T17:45:38Z</dcterms:modified>
</cp:coreProperties>
</file>