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FFE5E5"/>
    <a:srgbClr val="FFABAB"/>
    <a:srgbClr val="E8F0FC"/>
    <a:srgbClr val="9CBFF2"/>
    <a:srgbClr val="74A5EC"/>
    <a:srgbClr val="4F8DE7"/>
    <a:srgbClr val="C5F4FF"/>
    <a:srgbClr val="98F3F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32B2B-9D28-4BCA-BFFE-6C5EF6486B8F}" v="13" dt="2021-07-25T13:15:48.867"/>
    <p1510:client id="{D763A926-EDD8-460E-AEF0-5622E4FB78D0}" v="4" dt="2021-07-25T12:29:39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Wong" userId="18271b1adf666047" providerId="LiveId" clId="{C6666529-3ABC-4107-A20B-2906ED52383E}"/>
    <pc:docChg chg="undo custSel addSld modSld">
      <pc:chgData name="Justin Wong" userId="18271b1adf666047" providerId="LiveId" clId="{C6666529-3ABC-4107-A20B-2906ED52383E}" dt="2021-05-15T05:26:02.302" v="122" actId="12788"/>
      <pc:docMkLst>
        <pc:docMk/>
      </pc:docMkLst>
      <pc:sldChg chg="addSp delSp modSp mod">
        <pc:chgData name="Justin Wong" userId="18271b1adf666047" providerId="LiveId" clId="{C6666529-3ABC-4107-A20B-2906ED52383E}" dt="2021-05-15T05:23:35.515" v="90" actId="1076"/>
        <pc:sldMkLst>
          <pc:docMk/>
          <pc:sldMk cId="2174568031" sldId="256"/>
        </pc:sldMkLst>
        <pc:spChg chg="mod">
          <ac:chgData name="Justin Wong" userId="18271b1adf666047" providerId="LiveId" clId="{C6666529-3ABC-4107-A20B-2906ED52383E}" dt="2021-05-14T10:25:47.672" v="51" actId="207"/>
          <ac:spMkLst>
            <pc:docMk/>
            <pc:sldMk cId="2174568031" sldId="256"/>
            <ac:spMk id="6" creationId="{96A3B722-F676-4F4B-B8EA-96C9D0420779}"/>
          </ac:spMkLst>
        </pc:spChg>
        <pc:spChg chg="mod">
          <ac:chgData name="Justin Wong" userId="18271b1adf666047" providerId="LiveId" clId="{C6666529-3ABC-4107-A20B-2906ED52383E}" dt="2021-05-14T10:25:22.477" v="50" actId="207"/>
          <ac:spMkLst>
            <pc:docMk/>
            <pc:sldMk cId="2174568031" sldId="256"/>
            <ac:spMk id="62" creationId="{B69DA58F-88AE-49DA-A66F-1446C94C0A2E}"/>
          </ac:spMkLst>
        </pc:spChg>
        <pc:spChg chg="mod">
          <ac:chgData name="Justin Wong" userId="18271b1adf666047" providerId="LiveId" clId="{C6666529-3ABC-4107-A20B-2906ED52383E}" dt="2021-05-14T10:27:45.930" v="74" actId="14100"/>
          <ac:spMkLst>
            <pc:docMk/>
            <pc:sldMk cId="2174568031" sldId="256"/>
            <ac:spMk id="85" creationId="{08AA9B4B-A2BB-4740-A60E-44485F438D95}"/>
          </ac:spMkLst>
        </pc:spChg>
        <pc:spChg chg="add mod">
          <ac:chgData name="Justin Wong" userId="18271b1adf666047" providerId="LiveId" clId="{C6666529-3ABC-4107-A20B-2906ED52383E}" dt="2021-05-14T10:23:58.774" v="37" actId="1036"/>
          <ac:spMkLst>
            <pc:docMk/>
            <pc:sldMk cId="2174568031" sldId="256"/>
            <ac:spMk id="86" creationId="{1C48CA80-1EC1-4AC1-B3AD-4B5540A2C1FF}"/>
          </ac:spMkLst>
        </pc:spChg>
        <pc:spChg chg="add del mod ord">
          <ac:chgData name="Justin Wong" userId="18271b1adf666047" providerId="LiveId" clId="{C6666529-3ABC-4107-A20B-2906ED52383E}" dt="2021-05-14T10:24:56.906" v="48" actId="478"/>
          <ac:spMkLst>
            <pc:docMk/>
            <pc:sldMk cId="2174568031" sldId="256"/>
            <ac:spMk id="87" creationId="{892CA6D6-287B-4568-978A-1D1DAC6E3EA7}"/>
          </ac:spMkLst>
        </pc:spChg>
        <pc:grpChg chg="mod">
          <ac:chgData name="Justin Wong" userId="18271b1adf666047" providerId="LiveId" clId="{C6666529-3ABC-4107-A20B-2906ED52383E}" dt="2021-05-14T10:23:56.918" v="32" actId="1036"/>
          <ac:grpSpMkLst>
            <pc:docMk/>
            <pc:sldMk cId="2174568031" sldId="256"/>
            <ac:grpSpMk id="28" creationId="{35DAA7A5-9EA0-4592-9D61-8DB62E57E91E}"/>
          </ac:grpSpMkLst>
        </pc:grpChg>
        <pc:picChg chg="mod">
          <ac:chgData name="Justin Wong" userId="18271b1adf666047" providerId="LiveId" clId="{C6666529-3ABC-4107-A20B-2906ED52383E}" dt="2021-05-15T05:23:35.515" v="90" actId="1076"/>
          <ac:picMkLst>
            <pc:docMk/>
            <pc:sldMk cId="2174568031" sldId="256"/>
            <ac:picMk id="37" creationId="{0D3FE20A-357D-4DEF-8F54-C5C307E62E25}"/>
          </ac:picMkLst>
        </pc:picChg>
      </pc:sldChg>
      <pc:sldChg chg="addSp delSp modSp new mod">
        <pc:chgData name="Justin Wong" userId="18271b1adf666047" providerId="LiveId" clId="{C6666529-3ABC-4107-A20B-2906ED52383E}" dt="2021-05-15T05:26:02.302" v="122" actId="12788"/>
        <pc:sldMkLst>
          <pc:docMk/>
          <pc:sldMk cId="1724912008" sldId="257"/>
        </pc:sldMkLst>
        <pc:spChg chg="del">
          <ac:chgData name="Justin Wong" userId="18271b1adf666047" providerId="LiveId" clId="{C6666529-3ABC-4107-A20B-2906ED52383E}" dt="2021-05-15T05:20:52.071" v="76" actId="478"/>
          <ac:spMkLst>
            <pc:docMk/>
            <pc:sldMk cId="1724912008" sldId="257"/>
            <ac:spMk id="2" creationId="{8DCC131A-863A-47FB-9675-C70599A5AC2F}"/>
          </ac:spMkLst>
        </pc:spChg>
        <pc:spChg chg="del">
          <ac:chgData name="Justin Wong" userId="18271b1adf666047" providerId="LiveId" clId="{C6666529-3ABC-4107-A20B-2906ED52383E}" dt="2021-05-15T05:20:52.695" v="77" actId="478"/>
          <ac:spMkLst>
            <pc:docMk/>
            <pc:sldMk cId="1724912008" sldId="257"/>
            <ac:spMk id="3" creationId="{3B48CF12-7F71-4ED4-9583-B946F86B1462}"/>
          </ac:spMkLst>
        </pc:spChg>
        <pc:spChg chg="add mod topLvl">
          <ac:chgData name="Justin Wong" userId="18271b1adf666047" providerId="LiveId" clId="{C6666529-3ABC-4107-A20B-2906ED52383E}" dt="2021-05-15T05:24:35.984" v="98" actId="165"/>
          <ac:spMkLst>
            <pc:docMk/>
            <pc:sldMk cId="1724912008" sldId="257"/>
            <ac:spMk id="10" creationId="{93A703C8-2AD0-480C-A957-ACF6F2E0077B}"/>
          </ac:spMkLst>
        </pc:spChg>
        <pc:spChg chg="add mod topLvl">
          <ac:chgData name="Justin Wong" userId="18271b1adf666047" providerId="LiveId" clId="{C6666529-3ABC-4107-A20B-2906ED52383E}" dt="2021-05-15T05:24:35.984" v="98" actId="165"/>
          <ac:spMkLst>
            <pc:docMk/>
            <pc:sldMk cId="1724912008" sldId="257"/>
            <ac:spMk id="11" creationId="{45E9DC77-5B1A-460A-B3BF-62D363EB561A}"/>
          </ac:spMkLst>
        </pc:spChg>
        <pc:spChg chg="add mod topLvl">
          <ac:chgData name="Justin Wong" userId="18271b1adf666047" providerId="LiveId" clId="{C6666529-3ABC-4107-A20B-2906ED52383E}" dt="2021-05-15T05:25:47.054" v="118" actId="1076"/>
          <ac:spMkLst>
            <pc:docMk/>
            <pc:sldMk cId="1724912008" sldId="257"/>
            <ac:spMk id="12" creationId="{DFEC963B-3C46-4C79-8186-BCF45FA11BD7}"/>
          </ac:spMkLst>
        </pc:spChg>
        <pc:spChg chg="del mod topLvl">
          <ac:chgData name="Justin Wong" userId="18271b1adf666047" providerId="LiveId" clId="{C6666529-3ABC-4107-A20B-2906ED52383E}" dt="2021-05-15T05:25:07.701" v="104" actId="478"/>
          <ac:spMkLst>
            <pc:docMk/>
            <pc:sldMk cId="1724912008" sldId="257"/>
            <ac:spMk id="14" creationId="{5B9F2EA7-D3EE-4711-A940-3153FBA9099D}"/>
          </ac:spMkLst>
        </pc:spChg>
        <pc:spChg chg="mod topLvl">
          <ac:chgData name="Justin Wong" userId="18271b1adf666047" providerId="LiveId" clId="{C6666529-3ABC-4107-A20B-2906ED52383E}" dt="2021-05-15T05:25:59.248" v="121" actId="164"/>
          <ac:spMkLst>
            <pc:docMk/>
            <pc:sldMk cId="1724912008" sldId="257"/>
            <ac:spMk id="15" creationId="{5A7D46AF-AACC-4009-8D64-C3DE5604C5F5}"/>
          </ac:spMkLst>
        </pc:spChg>
        <pc:spChg chg="add mod">
          <ac:chgData name="Justin Wong" userId="18271b1adf666047" providerId="LiveId" clId="{C6666529-3ABC-4107-A20B-2906ED52383E}" dt="2021-05-15T05:23:44.141" v="93" actId="164"/>
          <ac:spMkLst>
            <pc:docMk/>
            <pc:sldMk cId="1724912008" sldId="257"/>
            <ac:spMk id="20" creationId="{E237541C-8768-4970-A996-FD47BA857D54}"/>
          </ac:spMkLst>
        </pc:spChg>
        <pc:spChg chg="add mod">
          <ac:chgData name="Justin Wong" userId="18271b1adf666047" providerId="LiveId" clId="{C6666529-3ABC-4107-A20B-2906ED52383E}" dt="2021-05-15T05:23:44.141" v="93" actId="164"/>
          <ac:spMkLst>
            <pc:docMk/>
            <pc:sldMk cId="1724912008" sldId="257"/>
            <ac:spMk id="22" creationId="{6985AFCB-CC3F-4CDB-A068-8836BFF1334B}"/>
          </ac:spMkLst>
        </pc:spChg>
        <pc:spChg chg="add mod topLvl">
          <ac:chgData name="Justin Wong" userId="18271b1adf666047" providerId="LiveId" clId="{C6666529-3ABC-4107-A20B-2906ED52383E}" dt="2021-05-15T05:25:59.248" v="121" actId="164"/>
          <ac:spMkLst>
            <pc:docMk/>
            <pc:sldMk cId="1724912008" sldId="257"/>
            <ac:spMk id="25" creationId="{6942DDB5-BD3F-4A30-8CAF-2FF26632708A}"/>
          </ac:spMkLst>
        </pc:spChg>
        <pc:grpChg chg="add mod topLvl">
          <ac:chgData name="Justin Wong" userId="18271b1adf666047" providerId="LiveId" clId="{C6666529-3ABC-4107-A20B-2906ED52383E}" dt="2021-05-15T05:24:35.984" v="98" actId="165"/>
          <ac:grpSpMkLst>
            <pc:docMk/>
            <pc:sldMk cId="1724912008" sldId="257"/>
            <ac:grpSpMk id="5" creationId="{1D3DF49A-1A9C-4DF5-BBCE-423FFD0DD4C3}"/>
          </ac:grpSpMkLst>
        </pc:grpChg>
        <pc:grpChg chg="add del mod topLvl">
          <ac:chgData name="Justin Wong" userId="18271b1adf666047" providerId="LiveId" clId="{C6666529-3ABC-4107-A20B-2906ED52383E}" dt="2021-05-15T05:25:05.667" v="103" actId="165"/>
          <ac:grpSpMkLst>
            <pc:docMk/>
            <pc:sldMk cId="1724912008" sldId="257"/>
            <ac:grpSpMk id="13" creationId="{64A59492-E97A-4F85-AB31-FCB7357D7B91}"/>
          </ac:grpSpMkLst>
        </pc:grpChg>
        <pc:grpChg chg="add mod">
          <ac:chgData name="Justin Wong" userId="18271b1adf666047" providerId="LiveId" clId="{C6666529-3ABC-4107-A20B-2906ED52383E}" dt="2021-05-15T05:24:02.211" v="97" actId="12788"/>
          <ac:grpSpMkLst>
            <pc:docMk/>
            <pc:sldMk cId="1724912008" sldId="257"/>
            <ac:grpSpMk id="23" creationId="{37C35BFE-51B4-488A-8C06-94A8C4A4F089}"/>
          </ac:grpSpMkLst>
        </pc:grpChg>
        <pc:grpChg chg="add del mod">
          <ac:chgData name="Justin Wong" userId="18271b1adf666047" providerId="LiveId" clId="{C6666529-3ABC-4107-A20B-2906ED52383E}" dt="2021-05-15T05:24:35.984" v="98" actId="165"/>
          <ac:grpSpMkLst>
            <pc:docMk/>
            <pc:sldMk cId="1724912008" sldId="257"/>
            <ac:grpSpMk id="24" creationId="{8909F29F-9CC5-4180-85F5-25B89F142F01}"/>
          </ac:grpSpMkLst>
        </pc:grpChg>
        <pc:grpChg chg="add del mod">
          <ac:chgData name="Justin Wong" userId="18271b1adf666047" providerId="LiveId" clId="{C6666529-3ABC-4107-A20B-2906ED52383E}" dt="2021-05-15T05:25:54.073" v="119" actId="165"/>
          <ac:grpSpMkLst>
            <pc:docMk/>
            <pc:sldMk cId="1724912008" sldId="257"/>
            <ac:grpSpMk id="26" creationId="{DC47BDC5-02C9-4A72-B5D0-1B59A7C31904}"/>
          </ac:grpSpMkLst>
        </pc:grpChg>
        <pc:grpChg chg="add mod">
          <ac:chgData name="Justin Wong" userId="18271b1adf666047" providerId="LiveId" clId="{C6666529-3ABC-4107-A20B-2906ED52383E}" dt="2021-05-15T05:26:02.302" v="122" actId="12788"/>
          <ac:grpSpMkLst>
            <pc:docMk/>
            <pc:sldMk cId="1724912008" sldId="257"/>
            <ac:grpSpMk id="27" creationId="{25207DA8-10F8-47A2-95C2-F27192CBC58D}"/>
          </ac:grpSpMkLst>
        </pc:grpChg>
        <pc:picChg chg="add mod topLvl">
          <ac:chgData name="Justin Wong" userId="18271b1adf666047" providerId="LiveId" clId="{C6666529-3ABC-4107-A20B-2906ED52383E}" dt="2021-05-15T05:24:35.984" v="98" actId="165"/>
          <ac:picMkLst>
            <pc:docMk/>
            <pc:sldMk cId="1724912008" sldId="257"/>
            <ac:picMk id="4" creationId="{EF1BC501-408C-486A-8894-5775A06BB8B8}"/>
          </ac:picMkLst>
        </pc:picChg>
        <pc:picChg chg="mod">
          <ac:chgData name="Justin Wong" userId="18271b1adf666047" providerId="LiveId" clId="{C6666529-3ABC-4107-A20B-2906ED52383E}" dt="2021-05-15T05:24:35.984" v="98" actId="165"/>
          <ac:picMkLst>
            <pc:docMk/>
            <pc:sldMk cId="1724912008" sldId="257"/>
            <ac:picMk id="6" creationId="{27C8543F-B30D-4197-AA8A-55D8C31201D3}"/>
          </ac:picMkLst>
        </pc:picChg>
        <pc:picChg chg="mod">
          <ac:chgData name="Justin Wong" userId="18271b1adf666047" providerId="LiveId" clId="{C6666529-3ABC-4107-A20B-2906ED52383E}" dt="2021-05-15T05:24:35.984" v="98" actId="165"/>
          <ac:picMkLst>
            <pc:docMk/>
            <pc:sldMk cId="1724912008" sldId="257"/>
            <ac:picMk id="7" creationId="{B9FF0FCC-66FB-400B-8A69-B8C2DE190744}"/>
          </ac:picMkLst>
        </pc:picChg>
        <pc:picChg chg="mod">
          <ac:chgData name="Justin Wong" userId="18271b1adf666047" providerId="LiveId" clId="{C6666529-3ABC-4107-A20B-2906ED52383E}" dt="2021-05-15T05:24:35.984" v="98" actId="165"/>
          <ac:picMkLst>
            <pc:docMk/>
            <pc:sldMk cId="1724912008" sldId="257"/>
            <ac:picMk id="8" creationId="{5EA50D7E-56C2-4068-BC18-3E9ED033FBA0}"/>
          </ac:picMkLst>
        </pc:picChg>
        <pc:picChg chg="add mod topLvl">
          <ac:chgData name="Justin Wong" userId="18271b1adf666047" providerId="LiveId" clId="{C6666529-3ABC-4107-A20B-2906ED52383E}" dt="2021-05-15T05:24:44.961" v="99" actId="1076"/>
          <ac:picMkLst>
            <pc:docMk/>
            <pc:sldMk cId="1724912008" sldId="257"/>
            <ac:picMk id="9" creationId="{6CB0DDFD-1D6C-4424-923A-DF81E002DC14}"/>
          </ac:picMkLst>
        </pc:picChg>
        <pc:picChg chg="add mod topLvl">
          <ac:chgData name="Justin Wong" userId="18271b1adf666047" providerId="LiveId" clId="{C6666529-3ABC-4107-A20B-2906ED52383E}" dt="2021-05-15T05:25:41.721" v="117" actId="1076"/>
          <ac:picMkLst>
            <pc:docMk/>
            <pc:sldMk cId="1724912008" sldId="257"/>
            <ac:picMk id="16" creationId="{0347FCA5-D6BF-4A1F-8934-6AFCED028E63}"/>
          </ac:picMkLst>
        </pc:picChg>
        <pc:picChg chg="add mod topLvl">
          <ac:chgData name="Justin Wong" userId="18271b1adf666047" providerId="LiveId" clId="{C6666529-3ABC-4107-A20B-2906ED52383E}" dt="2021-05-15T05:25:36.298" v="115" actId="1076"/>
          <ac:picMkLst>
            <pc:docMk/>
            <pc:sldMk cId="1724912008" sldId="257"/>
            <ac:picMk id="17" creationId="{FA574C06-A9D0-4731-A538-5114F5F8C370}"/>
          </ac:picMkLst>
        </pc:picChg>
        <pc:picChg chg="add mod topLvl">
          <ac:chgData name="Justin Wong" userId="18271b1adf666047" providerId="LiveId" clId="{C6666529-3ABC-4107-A20B-2906ED52383E}" dt="2021-05-15T05:25:33.860" v="114" actId="14100"/>
          <ac:picMkLst>
            <pc:docMk/>
            <pc:sldMk cId="1724912008" sldId="257"/>
            <ac:picMk id="18" creationId="{01715763-4A7A-4499-A963-93AB184043ED}"/>
          </ac:picMkLst>
        </pc:picChg>
        <pc:picChg chg="add del">
          <ac:chgData name="Justin Wong" userId="18271b1adf666047" providerId="LiveId" clId="{C6666529-3ABC-4107-A20B-2906ED52383E}" dt="2021-05-15T05:21:46.309" v="86" actId="21"/>
          <ac:picMkLst>
            <pc:docMk/>
            <pc:sldMk cId="1724912008" sldId="257"/>
            <ac:picMk id="19" creationId="{03B91D54-832D-407E-A0EA-8F09E3A73E79}"/>
          </ac:picMkLst>
        </pc:picChg>
        <pc:picChg chg="add mod">
          <ac:chgData name="Justin Wong" userId="18271b1adf666047" providerId="LiveId" clId="{C6666529-3ABC-4107-A20B-2906ED52383E}" dt="2021-05-15T05:23:44.141" v="93" actId="164"/>
          <ac:picMkLst>
            <pc:docMk/>
            <pc:sldMk cId="1724912008" sldId="257"/>
            <ac:picMk id="21" creationId="{6DC015DB-45FA-4043-8B24-17B999AD0783}"/>
          </ac:picMkLst>
        </pc:picChg>
      </pc:sldChg>
    </pc:docChg>
  </pc:docChgLst>
  <pc:docChgLst>
    <pc:chgData name="Justin Wong" userId="18271b1adf666047" providerId="LiveId" clId="{25A32B2B-9D28-4BCA-BFFE-6C5EF6486B8F}"/>
    <pc:docChg chg="undo redo custSel addSld delSld modSld">
      <pc:chgData name="Justin Wong" userId="18271b1adf666047" providerId="LiveId" clId="{25A32B2B-9D28-4BCA-BFFE-6C5EF6486B8F}" dt="2021-07-25T13:15:48.866" v="333"/>
      <pc:docMkLst>
        <pc:docMk/>
      </pc:docMkLst>
      <pc:sldChg chg="addSp delSp modSp mod">
        <pc:chgData name="Justin Wong" userId="18271b1adf666047" providerId="LiveId" clId="{25A32B2B-9D28-4BCA-BFFE-6C5EF6486B8F}" dt="2021-07-25T13:03:34.313" v="320" actId="20577"/>
        <pc:sldMkLst>
          <pc:docMk/>
          <pc:sldMk cId="2174568031" sldId="256"/>
        </pc:sldMkLst>
        <pc:spChg chg="mod">
          <ac:chgData name="Justin Wong" userId="18271b1adf666047" providerId="LiveId" clId="{25A32B2B-9D28-4BCA-BFFE-6C5EF6486B8F}" dt="2021-07-25T12:47:53.522" v="91" actId="20577"/>
          <ac:spMkLst>
            <pc:docMk/>
            <pc:sldMk cId="2174568031" sldId="256"/>
            <ac:spMk id="39" creationId="{A8D4C66C-6347-420C-A506-3786DEE57451}"/>
          </ac:spMkLst>
        </pc:spChg>
        <pc:spChg chg="add del mod">
          <ac:chgData name="Justin Wong" userId="18271b1adf666047" providerId="LiveId" clId="{25A32B2B-9D28-4BCA-BFFE-6C5EF6486B8F}" dt="2021-07-25T13:03:34.313" v="320" actId="20577"/>
          <ac:spMkLst>
            <pc:docMk/>
            <pc:sldMk cId="2174568031" sldId="256"/>
            <ac:spMk id="67" creationId="{38E4A2E9-AF11-486D-8FC0-BCC56E98849E}"/>
          </ac:spMkLst>
        </pc:spChg>
        <pc:spChg chg="mod">
          <ac:chgData name="Justin Wong" userId="18271b1adf666047" providerId="LiveId" clId="{25A32B2B-9D28-4BCA-BFFE-6C5EF6486B8F}" dt="2021-07-25T13:03:23.649" v="319" actId="20577"/>
          <ac:spMkLst>
            <pc:docMk/>
            <pc:sldMk cId="2174568031" sldId="256"/>
            <ac:spMk id="68" creationId="{A1595CEB-6C25-4627-B630-2CE26DE50AD3}"/>
          </ac:spMkLst>
        </pc:spChg>
        <pc:spChg chg="add del mod topLvl">
          <ac:chgData name="Justin Wong" userId="18271b1adf666047" providerId="LiveId" clId="{25A32B2B-9D28-4BCA-BFFE-6C5EF6486B8F}" dt="2021-07-25T12:49:24.437" v="144" actId="164"/>
          <ac:spMkLst>
            <pc:docMk/>
            <pc:sldMk cId="2174568031" sldId="256"/>
            <ac:spMk id="76" creationId="{064F23BA-0EB8-47A5-AFED-B759C849828D}"/>
          </ac:spMkLst>
        </pc:spChg>
        <pc:spChg chg="mod topLvl">
          <ac:chgData name="Justin Wong" userId="18271b1adf666047" providerId="LiveId" clId="{25A32B2B-9D28-4BCA-BFFE-6C5EF6486B8F}" dt="2021-07-25T12:49:24.437" v="144" actId="164"/>
          <ac:spMkLst>
            <pc:docMk/>
            <pc:sldMk cId="2174568031" sldId="256"/>
            <ac:spMk id="77" creationId="{D0A27676-56C4-4E1B-A4D8-10E22E99CEA3}"/>
          </ac:spMkLst>
        </pc:spChg>
        <pc:grpChg chg="add del mod">
          <ac:chgData name="Justin Wong" userId="18271b1adf666047" providerId="LiveId" clId="{25A32B2B-9D28-4BCA-BFFE-6C5EF6486B8F}" dt="2021-07-25T12:49:19.178" v="142" actId="165"/>
          <ac:grpSpMkLst>
            <pc:docMk/>
            <pc:sldMk cId="2174568031" sldId="256"/>
            <ac:grpSpMk id="2" creationId="{E730A5F2-D912-4407-AEE4-4B77BD9191CB}"/>
          </ac:grpSpMkLst>
        </pc:grpChg>
        <pc:grpChg chg="add mod">
          <ac:chgData name="Justin Wong" userId="18271b1adf666047" providerId="LiveId" clId="{25A32B2B-9D28-4BCA-BFFE-6C5EF6486B8F}" dt="2021-07-25T12:49:26.137" v="145" actId="1076"/>
          <ac:grpSpMkLst>
            <pc:docMk/>
            <pc:sldMk cId="2174568031" sldId="256"/>
            <ac:grpSpMk id="3" creationId="{4C14B29B-C8A8-480D-AD94-25FE23089E50}"/>
          </ac:grpSpMkLst>
        </pc:grpChg>
        <pc:grpChg chg="add mod">
          <ac:chgData name="Justin Wong" userId="18271b1adf666047" providerId="LiveId" clId="{25A32B2B-9D28-4BCA-BFFE-6C5EF6486B8F}" dt="2021-07-25T12:49:51.669" v="155" actId="12788"/>
          <ac:grpSpMkLst>
            <pc:docMk/>
            <pc:sldMk cId="2174568031" sldId="256"/>
            <ac:grpSpMk id="4" creationId="{324FEDB7-4D56-41CF-A661-2E0248D91E80}"/>
          </ac:grpSpMkLst>
        </pc:grpChg>
        <pc:grpChg chg="add del">
          <ac:chgData name="Justin Wong" userId="18271b1adf666047" providerId="LiveId" clId="{25A32B2B-9D28-4BCA-BFFE-6C5EF6486B8F}" dt="2021-07-25T12:47:28.982" v="74" actId="478"/>
          <ac:grpSpMkLst>
            <pc:docMk/>
            <pc:sldMk cId="2174568031" sldId="256"/>
            <ac:grpSpMk id="56" creationId="{1415E59E-D2FB-4CFF-AE44-7F72CC20A45C}"/>
          </ac:grpSpMkLst>
        </pc:grpChg>
        <pc:grpChg chg="add del mod">
          <ac:chgData name="Justin Wong" userId="18271b1adf666047" providerId="LiveId" clId="{25A32B2B-9D28-4BCA-BFFE-6C5EF6486B8F}" dt="2021-07-25T12:49:08.647" v="138" actId="165"/>
          <ac:grpSpMkLst>
            <pc:docMk/>
            <pc:sldMk cId="2174568031" sldId="256"/>
            <ac:grpSpMk id="78" creationId="{D3416F32-708C-4F07-880A-40C75FBBCC05}"/>
          </ac:grpSpMkLst>
        </pc:grpChg>
        <pc:picChg chg="add mod">
          <ac:chgData name="Justin Wong" userId="18271b1adf666047" providerId="LiveId" clId="{25A32B2B-9D28-4BCA-BFFE-6C5EF6486B8F}" dt="2021-07-25T12:49:31.275" v="147" actId="12788"/>
          <ac:picMkLst>
            <pc:docMk/>
            <pc:sldMk cId="2174568031" sldId="256"/>
            <ac:picMk id="30" creationId="{A5B6D749-F5CF-4D1D-AFD3-7A10088273E2}"/>
          </ac:picMkLst>
        </pc:picChg>
        <pc:picChg chg="add mod">
          <ac:chgData name="Justin Wong" userId="18271b1adf666047" providerId="LiveId" clId="{25A32B2B-9D28-4BCA-BFFE-6C5EF6486B8F}" dt="2021-07-25T12:48:58.661" v="135" actId="571"/>
          <ac:picMkLst>
            <pc:docMk/>
            <pc:sldMk cId="2174568031" sldId="256"/>
            <ac:picMk id="31" creationId="{61B2A334-1E81-434A-A9E3-EE16B2EB7E60}"/>
          </ac:picMkLst>
        </pc:picChg>
        <pc:picChg chg="add mod">
          <ac:chgData name="Justin Wong" userId="18271b1adf666047" providerId="LiveId" clId="{25A32B2B-9D28-4BCA-BFFE-6C5EF6486B8F}" dt="2021-07-25T12:49:49.982" v="154" actId="164"/>
          <ac:picMkLst>
            <pc:docMk/>
            <pc:sldMk cId="2174568031" sldId="256"/>
            <ac:picMk id="34" creationId="{3CC8ACF3-558F-4179-B0F5-FE0E904E08C2}"/>
          </ac:picMkLst>
        </pc:picChg>
        <pc:picChg chg="add mod">
          <ac:chgData name="Justin Wong" userId="18271b1adf666047" providerId="LiveId" clId="{25A32B2B-9D28-4BCA-BFFE-6C5EF6486B8F}" dt="2021-07-25T12:49:49.982" v="154" actId="164"/>
          <ac:picMkLst>
            <pc:docMk/>
            <pc:sldMk cId="2174568031" sldId="256"/>
            <ac:picMk id="35" creationId="{3A6FE494-D8B1-4832-89E6-F3646CBA9546}"/>
          </ac:picMkLst>
        </pc:picChg>
        <pc:picChg chg="mod">
          <ac:chgData name="Justin Wong" userId="18271b1adf666047" providerId="LiveId" clId="{25A32B2B-9D28-4BCA-BFFE-6C5EF6486B8F}" dt="2021-07-25T12:49:05.354" v="137" actId="12788"/>
          <ac:picMkLst>
            <pc:docMk/>
            <pc:sldMk cId="2174568031" sldId="256"/>
            <ac:picMk id="58" creationId="{FE82B788-B155-4465-B7E0-15D26C30B363}"/>
          </ac:picMkLst>
        </pc:picChg>
        <pc:picChg chg="add del">
          <ac:chgData name="Justin Wong" userId="18271b1adf666047" providerId="LiveId" clId="{25A32B2B-9D28-4BCA-BFFE-6C5EF6486B8F}" dt="2021-07-25T12:49:33.709" v="148" actId="478"/>
          <ac:picMkLst>
            <pc:docMk/>
            <pc:sldMk cId="2174568031" sldId="256"/>
            <ac:picMk id="80" creationId="{7E1F1DF9-FE22-43AA-BA4C-5A96E28C531D}"/>
          </ac:picMkLst>
        </pc:picChg>
        <pc:picChg chg="add del">
          <ac:chgData name="Justin Wong" userId="18271b1adf666047" providerId="LiveId" clId="{25A32B2B-9D28-4BCA-BFFE-6C5EF6486B8F}" dt="2021-07-25T12:48:50.997" v="132" actId="478"/>
          <ac:picMkLst>
            <pc:docMk/>
            <pc:sldMk cId="2174568031" sldId="256"/>
            <ac:picMk id="82" creationId="{69181D24-72EA-4AAB-8129-EF8D53FDC9A8}"/>
          </ac:picMkLst>
        </pc:picChg>
        <pc:picChg chg="add del">
          <ac:chgData name="Justin Wong" userId="18271b1adf666047" providerId="LiveId" clId="{25A32B2B-9D28-4BCA-BFFE-6C5EF6486B8F}" dt="2021-07-25T12:48:51.290" v="133" actId="478"/>
          <ac:picMkLst>
            <pc:docMk/>
            <pc:sldMk cId="2174568031" sldId="256"/>
            <ac:picMk id="84" creationId="{8CAB8BA6-8FEC-4B95-810A-F8152B9734EB}"/>
          </ac:picMkLst>
        </pc:picChg>
      </pc:sldChg>
      <pc:sldChg chg="delSp modSp add mod setBg">
        <pc:chgData name="Justin Wong" userId="18271b1adf666047" providerId="LiveId" clId="{25A32B2B-9D28-4BCA-BFFE-6C5EF6486B8F}" dt="2021-07-25T13:15:48.866" v="333"/>
        <pc:sldMkLst>
          <pc:docMk/>
          <pc:sldMk cId="1467663702" sldId="257"/>
        </pc:sldMkLst>
        <pc:spChg chg="del">
          <ac:chgData name="Justin Wong" userId="18271b1adf666047" providerId="LiveId" clId="{25A32B2B-9D28-4BCA-BFFE-6C5EF6486B8F}" dt="2021-07-25T13:15:30.642" v="330" actId="478"/>
          <ac:spMkLst>
            <pc:docMk/>
            <pc:sldMk cId="1467663702" sldId="257"/>
            <ac:spMk id="6" creationId="{96A3B722-F676-4F4B-B8EA-96C9D0420779}"/>
          </ac:spMkLst>
        </pc:spChg>
        <pc:spChg chg="del">
          <ac:chgData name="Justin Wong" userId="18271b1adf666047" providerId="LiveId" clId="{25A32B2B-9D28-4BCA-BFFE-6C5EF6486B8F}" dt="2021-07-25T13:15:35.359" v="332" actId="478"/>
          <ac:spMkLst>
            <pc:docMk/>
            <pc:sldMk cId="1467663702" sldId="257"/>
            <ac:spMk id="27" creationId="{C23673DF-EDD8-40D6-9030-F39E8F9444B5}"/>
          </ac:spMkLst>
        </pc:spChg>
        <pc:spChg chg="mod">
          <ac:chgData name="Justin Wong" userId="18271b1adf666047" providerId="LiveId" clId="{25A32B2B-9D28-4BCA-BFFE-6C5EF6486B8F}" dt="2021-07-25T13:06:48.495" v="329" actId="208"/>
          <ac:spMkLst>
            <pc:docMk/>
            <pc:sldMk cId="1467663702" sldId="257"/>
            <ac:spMk id="39" creationId="{A8D4C66C-6347-420C-A506-3786DEE57451}"/>
          </ac:spMkLst>
        </pc:spChg>
        <pc:spChg chg="del">
          <ac:chgData name="Justin Wong" userId="18271b1adf666047" providerId="LiveId" clId="{25A32B2B-9D28-4BCA-BFFE-6C5EF6486B8F}" dt="2021-07-25T13:15:35.359" v="332" actId="478"/>
          <ac:spMkLst>
            <pc:docMk/>
            <pc:sldMk cId="1467663702" sldId="257"/>
            <ac:spMk id="62" creationId="{B69DA58F-88AE-49DA-A66F-1446C94C0A2E}"/>
          </ac:spMkLst>
        </pc:spChg>
        <pc:spChg chg="mod">
          <ac:chgData name="Justin Wong" userId="18271b1adf666047" providerId="LiveId" clId="{25A32B2B-9D28-4BCA-BFFE-6C5EF6486B8F}" dt="2021-07-25T13:06:48.495" v="329" actId="208"/>
          <ac:spMkLst>
            <pc:docMk/>
            <pc:sldMk cId="1467663702" sldId="257"/>
            <ac:spMk id="67" creationId="{38E4A2E9-AF11-486D-8FC0-BCC56E98849E}"/>
          </ac:spMkLst>
        </pc:spChg>
        <pc:spChg chg="mod">
          <ac:chgData name="Justin Wong" userId="18271b1adf666047" providerId="LiveId" clId="{25A32B2B-9D28-4BCA-BFFE-6C5EF6486B8F}" dt="2021-07-25T13:06:48.495" v="329" actId="208"/>
          <ac:spMkLst>
            <pc:docMk/>
            <pc:sldMk cId="1467663702" sldId="257"/>
            <ac:spMk id="68" creationId="{A1595CEB-6C25-4627-B630-2CE26DE50AD3}"/>
          </ac:spMkLst>
        </pc:spChg>
        <pc:spChg chg="mod">
          <ac:chgData name="Justin Wong" userId="18271b1adf666047" providerId="LiveId" clId="{25A32B2B-9D28-4BCA-BFFE-6C5EF6486B8F}" dt="2021-07-25T13:06:39.501" v="328" actId="208"/>
          <ac:spMkLst>
            <pc:docMk/>
            <pc:sldMk cId="1467663702" sldId="257"/>
            <ac:spMk id="76" creationId="{064F23BA-0EB8-47A5-AFED-B759C849828D}"/>
          </ac:spMkLst>
        </pc:spChg>
        <pc:spChg chg="mod">
          <ac:chgData name="Justin Wong" userId="18271b1adf666047" providerId="LiveId" clId="{25A32B2B-9D28-4BCA-BFFE-6C5EF6486B8F}" dt="2021-07-25T13:06:39.501" v="328" actId="208"/>
          <ac:spMkLst>
            <pc:docMk/>
            <pc:sldMk cId="1467663702" sldId="257"/>
            <ac:spMk id="77" creationId="{D0A27676-56C4-4E1B-A4D8-10E22E99CEA3}"/>
          </ac:spMkLst>
        </pc:spChg>
        <pc:spChg chg="del">
          <ac:chgData name="Justin Wong" userId="18271b1adf666047" providerId="LiveId" clId="{25A32B2B-9D28-4BCA-BFFE-6C5EF6486B8F}" dt="2021-07-25T13:15:30.642" v="330" actId="478"/>
          <ac:spMkLst>
            <pc:docMk/>
            <pc:sldMk cId="1467663702" sldId="257"/>
            <ac:spMk id="85" creationId="{08AA9B4B-A2BB-4740-A60E-44485F438D95}"/>
          </ac:spMkLst>
        </pc:spChg>
        <pc:spChg chg="del">
          <ac:chgData name="Justin Wong" userId="18271b1adf666047" providerId="LiveId" clId="{25A32B2B-9D28-4BCA-BFFE-6C5EF6486B8F}" dt="2021-07-25T13:15:35.359" v="332" actId="478"/>
          <ac:spMkLst>
            <pc:docMk/>
            <pc:sldMk cId="1467663702" sldId="257"/>
            <ac:spMk id="86" creationId="{1C48CA80-1EC1-4AC1-B3AD-4B5540A2C1FF}"/>
          </ac:spMkLst>
        </pc:spChg>
        <pc:spChg chg="del">
          <ac:chgData name="Justin Wong" userId="18271b1adf666047" providerId="LiveId" clId="{25A32B2B-9D28-4BCA-BFFE-6C5EF6486B8F}" dt="2021-07-25T13:15:32.804" v="331" actId="478"/>
          <ac:spMkLst>
            <pc:docMk/>
            <pc:sldMk cId="1467663702" sldId="257"/>
            <ac:spMk id="87" creationId="{892CA6D6-287B-4568-978A-1D1DAC6E3EA7}"/>
          </ac:spMkLst>
        </pc:spChg>
        <pc:grpChg chg="del">
          <ac:chgData name="Justin Wong" userId="18271b1adf666047" providerId="LiveId" clId="{25A32B2B-9D28-4BCA-BFFE-6C5EF6486B8F}" dt="2021-07-25T13:15:35.359" v="332" actId="478"/>
          <ac:grpSpMkLst>
            <pc:docMk/>
            <pc:sldMk cId="1467663702" sldId="257"/>
            <ac:grpSpMk id="28" creationId="{35DAA7A5-9EA0-4592-9D61-8DB62E57E91E}"/>
          </ac:grpSpMkLst>
        </pc:grpChg>
        <pc:picChg chg="mod">
          <ac:chgData name="Justin Wong" userId="18271b1adf666047" providerId="LiveId" clId="{25A32B2B-9D28-4BCA-BFFE-6C5EF6486B8F}" dt="2021-07-25T13:06:39.501" v="328" actId="208"/>
          <ac:picMkLst>
            <pc:docMk/>
            <pc:sldMk cId="1467663702" sldId="257"/>
            <ac:picMk id="30" creationId="{A5B6D749-F5CF-4D1D-AFD3-7A10088273E2}"/>
          </ac:picMkLst>
        </pc:picChg>
        <pc:picChg chg="mod">
          <ac:chgData name="Justin Wong" userId="18271b1adf666047" providerId="LiveId" clId="{25A32B2B-9D28-4BCA-BFFE-6C5EF6486B8F}" dt="2021-07-25T13:06:39.501" v="328" actId="208"/>
          <ac:picMkLst>
            <pc:docMk/>
            <pc:sldMk cId="1467663702" sldId="257"/>
            <ac:picMk id="34" creationId="{3CC8ACF3-558F-4179-B0F5-FE0E904E08C2}"/>
          </ac:picMkLst>
        </pc:picChg>
        <pc:picChg chg="mod">
          <ac:chgData name="Justin Wong" userId="18271b1adf666047" providerId="LiveId" clId="{25A32B2B-9D28-4BCA-BFFE-6C5EF6486B8F}" dt="2021-07-25T13:06:39.501" v="328" actId="208"/>
          <ac:picMkLst>
            <pc:docMk/>
            <pc:sldMk cId="1467663702" sldId="257"/>
            <ac:picMk id="35" creationId="{3A6FE494-D8B1-4832-89E6-F3646CBA9546}"/>
          </ac:picMkLst>
        </pc:picChg>
        <pc:picChg chg="del">
          <ac:chgData name="Justin Wong" userId="18271b1adf666047" providerId="LiveId" clId="{25A32B2B-9D28-4BCA-BFFE-6C5EF6486B8F}" dt="2021-07-25T13:15:30.642" v="330" actId="478"/>
          <ac:picMkLst>
            <pc:docMk/>
            <pc:sldMk cId="1467663702" sldId="257"/>
            <ac:picMk id="37" creationId="{0D3FE20A-357D-4DEF-8F54-C5C307E62E25}"/>
          </ac:picMkLst>
        </pc:picChg>
        <pc:picChg chg="mod">
          <ac:chgData name="Justin Wong" userId="18271b1adf666047" providerId="LiveId" clId="{25A32B2B-9D28-4BCA-BFFE-6C5EF6486B8F}" dt="2021-07-25T13:06:39.501" v="328" actId="208"/>
          <ac:picMkLst>
            <pc:docMk/>
            <pc:sldMk cId="1467663702" sldId="257"/>
            <ac:picMk id="46" creationId="{6525C4B9-E22E-4DC4-9A83-32FA6FB75B47}"/>
          </ac:picMkLst>
        </pc:picChg>
        <pc:picChg chg="mod">
          <ac:chgData name="Justin Wong" userId="18271b1adf666047" providerId="LiveId" clId="{25A32B2B-9D28-4BCA-BFFE-6C5EF6486B8F}" dt="2021-07-25T13:06:39.501" v="328" actId="208"/>
          <ac:picMkLst>
            <pc:docMk/>
            <pc:sldMk cId="1467663702" sldId="257"/>
            <ac:picMk id="58" creationId="{FE82B788-B155-4465-B7E0-15D26C30B363}"/>
          </ac:picMkLst>
        </pc:picChg>
      </pc:sldChg>
      <pc:sldChg chg="del">
        <pc:chgData name="Justin Wong" userId="18271b1adf666047" providerId="LiveId" clId="{25A32B2B-9D28-4BCA-BFFE-6C5EF6486B8F}" dt="2021-07-25T13:03:48.232" v="321" actId="2696"/>
        <pc:sldMkLst>
          <pc:docMk/>
          <pc:sldMk cId="1724912008" sldId="257"/>
        </pc:sldMkLst>
      </pc:sldChg>
    </pc:docChg>
  </pc:docChgLst>
  <pc:docChgLst>
    <pc:chgData name="Justin Wong" userId="18271b1adf666047" providerId="LiveId" clId="{D763A926-EDD8-460E-AEF0-5622E4FB78D0}"/>
    <pc:docChg chg="undo custSel modSld">
      <pc:chgData name="Justin Wong" userId="18271b1adf666047" providerId="LiveId" clId="{D763A926-EDD8-460E-AEF0-5622E4FB78D0}" dt="2021-07-25T12:29:39.633" v="39" actId="478"/>
      <pc:docMkLst>
        <pc:docMk/>
      </pc:docMkLst>
      <pc:sldChg chg="addSp delSp modSp mod">
        <pc:chgData name="Justin Wong" userId="18271b1adf666047" providerId="LiveId" clId="{D763A926-EDD8-460E-AEF0-5622E4FB78D0}" dt="2021-07-25T12:29:39.633" v="39" actId="478"/>
        <pc:sldMkLst>
          <pc:docMk/>
          <pc:sldMk cId="2174568031" sldId="256"/>
        </pc:sldMkLst>
        <pc:spChg chg="add del">
          <ac:chgData name="Justin Wong" userId="18271b1adf666047" providerId="LiveId" clId="{D763A926-EDD8-460E-AEF0-5622E4FB78D0}" dt="2021-07-25T12:29:39.571" v="37" actId="478"/>
          <ac:spMkLst>
            <pc:docMk/>
            <pc:sldMk cId="2174568031" sldId="256"/>
            <ac:spMk id="67" creationId="{38E4A2E9-AF11-486D-8FC0-BCC56E98849E}"/>
          </ac:spMkLst>
        </pc:spChg>
        <pc:spChg chg="mod">
          <ac:chgData name="Justin Wong" userId="18271b1adf666047" providerId="LiveId" clId="{D763A926-EDD8-460E-AEF0-5622E4FB78D0}" dt="2021-07-25T12:29:39.543" v="36" actId="1076"/>
          <ac:spMkLst>
            <pc:docMk/>
            <pc:sldMk cId="2174568031" sldId="256"/>
            <ac:spMk id="68" creationId="{A1595CEB-6C25-4627-B630-2CE26DE50AD3}"/>
          </ac:spMkLst>
        </pc:spChg>
        <pc:spChg chg="add del mod topLvl">
          <ac:chgData name="Justin Wong" userId="18271b1adf666047" providerId="LiveId" clId="{D763A926-EDD8-460E-AEF0-5622E4FB78D0}" dt="2021-07-25T12:29:39.613" v="38" actId="165"/>
          <ac:spMkLst>
            <pc:docMk/>
            <pc:sldMk cId="2174568031" sldId="256"/>
            <ac:spMk id="76" creationId="{064F23BA-0EB8-47A5-AFED-B759C849828D}"/>
          </ac:spMkLst>
        </pc:spChg>
        <pc:spChg chg="mod topLvl">
          <ac:chgData name="Justin Wong" userId="18271b1adf666047" providerId="LiveId" clId="{D763A926-EDD8-460E-AEF0-5622E4FB78D0}" dt="2021-07-25T12:29:39.613" v="38" actId="165"/>
          <ac:spMkLst>
            <pc:docMk/>
            <pc:sldMk cId="2174568031" sldId="256"/>
            <ac:spMk id="77" creationId="{D0A27676-56C4-4E1B-A4D8-10E22E99CEA3}"/>
          </ac:spMkLst>
        </pc:spChg>
        <pc:grpChg chg="add del">
          <ac:chgData name="Justin Wong" userId="18271b1adf666047" providerId="LiveId" clId="{D763A926-EDD8-460E-AEF0-5622E4FB78D0}" dt="2021-07-25T12:29:39.633" v="39" actId="478"/>
          <ac:grpSpMkLst>
            <pc:docMk/>
            <pc:sldMk cId="2174568031" sldId="256"/>
            <ac:grpSpMk id="56" creationId="{1415E59E-D2FB-4CFF-AE44-7F72CC20A45C}"/>
          </ac:grpSpMkLst>
        </pc:grpChg>
        <pc:grpChg chg="add del mod">
          <ac:chgData name="Justin Wong" userId="18271b1adf666047" providerId="LiveId" clId="{D763A926-EDD8-460E-AEF0-5622E4FB78D0}" dt="2021-07-25T12:29:39.613" v="38" actId="165"/>
          <ac:grpSpMkLst>
            <pc:docMk/>
            <pc:sldMk cId="2174568031" sldId="256"/>
            <ac:grpSpMk id="78" creationId="{D3416F32-708C-4F07-880A-40C75FBBCC05}"/>
          </ac:grpSpMkLst>
        </pc:grpChg>
        <pc:picChg chg="mod">
          <ac:chgData name="Justin Wong" userId="18271b1adf666047" providerId="LiveId" clId="{D763A926-EDD8-460E-AEF0-5622E4FB78D0}" dt="2021-07-25T12:29:39.420" v="32" actId="1076"/>
          <ac:picMkLst>
            <pc:docMk/>
            <pc:sldMk cId="2174568031" sldId="256"/>
            <ac:picMk id="58" creationId="{FE82B788-B155-4465-B7E0-15D26C30B363}"/>
          </ac:picMkLst>
        </pc:picChg>
        <pc:picChg chg="add del">
          <ac:chgData name="Justin Wong" userId="18271b1adf666047" providerId="LiveId" clId="{D763A926-EDD8-460E-AEF0-5622E4FB78D0}" dt="2021-07-25T12:29:39.358" v="30" actId="478"/>
          <ac:picMkLst>
            <pc:docMk/>
            <pc:sldMk cId="2174568031" sldId="256"/>
            <ac:picMk id="80" creationId="{7E1F1DF9-FE22-43AA-BA4C-5A96E28C53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02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9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92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89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9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6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25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41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8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6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A2AD-4274-464E-B675-5FC3F507BDD9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906B-DFAD-4E08-994D-3D390DC1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0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892CA6D6-287B-4568-978A-1D1DAC6E3EA7}"/>
              </a:ext>
            </a:extLst>
          </p:cNvPr>
          <p:cNvSpPr/>
          <p:nvPr/>
        </p:nvSpPr>
        <p:spPr>
          <a:xfrm>
            <a:off x="0" y="0"/>
            <a:ext cx="6858000" cy="1793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9DA58F-88AE-49DA-A66F-1446C94C0A2E}"/>
              </a:ext>
            </a:extLst>
          </p:cNvPr>
          <p:cNvSpPr/>
          <p:nvPr/>
        </p:nvSpPr>
        <p:spPr>
          <a:xfrm>
            <a:off x="0" y="8801720"/>
            <a:ext cx="6858000" cy="1104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3B722-F676-4F4B-B8EA-96C9D0420779}"/>
              </a:ext>
            </a:extLst>
          </p:cNvPr>
          <p:cNvSpPr txBox="1"/>
          <p:nvPr/>
        </p:nvSpPr>
        <p:spPr>
          <a:xfrm>
            <a:off x="406837" y="291022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 err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</a:t>
            </a:r>
            <a:r>
              <a:rPr lang="en-SG" sz="5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</a:t>
            </a:r>
            <a:endParaRPr lang="en-SG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AA7A5-9EA0-4592-9D61-8DB62E57E91E}"/>
              </a:ext>
            </a:extLst>
          </p:cNvPr>
          <p:cNvGrpSpPr/>
          <p:nvPr/>
        </p:nvGrpSpPr>
        <p:grpSpPr>
          <a:xfrm>
            <a:off x="667889" y="8997141"/>
            <a:ext cx="3046861" cy="661323"/>
            <a:chOff x="2148530" y="8399924"/>
            <a:chExt cx="4188770" cy="9091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3A5758-9DFC-4426-A911-72E41801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8530" y="8577347"/>
              <a:ext cx="549381" cy="55433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4895A9-04B6-45EE-8587-CEAEBDC8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919" y="8509007"/>
              <a:ext cx="549381" cy="6910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4CACD6-6496-4869-B73A-2F044D4A0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118" y="8588889"/>
              <a:ext cx="734980" cy="5312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3A92FFF-7346-4F01-BFD4-A401AEA7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8372" y="8517725"/>
              <a:ext cx="1250925" cy="6735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C31AAB5-B222-4DE0-AD2E-A1FD2CD4C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9732" y="8399924"/>
              <a:ext cx="496818" cy="90917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3673DF-EDD8-40D6-9030-F39E8F9444B5}"/>
              </a:ext>
            </a:extLst>
          </p:cNvPr>
          <p:cNvSpPr txBox="1"/>
          <p:nvPr/>
        </p:nvSpPr>
        <p:spPr>
          <a:xfrm>
            <a:off x="4065808" y="8988235"/>
            <a:ext cx="221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 Jun Heng Daren Justin</a:t>
            </a:r>
          </a:p>
          <a:p>
            <a:r>
              <a:rPr lang="en-SG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Justin Fidelis Wong Jun Wen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FE20A-357D-4DEF-8F54-C5C307E62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152" y="291022"/>
            <a:ext cx="1317159" cy="12392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525C4B9-E22E-4DC4-9A83-32FA6FB75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798" y="4131717"/>
            <a:ext cx="1019232" cy="12936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E82B788-B155-4465-B7E0-15D26C30B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8249" y="3928282"/>
            <a:ext cx="721299" cy="137550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8D4C66C-6347-420C-A506-3786DEE57451}"/>
              </a:ext>
            </a:extLst>
          </p:cNvPr>
          <p:cNvSpPr/>
          <p:nvPr/>
        </p:nvSpPr>
        <p:spPr>
          <a:xfrm>
            <a:off x="3352030" y="2440868"/>
            <a:ext cx="3338769" cy="1597592"/>
          </a:xfrm>
          <a:prstGeom prst="roundRect">
            <a:avLst>
              <a:gd name="adj" fmla="val 381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en-SG" sz="1900" u="sng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 Dispensary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counting &amp; dispensing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and offline modes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 quantity notifications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Touchscreen interface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E4A2E9-AF11-486D-8FC0-BCC56E98849E}"/>
              </a:ext>
            </a:extLst>
          </p:cNvPr>
          <p:cNvSpPr/>
          <p:nvPr/>
        </p:nvSpPr>
        <p:spPr>
          <a:xfrm>
            <a:off x="167201" y="2440868"/>
            <a:ext cx="2983394" cy="1154192"/>
          </a:xfrm>
          <a:prstGeom prst="roundRect">
            <a:avLst>
              <a:gd name="adj" fmla="val 381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9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Smartphone App</a:t>
            </a:r>
          </a:p>
          <a:p>
            <a:pPr marL="108000" marR="0" lvl="0" indent="-14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PillBot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595CEB-6C25-4627-B630-2CE26DE50AD3}"/>
              </a:ext>
            </a:extLst>
          </p:cNvPr>
          <p:cNvSpPr/>
          <p:nvPr/>
        </p:nvSpPr>
        <p:spPr>
          <a:xfrm>
            <a:off x="1759616" y="6967035"/>
            <a:ext cx="3338769" cy="1597592"/>
          </a:xfrm>
          <a:prstGeom prst="roundRect">
            <a:avLst>
              <a:gd name="adj" fmla="val 381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en-SG" sz="1900" u="sng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</a:t>
            </a:r>
            <a:r>
              <a:rPr lang="en-SG" sz="1900" u="sng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PillBot</a:t>
            </a:r>
            <a:r>
              <a:rPr lang="en-SG" sz="1900" u="sng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Stores user data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Stores pill info and quantity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Stores dispensing settings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4B29B-C8A8-480D-AD94-25FE23089E50}"/>
              </a:ext>
            </a:extLst>
          </p:cNvPr>
          <p:cNvGrpSpPr/>
          <p:nvPr/>
        </p:nvGrpSpPr>
        <p:grpSpPr>
          <a:xfrm>
            <a:off x="1640631" y="4734579"/>
            <a:ext cx="3576737" cy="1431679"/>
            <a:chOff x="1444677" y="4734579"/>
            <a:chExt cx="3576737" cy="1431679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064F23BA-0EB8-47A5-AFED-B759C849828D}"/>
                </a:ext>
              </a:extLst>
            </p:cNvPr>
            <p:cNvSpPr/>
            <p:nvPr/>
          </p:nvSpPr>
          <p:spPr>
            <a:xfrm>
              <a:off x="1444677" y="4734579"/>
              <a:ext cx="2009831" cy="1431679"/>
            </a:xfrm>
            <a:prstGeom prst="arc">
              <a:avLst>
                <a:gd name="adj1" fmla="val 5621461"/>
                <a:gd name="adj2" fmla="val 10682812"/>
              </a:avLst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D0A27676-56C4-4E1B-A4D8-10E22E99CEA3}"/>
                </a:ext>
              </a:extLst>
            </p:cNvPr>
            <p:cNvSpPr/>
            <p:nvPr/>
          </p:nvSpPr>
          <p:spPr>
            <a:xfrm flipH="1">
              <a:off x="3011583" y="4734579"/>
              <a:ext cx="2009831" cy="1431679"/>
            </a:xfrm>
            <a:prstGeom prst="arc">
              <a:avLst>
                <a:gd name="adj1" fmla="val 5621461"/>
                <a:gd name="adj2" fmla="val 10682812"/>
              </a:avLst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8AA9B4B-A2BB-4740-A60E-44485F438D95}"/>
              </a:ext>
            </a:extLst>
          </p:cNvPr>
          <p:cNvSpPr txBox="1"/>
          <p:nvPr/>
        </p:nvSpPr>
        <p:spPr>
          <a:xfrm>
            <a:off x="374456" y="1156707"/>
            <a:ext cx="461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All-in-One Pill Management System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48CA80-1EC1-4AC1-B3AD-4B5540A2C1FF}"/>
              </a:ext>
            </a:extLst>
          </p:cNvPr>
          <p:cNvSpPr txBox="1"/>
          <p:nvPr/>
        </p:nvSpPr>
        <p:spPr>
          <a:xfrm>
            <a:off x="1652473" y="8833470"/>
            <a:ext cx="107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Powered by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5B6D749-F5CF-4D1D-AFD3-7A1008827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1757" y="5662534"/>
            <a:ext cx="1134486" cy="10674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4FEDB7-4D56-41CF-A661-2E0248D91E80}"/>
              </a:ext>
            </a:extLst>
          </p:cNvPr>
          <p:cNvGrpSpPr/>
          <p:nvPr/>
        </p:nvGrpSpPr>
        <p:grpSpPr>
          <a:xfrm>
            <a:off x="1585426" y="6108086"/>
            <a:ext cx="3687148" cy="157397"/>
            <a:chOff x="1550687" y="6108086"/>
            <a:chExt cx="3687148" cy="15739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C8ACF3-558F-4179-B0F5-FE0E904E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414" y="6108086"/>
              <a:ext cx="216421" cy="15739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A6FE494-D8B1-4832-89E6-F3646CBA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687" y="6108086"/>
              <a:ext cx="216421" cy="157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56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6525C4B9-E22E-4DC4-9A83-32FA6FB7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98" y="4131717"/>
            <a:ext cx="1019232" cy="12936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E82B788-B155-4465-B7E0-15D26C30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9" y="3928282"/>
            <a:ext cx="721299" cy="137550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8D4C66C-6347-420C-A506-3786DEE57451}"/>
              </a:ext>
            </a:extLst>
          </p:cNvPr>
          <p:cNvSpPr/>
          <p:nvPr/>
        </p:nvSpPr>
        <p:spPr>
          <a:xfrm>
            <a:off x="3352030" y="2440868"/>
            <a:ext cx="3338769" cy="1597592"/>
          </a:xfrm>
          <a:prstGeom prst="roundRect">
            <a:avLst>
              <a:gd name="adj" fmla="val 381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en-SG" sz="1900" u="sng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 Dispensary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counting &amp; dispensing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and offline modes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 quantity notifications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SG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Touchscreen interface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E4A2E9-AF11-486D-8FC0-BCC56E98849E}"/>
              </a:ext>
            </a:extLst>
          </p:cNvPr>
          <p:cNvSpPr/>
          <p:nvPr/>
        </p:nvSpPr>
        <p:spPr>
          <a:xfrm>
            <a:off x="167201" y="2440868"/>
            <a:ext cx="2983394" cy="1154192"/>
          </a:xfrm>
          <a:prstGeom prst="roundRect">
            <a:avLst>
              <a:gd name="adj" fmla="val 381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9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Smartphone App</a:t>
            </a:r>
          </a:p>
          <a:p>
            <a:pPr marL="108000" marR="0" lvl="0" indent="-144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PillBot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595CEB-6C25-4627-B630-2CE26DE50AD3}"/>
              </a:ext>
            </a:extLst>
          </p:cNvPr>
          <p:cNvSpPr/>
          <p:nvPr/>
        </p:nvSpPr>
        <p:spPr>
          <a:xfrm>
            <a:off x="1759616" y="6967035"/>
            <a:ext cx="3338769" cy="1597592"/>
          </a:xfrm>
          <a:prstGeom prst="roundRect">
            <a:avLst>
              <a:gd name="adj" fmla="val 381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en-SG" sz="1900" u="sng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</a:t>
            </a:r>
            <a:r>
              <a:rPr lang="en-SG" sz="1900" u="sng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PillBot</a:t>
            </a:r>
            <a:r>
              <a:rPr lang="en-SG" sz="1900" u="sng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Stores user data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Stores pill info and quantity</a:t>
            </a:r>
          </a:p>
          <a:p>
            <a:pPr marL="108000" indent="-1440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Stores dispensing settings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4B29B-C8A8-480D-AD94-25FE23089E50}"/>
              </a:ext>
            </a:extLst>
          </p:cNvPr>
          <p:cNvGrpSpPr/>
          <p:nvPr/>
        </p:nvGrpSpPr>
        <p:grpSpPr>
          <a:xfrm>
            <a:off x="1640631" y="4734579"/>
            <a:ext cx="3576737" cy="1431679"/>
            <a:chOff x="1444677" y="4734579"/>
            <a:chExt cx="3576737" cy="1431679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064F23BA-0EB8-47A5-AFED-B759C849828D}"/>
                </a:ext>
              </a:extLst>
            </p:cNvPr>
            <p:cNvSpPr/>
            <p:nvPr/>
          </p:nvSpPr>
          <p:spPr>
            <a:xfrm>
              <a:off x="1444677" y="4734579"/>
              <a:ext cx="2009831" cy="1431679"/>
            </a:xfrm>
            <a:prstGeom prst="arc">
              <a:avLst>
                <a:gd name="adj1" fmla="val 5621461"/>
                <a:gd name="adj2" fmla="val 10682812"/>
              </a:avLst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D0A27676-56C4-4E1B-A4D8-10E22E99CEA3}"/>
                </a:ext>
              </a:extLst>
            </p:cNvPr>
            <p:cNvSpPr/>
            <p:nvPr/>
          </p:nvSpPr>
          <p:spPr>
            <a:xfrm flipH="1">
              <a:off x="3011583" y="4734579"/>
              <a:ext cx="2009831" cy="1431679"/>
            </a:xfrm>
            <a:prstGeom prst="arc">
              <a:avLst>
                <a:gd name="adj1" fmla="val 5621461"/>
                <a:gd name="adj2" fmla="val 10682812"/>
              </a:avLst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5B6D749-F5CF-4D1D-AFD3-7A100882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757" y="5662534"/>
            <a:ext cx="1134486" cy="10674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4FEDB7-4D56-41CF-A661-2E0248D91E80}"/>
              </a:ext>
            </a:extLst>
          </p:cNvPr>
          <p:cNvGrpSpPr/>
          <p:nvPr/>
        </p:nvGrpSpPr>
        <p:grpSpPr>
          <a:xfrm>
            <a:off x="1585426" y="6108086"/>
            <a:ext cx="3687148" cy="157397"/>
            <a:chOff x="1550687" y="6108086"/>
            <a:chExt cx="3687148" cy="15739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C8ACF3-558F-4179-B0F5-FE0E904E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414" y="6108086"/>
              <a:ext cx="216421" cy="15739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A6FE494-D8B1-4832-89E6-F3646CBA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687" y="6108086"/>
              <a:ext cx="216421" cy="157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66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86</Words>
  <Application>Microsoft Office PowerPoint</Application>
  <PresentationFormat>A4 Paper (210x297 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Wong</dc:creator>
  <cp:lastModifiedBy>Justin Wong</cp:lastModifiedBy>
  <cp:revision>22</cp:revision>
  <dcterms:created xsi:type="dcterms:W3CDTF">2021-05-13T14:56:38Z</dcterms:created>
  <dcterms:modified xsi:type="dcterms:W3CDTF">2021-07-25T13:15:52Z</dcterms:modified>
</cp:coreProperties>
</file>