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3A7C-7357-42DF-82AD-70605EB8DCB1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A967-67E9-425C-8897-A112DD99E7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Guidelines for Writing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smtClean="0"/>
              <a:t>Guidelines for Writing Instructions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3163" y="1828800"/>
            <a:ext cx="3810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Understand the task thoroughly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Check the accuracy of the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Orient the reader to the task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Identify tools, parts and ingredients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Determine the need for cautions or warnings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35563" y="1828800"/>
            <a:ext cx="3810000" cy="4267200"/>
          </a:xfrm>
        </p:spPr>
        <p:txBody>
          <a:bodyPr/>
          <a:lstStyle/>
          <a:p>
            <a:pPr eaLnBrk="1" hangingPunct="1"/>
            <a:r>
              <a:rPr lang="en-US" sz="2700" smtClean="0"/>
              <a:t>Use </a:t>
            </a:r>
            <a:r>
              <a:rPr lang="en-US" sz="2700" b="1" smtClean="0"/>
              <a:t>2nd Person</a:t>
            </a:r>
            <a:r>
              <a:rPr lang="en-US" sz="2700" smtClean="0"/>
              <a:t> and specific language</a:t>
            </a:r>
          </a:p>
          <a:p>
            <a:pPr eaLnBrk="1" hangingPunct="1"/>
            <a:r>
              <a:rPr lang="en-US" sz="2700" smtClean="0"/>
              <a:t>Present information in chronological order</a:t>
            </a:r>
          </a:p>
          <a:p>
            <a:pPr eaLnBrk="1" hangingPunct="1"/>
            <a:r>
              <a:rPr lang="en-US" sz="2700" smtClean="0"/>
              <a:t>Use effective page layout</a:t>
            </a:r>
          </a:p>
          <a:p>
            <a:pPr eaLnBrk="1" hangingPunct="1"/>
            <a:r>
              <a:rPr lang="en-US" sz="2700" smtClean="0"/>
              <a:t>Coordinate text and illustrations</a:t>
            </a:r>
          </a:p>
          <a:p>
            <a:pPr eaLnBrk="1" hangingPunct="1"/>
            <a:r>
              <a:rPr lang="en-US" sz="2700" smtClean="0"/>
              <a:t>Test repeatedly</a:t>
            </a:r>
          </a:p>
          <a:p>
            <a:pPr eaLnBrk="1" hangingPunct="1"/>
            <a:endParaRPr 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Guidelines for Writing Instructions</vt:lpstr>
      <vt:lpstr>Guidelines for Writing Instructions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Writing Instructions</dc:title>
  <dc:creator>tkeating</dc:creator>
  <cp:lastModifiedBy>tkeating</cp:lastModifiedBy>
  <cp:revision>1</cp:revision>
  <dcterms:created xsi:type="dcterms:W3CDTF">2014-10-22T17:31:36Z</dcterms:created>
  <dcterms:modified xsi:type="dcterms:W3CDTF">2014-10-22T17:32:43Z</dcterms:modified>
</cp:coreProperties>
</file>