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D81E-2153-4DD4-AD9F-27C94174D15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49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D81E-2153-4DD4-AD9F-27C94174D15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D81E-2153-4DD4-AD9F-27C94174D15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8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D81E-2153-4DD4-AD9F-27C94174D15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7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D81E-2153-4DD4-AD9F-27C94174D15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52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D81E-2153-4DD4-AD9F-27C94174D15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9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D81E-2153-4DD4-AD9F-27C94174D15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9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D81E-2153-4DD4-AD9F-27C94174D15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6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D81E-2153-4DD4-AD9F-27C94174D15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4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CA8D81E-2153-4DD4-AD9F-27C94174D15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1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D81E-2153-4DD4-AD9F-27C94174D15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6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A8D81E-2153-4DD4-AD9F-27C94174D15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6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ExplainShell</a:t>
            </a:r>
            <a:r>
              <a:rPr lang="en-US" dirty="0" smtClean="0"/>
              <a:t> for Chrome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Justin Gallagher, ted li, Howard </a:t>
            </a:r>
            <a:r>
              <a:rPr lang="en-US" dirty="0"/>
              <a:t>C</a:t>
            </a:r>
            <a:r>
              <a:rPr lang="en-US" dirty="0" smtClean="0"/>
              <a:t>hen and Jake </a:t>
            </a:r>
            <a:r>
              <a:rPr lang="en-US" dirty="0"/>
              <a:t>Z</a:t>
            </a:r>
            <a:r>
              <a:rPr lang="en-US" dirty="0" smtClean="0"/>
              <a:t>immerman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6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Chrome extension supporting embedded links and popups</a:t>
            </a:r>
          </a:p>
          <a:p>
            <a:pPr lvl="1"/>
            <a:r>
              <a:rPr lang="en-US" dirty="0" smtClean="0"/>
              <a:t>Still no public API for explainshell.com</a:t>
            </a:r>
          </a:p>
          <a:p>
            <a:pPr lvl="1"/>
            <a:r>
              <a:rPr lang="en-US" dirty="0" smtClean="0"/>
              <a:t>Popups pull up the full </a:t>
            </a:r>
            <a:r>
              <a:rPr lang="en-US" dirty="0" err="1" smtClean="0"/>
              <a:t>explainshell</a:t>
            </a:r>
            <a:r>
              <a:rPr lang="en-US" dirty="0" smtClean="0"/>
              <a:t> website in a window rather than intelligently using that data</a:t>
            </a:r>
          </a:p>
          <a:p>
            <a:pPr lvl="1"/>
            <a:r>
              <a:rPr lang="en-US" dirty="0" smtClean="0"/>
              <a:t>Some limitations – no HTTPS</a:t>
            </a:r>
          </a:p>
          <a:p>
            <a:pPr lvl="1"/>
            <a:r>
              <a:rPr lang="en-US" dirty="0" smtClean="0"/>
              <a:t>Reports usage correctly to the trend website</a:t>
            </a:r>
          </a:p>
          <a:p>
            <a:r>
              <a:rPr lang="en-US" dirty="0" smtClean="0"/>
              <a:t>Fully functional trends website</a:t>
            </a:r>
          </a:p>
          <a:p>
            <a:pPr lvl="1"/>
            <a:r>
              <a:rPr lang="en-US" dirty="0" smtClean="0"/>
              <a:t>Track number of uses of extension</a:t>
            </a:r>
          </a:p>
          <a:p>
            <a:pPr lvl="1"/>
            <a:r>
              <a:rPr lang="en-US" dirty="0" smtClean="0"/>
              <a:t>View clicks by time, source page, domain, and command</a:t>
            </a:r>
          </a:p>
          <a:p>
            <a:pPr lvl="1"/>
            <a:r>
              <a:rPr lang="en-US" dirty="0" smtClean="0"/>
              <a:t>Pretty insecure right now: no authentication, API call in plain text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Team      Project      Approach      </a:t>
            </a:r>
            <a:r>
              <a:rPr lang="en-US" sz="2000" b="1" dirty="0" smtClean="0">
                <a:latin typeface="+mj-lt"/>
              </a:rPr>
              <a:t>Results</a:t>
            </a:r>
            <a:r>
              <a:rPr lang="en-US" sz="2000" dirty="0" smtClean="0">
                <a:latin typeface="+mj-lt"/>
              </a:rPr>
              <a:t>      Demo      Summary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661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90" y="1846263"/>
            <a:ext cx="5535269" cy="4022725"/>
          </a:xfrm>
        </p:spPr>
      </p:pic>
      <p:sp>
        <p:nvSpPr>
          <p:cNvPr id="5" name="TextBox 4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Team      Project      Approach      Results      </a:t>
            </a:r>
            <a:r>
              <a:rPr lang="en-US" sz="2000" b="1" dirty="0" smtClean="0">
                <a:latin typeface="+mj-lt"/>
              </a:rPr>
              <a:t>Demo</a:t>
            </a:r>
            <a:r>
              <a:rPr lang="en-US" sz="2000" dirty="0" smtClean="0">
                <a:latin typeface="+mj-lt"/>
              </a:rPr>
              <a:t>      Summary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976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Team      Project      Approach      Results      Demo      </a:t>
            </a:r>
            <a:r>
              <a:rPr lang="en-US" sz="2000" b="1" dirty="0" smtClean="0">
                <a:latin typeface="+mj-lt"/>
              </a:rPr>
              <a:t>Summary</a:t>
            </a:r>
            <a:endParaRPr 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271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 lots of extra time to accommodate for changing schedules</a:t>
            </a:r>
          </a:p>
          <a:p>
            <a:pPr lvl="1"/>
            <a:r>
              <a:rPr lang="en-US" dirty="0" smtClean="0"/>
              <a:t>We were often behind deadlines, causing others to be held up by bottlenecks</a:t>
            </a:r>
          </a:p>
          <a:p>
            <a:pPr lvl="1"/>
            <a:r>
              <a:rPr lang="en-US" dirty="0" smtClean="0"/>
              <a:t>Keep people accountable to their promises</a:t>
            </a:r>
            <a:endParaRPr lang="en-US" dirty="0"/>
          </a:p>
          <a:p>
            <a:r>
              <a:rPr lang="en-US" dirty="0" smtClean="0"/>
              <a:t>Contributing to open source software is a large undertaking</a:t>
            </a:r>
          </a:p>
          <a:p>
            <a:pPr lvl="1"/>
            <a:r>
              <a:rPr lang="en-US" dirty="0" smtClean="0"/>
              <a:t>Need to read lots of documentation and unfamiliar code</a:t>
            </a:r>
          </a:p>
          <a:p>
            <a:pPr lvl="1"/>
            <a:r>
              <a:rPr lang="en-US" dirty="0" smtClean="0"/>
              <a:t>Pull requests take time</a:t>
            </a:r>
          </a:p>
          <a:p>
            <a:pPr lvl="1"/>
            <a:r>
              <a:rPr lang="en-US" dirty="0" smtClean="0"/>
              <a:t>A lot more time is needed to do it properly</a:t>
            </a:r>
          </a:p>
          <a:p>
            <a:r>
              <a:rPr lang="en-US" dirty="0" smtClean="0"/>
              <a:t>Documenting your code is essential</a:t>
            </a:r>
          </a:p>
          <a:p>
            <a:pPr lvl="1"/>
            <a:r>
              <a:rPr lang="en-US" dirty="0" smtClean="0"/>
              <a:t>We often had problems running each others’ code</a:t>
            </a:r>
          </a:p>
          <a:p>
            <a:pPr lvl="1"/>
            <a:r>
              <a:rPr lang="en-US" dirty="0" smtClean="0"/>
              <a:t>Time is wasted trying to decipher what code is doing rather than adding to 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Team      Project      Approach      Results      Demo      </a:t>
            </a:r>
            <a:r>
              <a:rPr lang="en-US" sz="2000" b="1" dirty="0" smtClean="0">
                <a:latin typeface="+mj-lt"/>
              </a:rPr>
              <a:t>Summary</a:t>
            </a:r>
            <a:endParaRPr 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125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9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Outline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Approach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Demo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Outline      </a:t>
            </a:r>
            <a:r>
              <a:rPr lang="en-US" sz="2000" dirty="0" smtClean="0">
                <a:latin typeface="+mj-lt"/>
              </a:rPr>
              <a:t>Team      Project      Approach      Results      Demo      Summary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980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Team</a:t>
            </a:r>
            <a:r>
              <a:rPr lang="en-US" sz="2000" dirty="0" smtClean="0">
                <a:latin typeface="+mj-lt"/>
              </a:rPr>
              <a:t>      Project      Approach      Results      Demo      Summary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522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Team      </a:t>
            </a:r>
            <a:r>
              <a:rPr lang="en-US" sz="2000" b="1" dirty="0" smtClean="0">
                <a:latin typeface="+mj-lt"/>
              </a:rPr>
              <a:t>Project</a:t>
            </a:r>
            <a:r>
              <a:rPr lang="en-US" sz="2000" dirty="0" smtClean="0">
                <a:latin typeface="+mj-lt"/>
              </a:rPr>
              <a:t>      Approach      Results      Demo      Summary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20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Team      </a:t>
            </a:r>
            <a:r>
              <a:rPr lang="en-US" sz="2000" b="1" dirty="0" smtClean="0">
                <a:latin typeface="+mj-lt"/>
              </a:rPr>
              <a:t>Project</a:t>
            </a:r>
            <a:r>
              <a:rPr lang="en-US" sz="2000" dirty="0" smtClean="0">
                <a:latin typeface="+mj-lt"/>
              </a:rPr>
              <a:t>      Approach      Results      Demo      Summary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278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Team      </a:t>
            </a:r>
            <a:r>
              <a:rPr lang="en-US" sz="2000" b="1" dirty="0" smtClean="0">
                <a:latin typeface="+mj-lt"/>
              </a:rPr>
              <a:t>Project</a:t>
            </a:r>
            <a:r>
              <a:rPr lang="en-US" sz="2000" dirty="0" smtClean="0">
                <a:latin typeface="+mj-lt"/>
              </a:rPr>
              <a:t>      Approach      Results      Demo      Summary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326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Team      Project      </a:t>
            </a:r>
            <a:r>
              <a:rPr lang="en-US" sz="2000" b="1" dirty="0" smtClean="0">
                <a:latin typeface="+mj-lt"/>
              </a:rPr>
              <a:t>Approach</a:t>
            </a:r>
            <a:r>
              <a:rPr lang="en-US" sz="2000" dirty="0" smtClean="0">
                <a:latin typeface="+mj-lt"/>
              </a:rPr>
              <a:t>      Results      Demo      Summary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577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Schedule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432685"/>
            <a:ext cx="7543800" cy="2849880"/>
          </a:xfrm>
        </p:spPr>
      </p:pic>
      <p:sp>
        <p:nvSpPr>
          <p:cNvPr id="4" name="TextBox 3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Team      Project      </a:t>
            </a:r>
            <a:r>
              <a:rPr lang="en-US" sz="2000" b="1" dirty="0" smtClean="0">
                <a:latin typeface="+mj-lt"/>
              </a:rPr>
              <a:t>Approach</a:t>
            </a:r>
            <a:r>
              <a:rPr lang="en-US" sz="2000" dirty="0" smtClean="0">
                <a:latin typeface="+mj-lt"/>
              </a:rPr>
              <a:t>      Results      Demo      Summary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800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Schedule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82" y="2779324"/>
            <a:ext cx="7109355" cy="1920240"/>
          </a:xfrm>
        </p:spPr>
      </p:pic>
      <p:sp>
        <p:nvSpPr>
          <p:cNvPr id="4" name="TextBox 3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Team      Project      </a:t>
            </a:r>
            <a:r>
              <a:rPr lang="en-US" sz="2000" b="1" dirty="0" smtClean="0">
                <a:latin typeface="+mj-lt"/>
              </a:rPr>
              <a:t>Approach</a:t>
            </a:r>
            <a:r>
              <a:rPr lang="en-US" sz="2000" dirty="0" smtClean="0">
                <a:latin typeface="+mj-lt"/>
              </a:rPr>
              <a:t>      Results      Demo      Summary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737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</TotalTime>
  <Words>294</Words>
  <Application>Microsoft Office PowerPoint</Application>
  <PresentationFormat>On-screen Show (4:3)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</vt:lpstr>
      <vt:lpstr>ExplainShell for Chrome</vt:lpstr>
      <vt:lpstr>Outline</vt:lpstr>
      <vt:lpstr>Team</vt:lpstr>
      <vt:lpstr>Project</vt:lpstr>
      <vt:lpstr>Reasons for this Project</vt:lpstr>
      <vt:lpstr>Goals</vt:lpstr>
      <vt:lpstr>Technologies</vt:lpstr>
      <vt:lpstr>Original Schedule</vt:lpstr>
      <vt:lpstr>Revised Schedule</vt:lpstr>
      <vt:lpstr>Results</vt:lpstr>
      <vt:lpstr>Demo</vt:lpstr>
      <vt:lpstr>Summary</vt:lpstr>
      <vt:lpstr>Lessons Learned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ExplainShell for Chrome</dc:title>
  <dc:creator>Justin Gallagher</dc:creator>
  <cp:lastModifiedBy>Justin Gallagher</cp:lastModifiedBy>
  <cp:revision>16</cp:revision>
  <dcterms:created xsi:type="dcterms:W3CDTF">2014-12-01T13:57:57Z</dcterms:created>
  <dcterms:modified xsi:type="dcterms:W3CDTF">2014-12-02T00:16:21Z</dcterms:modified>
</cp:coreProperties>
</file>