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ExplainShell</a:t>
            </a:r>
            <a:r>
              <a:rPr lang="en-US" dirty="0" smtClean="0"/>
              <a:t> for Chrome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Gallagher, ted li, Howard </a:t>
            </a:r>
            <a:r>
              <a:rPr lang="en-US" dirty="0"/>
              <a:t>C</a:t>
            </a:r>
            <a:r>
              <a:rPr lang="en-US" dirty="0" smtClean="0"/>
              <a:t>hen and Jake </a:t>
            </a:r>
            <a:r>
              <a:rPr lang="en-US" dirty="0"/>
              <a:t>Z</a:t>
            </a:r>
            <a:r>
              <a:rPr lang="en-US" dirty="0" smtClean="0"/>
              <a:t>immerman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</a:t>
            </a:r>
            <a:r>
              <a:rPr lang="en-US" sz="2000" b="1" dirty="0" smtClean="0">
                <a:latin typeface="+mj-lt"/>
              </a:rPr>
              <a:t>Results</a:t>
            </a:r>
            <a:r>
              <a:rPr lang="en-US" sz="2000" dirty="0" smtClean="0">
                <a:latin typeface="+mj-lt"/>
              </a:rPr>
              <a:t>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6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</a:t>
            </a:r>
            <a:r>
              <a:rPr lang="en-US" sz="2000" b="1" dirty="0" smtClean="0">
                <a:latin typeface="+mj-lt"/>
              </a:rPr>
              <a:t>Demo</a:t>
            </a:r>
            <a:r>
              <a:rPr lang="en-US" sz="2000" dirty="0" smtClean="0">
                <a:latin typeface="+mj-lt"/>
              </a:rPr>
              <a:t>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7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Demo      </a:t>
            </a:r>
            <a:r>
              <a:rPr lang="en-US" sz="2000" b="1" dirty="0" smtClean="0">
                <a:latin typeface="+mj-lt"/>
              </a:rPr>
              <a:t>Summary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Demo      </a:t>
            </a:r>
            <a:r>
              <a:rPr lang="en-US" sz="2000" b="1" dirty="0" smtClean="0">
                <a:latin typeface="+mj-lt"/>
              </a:rPr>
              <a:t>Summary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Outline      </a:t>
            </a:r>
            <a:r>
              <a:rPr lang="en-US" sz="2000" dirty="0" smtClean="0">
                <a:latin typeface="+mj-lt"/>
              </a:rPr>
              <a:t>Team      Project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8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Team</a:t>
            </a:r>
            <a:r>
              <a:rPr lang="en-US" sz="2000" dirty="0" smtClean="0">
                <a:latin typeface="+mj-lt"/>
              </a:rPr>
              <a:t>      Project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20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2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432685"/>
            <a:ext cx="7543800" cy="2849880"/>
          </a:xfrm>
        </p:spPr>
      </p:pic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2" y="2779324"/>
            <a:ext cx="7109355" cy="1920240"/>
          </a:xfrm>
        </p:spPr>
      </p:pic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126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ExplainShell for Chrome</vt:lpstr>
      <vt:lpstr>Outline</vt:lpstr>
      <vt:lpstr>Team</vt:lpstr>
      <vt:lpstr>Project</vt:lpstr>
      <vt:lpstr>Reasons for this Project</vt:lpstr>
      <vt:lpstr>Goals</vt:lpstr>
      <vt:lpstr>Technologies</vt:lpstr>
      <vt:lpstr>Original Schedule</vt:lpstr>
      <vt:lpstr>Revised Schedule</vt:lpstr>
      <vt:lpstr>Results</vt:lpstr>
      <vt:lpstr>Demo</vt:lpstr>
      <vt:lpstr>Summary</vt:lpstr>
      <vt:lpstr>Lessons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ExplainShell for Chrome</dc:title>
  <dc:creator>Justin Gallagher</dc:creator>
  <cp:lastModifiedBy>Justin Gallagher</cp:lastModifiedBy>
  <cp:revision>11</cp:revision>
  <dcterms:created xsi:type="dcterms:W3CDTF">2014-12-01T13:57:57Z</dcterms:created>
  <dcterms:modified xsi:type="dcterms:W3CDTF">2014-12-01T22:43:42Z</dcterms:modified>
</cp:coreProperties>
</file>