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6" r:id="rId2"/>
    <p:sldId id="258" r:id="rId3"/>
    <p:sldId id="263" r:id="rId4"/>
    <p:sldId id="259" r:id="rId5"/>
    <p:sldId id="267" r:id="rId6"/>
    <p:sldId id="264" r:id="rId7"/>
    <p:sldId id="260" r:id="rId8"/>
    <p:sldId id="261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8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671D5E-E36F-404D-9894-BA2854F94595}" type="doc">
      <dgm:prSet loTypeId="urn:microsoft.com/office/officeart/2005/8/layout/default#7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8D6ADED-AEF8-40E0-B7BD-27EC804894D0}">
      <dgm:prSet phldrT="[Text]"/>
      <dgm:spPr/>
      <dgm:t>
        <a:bodyPr/>
        <a:lstStyle/>
        <a:p>
          <a:r>
            <a:rPr lang="en-US" dirty="0" smtClean="0"/>
            <a:t>Outline</a:t>
          </a:r>
          <a:endParaRPr lang="en-US" dirty="0"/>
        </a:p>
      </dgm:t>
    </dgm:pt>
    <dgm:pt modelId="{EA2A327C-A84B-49E1-BAA4-35BDCDF343E8}" type="parTrans" cxnId="{F0F3C4F0-E500-433D-BDC9-176B96064974}">
      <dgm:prSet/>
      <dgm:spPr/>
      <dgm:t>
        <a:bodyPr/>
        <a:lstStyle/>
        <a:p>
          <a:endParaRPr lang="en-US"/>
        </a:p>
      </dgm:t>
    </dgm:pt>
    <dgm:pt modelId="{212AB36E-07B0-41DA-AE5D-533E0FA976FF}" type="sibTrans" cxnId="{F0F3C4F0-E500-433D-BDC9-176B96064974}">
      <dgm:prSet/>
      <dgm:spPr/>
      <dgm:t>
        <a:bodyPr/>
        <a:lstStyle/>
        <a:p>
          <a:endParaRPr lang="en-US"/>
        </a:p>
      </dgm:t>
    </dgm:pt>
    <dgm:pt modelId="{3C5B1750-8FDA-4443-8474-372F291394D9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 smtClean="0"/>
            <a:t>Problem</a:t>
          </a:r>
          <a:endParaRPr lang="en-US" dirty="0"/>
        </a:p>
      </dgm:t>
    </dgm:pt>
    <dgm:pt modelId="{3E34B15A-CFA7-42E6-BD05-CF1A05A2A75E}" type="parTrans" cxnId="{E5457219-D47B-445D-B5B9-A730ECE316DF}">
      <dgm:prSet/>
      <dgm:spPr/>
      <dgm:t>
        <a:bodyPr/>
        <a:lstStyle/>
        <a:p>
          <a:endParaRPr lang="en-US"/>
        </a:p>
      </dgm:t>
    </dgm:pt>
    <dgm:pt modelId="{ACEF5A82-4245-4EAC-AD59-2E0572FB8236}" type="sibTrans" cxnId="{E5457219-D47B-445D-B5B9-A730ECE316DF}">
      <dgm:prSet/>
      <dgm:spPr/>
      <dgm:t>
        <a:bodyPr/>
        <a:lstStyle/>
        <a:p>
          <a:endParaRPr lang="en-US"/>
        </a:p>
      </dgm:t>
    </dgm:pt>
    <dgm:pt modelId="{B1383110-395D-4712-93B8-11C7B52C91C7}">
      <dgm:prSet phldrT="[Text]"/>
      <dgm:spPr/>
      <dgm:t>
        <a:bodyPr/>
        <a:lstStyle/>
        <a:p>
          <a:r>
            <a:rPr lang="en-US" dirty="0" smtClean="0"/>
            <a:t>Approach</a:t>
          </a:r>
          <a:endParaRPr lang="en-US" dirty="0"/>
        </a:p>
      </dgm:t>
    </dgm:pt>
    <dgm:pt modelId="{E2A7F5C3-318D-40CF-A599-6C7F55E1818D}" type="parTrans" cxnId="{78EB834B-DC00-4E38-8218-BC5EAE587FC7}">
      <dgm:prSet/>
      <dgm:spPr/>
      <dgm:t>
        <a:bodyPr/>
        <a:lstStyle/>
        <a:p>
          <a:endParaRPr lang="en-US"/>
        </a:p>
      </dgm:t>
    </dgm:pt>
    <dgm:pt modelId="{25409F61-642C-4C0E-9141-DB86560EC545}" type="sibTrans" cxnId="{78EB834B-DC00-4E38-8218-BC5EAE587FC7}">
      <dgm:prSet/>
      <dgm:spPr/>
      <dgm:t>
        <a:bodyPr/>
        <a:lstStyle/>
        <a:p>
          <a:endParaRPr lang="en-US"/>
        </a:p>
      </dgm:t>
    </dgm:pt>
    <dgm:pt modelId="{2A27DA36-BB45-4C15-A05D-FF39B1E56029}">
      <dgm:prSet phldrT="[Text]"/>
      <dgm:spPr/>
      <dgm:t>
        <a:bodyPr/>
        <a:lstStyle/>
        <a:p>
          <a:r>
            <a:rPr lang="en-US" dirty="0" smtClean="0"/>
            <a:t>Qualifications</a:t>
          </a:r>
          <a:endParaRPr lang="en-US" dirty="0"/>
        </a:p>
      </dgm:t>
    </dgm:pt>
    <dgm:pt modelId="{C46E5D07-D821-440D-B76E-6415284AE28A}" type="parTrans" cxnId="{63515F1F-1D28-4935-87E6-E9F7FE4CA831}">
      <dgm:prSet/>
      <dgm:spPr/>
      <dgm:t>
        <a:bodyPr/>
        <a:lstStyle/>
        <a:p>
          <a:endParaRPr lang="en-US"/>
        </a:p>
      </dgm:t>
    </dgm:pt>
    <dgm:pt modelId="{F6C14E2F-CF23-4283-B62C-F69F6F63D297}" type="sibTrans" cxnId="{63515F1F-1D28-4935-87E6-E9F7FE4CA831}">
      <dgm:prSet/>
      <dgm:spPr/>
      <dgm:t>
        <a:bodyPr/>
        <a:lstStyle/>
        <a:p>
          <a:endParaRPr lang="en-US"/>
        </a:p>
      </dgm:t>
    </dgm:pt>
    <dgm:pt modelId="{F16A10EE-8285-43F8-980B-BCDBE8526C82}">
      <dgm:prSet phldrT="[Text]"/>
      <dgm:spPr/>
      <dgm:t>
        <a:bodyPr/>
        <a:lstStyle/>
        <a:p>
          <a:r>
            <a:rPr lang="en-US" dirty="0" smtClean="0"/>
            <a:t>Literature Review</a:t>
          </a:r>
          <a:endParaRPr lang="en-US" dirty="0"/>
        </a:p>
      </dgm:t>
    </dgm:pt>
    <dgm:pt modelId="{FFFB5BDE-BFFE-4C31-BDD0-BB49A30CFA5F}" type="sibTrans" cxnId="{3B1BED04-1133-4B33-8F1A-FED229B2E347}">
      <dgm:prSet/>
      <dgm:spPr/>
      <dgm:t>
        <a:bodyPr/>
        <a:lstStyle/>
        <a:p>
          <a:endParaRPr lang="en-US"/>
        </a:p>
      </dgm:t>
    </dgm:pt>
    <dgm:pt modelId="{A78E7627-7089-40B7-9450-B0750ED1DBFD}" type="parTrans" cxnId="{3B1BED04-1133-4B33-8F1A-FED229B2E347}">
      <dgm:prSet/>
      <dgm:spPr/>
      <dgm:t>
        <a:bodyPr/>
        <a:lstStyle/>
        <a:p>
          <a:endParaRPr lang="en-US"/>
        </a:p>
      </dgm:t>
    </dgm:pt>
    <dgm:pt modelId="{5BA37594-1E50-457C-9225-3347A2FCBE5A}">
      <dgm:prSet phldrT="[Text]"/>
      <dgm:spPr/>
      <dgm:t>
        <a:bodyPr/>
        <a:lstStyle/>
        <a:p>
          <a:r>
            <a:rPr lang="en-US" dirty="0" smtClean="0"/>
            <a:t>Benefits</a:t>
          </a:r>
          <a:endParaRPr lang="en-US" dirty="0"/>
        </a:p>
      </dgm:t>
    </dgm:pt>
    <dgm:pt modelId="{61D0C08B-6D8E-4AB4-9ECE-0636A625B33B}" type="parTrans" cxnId="{8FB0625A-16B5-49B5-9C76-2E09E6F1F451}">
      <dgm:prSet/>
      <dgm:spPr/>
      <dgm:t>
        <a:bodyPr/>
        <a:lstStyle/>
        <a:p>
          <a:endParaRPr lang="en-US"/>
        </a:p>
      </dgm:t>
    </dgm:pt>
    <dgm:pt modelId="{033B49C2-5829-46C0-BDDA-91281E06F1B8}" type="sibTrans" cxnId="{8FB0625A-16B5-49B5-9C76-2E09E6F1F451}">
      <dgm:prSet/>
      <dgm:spPr/>
      <dgm:t>
        <a:bodyPr/>
        <a:lstStyle/>
        <a:p>
          <a:endParaRPr lang="en-US"/>
        </a:p>
      </dgm:t>
    </dgm:pt>
    <dgm:pt modelId="{72587268-D251-4771-9820-5D111C989F44}" type="pres">
      <dgm:prSet presAssocID="{DD671D5E-E36F-404D-9894-BA2854F9459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CB5D61-819B-41F2-8C2E-873E2727B2C1}" type="pres">
      <dgm:prSet presAssocID="{78D6ADED-AEF8-40E0-B7BD-27EC804894D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A121A-90C8-4458-A82C-4D42AE4FC77D}" type="pres">
      <dgm:prSet presAssocID="{212AB36E-07B0-41DA-AE5D-533E0FA976FF}" presName="sibTrans" presStyleCnt="0"/>
      <dgm:spPr/>
    </dgm:pt>
    <dgm:pt modelId="{FBA7B1F5-88B2-49AB-8BD3-F5A201A27D3B}" type="pres">
      <dgm:prSet presAssocID="{3C5B1750-8FDA-4443-8474-372F291394D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320A18-61B5-4BA9-AF34-3B9F16C29CB7}" type="pres">
      <dgm:prSet presAssocID="{ACEF5A82-4245-4EAC-AD59-2E0572FB8236}" presName="sibTrans" presStyleCnt="0"/>
      <dgm:spPr/>
    </dgm:pt>
    <dgm:pt modelId="{94C68FB8-E115-4AED-8512-E8C35F5FB19A}" type="pres">
      <dgm:prSet presAssocID="{B1383110-395D-4712-93B8-11C7B52C91C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91B61-1103-41B1-847B-FD4E9A7E41DE}" type="pres">
      <dgm:prSet presAssocID="{25409F61-642C-4C0E-9141-DB86560EC545}" presName="sibTrans" presStyleCnt="0"/>
      <dgm:spPr/>
    </dgm:pt>
    <dgm:pt modelId="{B5CF9B2E-04D2-474E-9035-BE33128D54C0}" type="pres">
      <dgm:prSet presAssocID="{F16A10EE-8285-43F8-980B-BCDBE8526C8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1F57D0-5D8E-4D5F-8BFD-557008A06067}" type="pres">
      <dgm:prSet presAssocID="{FFFB5BDE-BFFE-4C31-BDD0-BB49A30CFA5F}" presName="sibTrans" presStyleCnt="0"/>
      <dgm:spPr/>
    </dgm:pt>
    <dgm:pt modelId="{53EA301C-C0FF-4021-9E0D-FFEB92A5397F}" type="pres">
      <dgm:prSet presAssocID="{2A27DA36-BB45-4C15-A05D-FF39B1E5602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4C4335-AC91-44D6-A7BA-CA4A613D0587}" type="pres">
      <dgm:prSet presAssocID="{F6C14E2F-CF23-4283-B62C-F69F6F63D297}" presName="sibTrans" presStyleCnt="0"/>
      <dgm:spPr/>
    </dgm:pt>
    <dgm:pt modelId="{A7FEE7B1-7B24-4075-B604-AD41516AD8AA}" type="pres">
      <dgm:prSet presAssocID="{5BA37594-1E50-457C-9225-3347A2FCBE5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EB834B-DC00-4E38-8218-BC5EAE587FC7}" srcId="{DD671D5E-E36F-404D-9894-BA2854F94595}" destId="{B1383110-395D-4712-93B8-11C7B52C91C7}" srcOrd="2" destOrd="0" parTransId="{E2A7F5C3-318D-40CF-A599-6C7F55E1818D}" sibTransId="{25409F61-642C-4C0E-9141-DB86560EC545}"/>
    <dgm:cxn modelId="{9B3C3A4C-F26B-425E-AF9E-C79F548C66A3}" type="presOf" srcId="{78D6ADED-AEF8-40E0-B7BD-27EC804894D0}" destId="{2BCB5D61-819B-41F2-8C2E-873E2727B2C1}" srcOrd="0" destOrd="0" presId="urn:microsoft.com/office/officeart/2005/8/layout/default#7"/>
    <dgm:cxn modelId="{E1070346-D0D7-4B1A-9084-0BCEC6E14505}" type="presOf" srcId="{DD671D5E-E36F-404D-9894-BA2854F94595}" destId="{72587268-D251-4771-9820-5D111C989F44}" srcOrd="0" destOrd="0" presId="urn:microsoft.com/office/officeart/2005/8/layout/default#7"/>
    <dgm:cxn modelId="{A5D60773-8EE6-46F0-975E-CE24B49FB450}" type="presOf" srcId="{5BA37594-1E50-457C-9225-3347A2FCBE5A}" destId="{A7FEE7B1-7B24-4075-B604-AD41516AD8AA}" srcOrd="0" destOrd="0" presId="urn:microsoft.com/office/officeart/2005/8/layout/default#7"/>
    <dgm:cxn modelId="{251F8733-EB80-471E-9319-6A8597D3929B}" type="presOf" srcId="{B1383110-395D-4712-93B8-11C7B52C91C7}" destId="{94C68FB8-E115-4AED-8512-E8C35F5FB19A}" srcOrd="0" destOrd="0" presId="urn:microsoft.com/office/officeart/2005/8/layout/default#7"/>
    <dgm:cxn modelId="{8FB0625A-16B5-49B5-9C76-2E09E6F1F451}" srcId="{DD671D5E-E36F-404D-9894-BA2854F94595}" destId="{5BA37594-1E50-457C-9225-3347A2FCBE5A}" srcOrd="5" destOrd="0" parTransId="{61D0C08B-6D8E-4AB4-9ECE-0636A625B33B}" sibTransId="{033B49C2-5829-46C0-BDDA-91281E06F1B8}"/>
    <dgm:cxn modelId="{2C8BA10C-1B6A-48B1-AB22-8F8E950BE79A}" type="presOf" srcId="{2A27DA36-BB45-4C15-A05D-FF39B1E56029}" destId="{53EA301C-C0FF-4021-9E0D-FFEB92A5397F}" srcOrd="0" destOrd="0" presId="urn:microsoft.com/office/officeart/2005/8/layout/default#7"/>
    <dgm:cxn modelId="{63515F1F-1D28-4935-87E6-E9F7FE4CA831}" srcId="{DD671D5E-E36F-404D-9894-BA2854F94595}" destId="{2A27DA36-BB45-4C15-A05D-FF39B1E56029}" srcOrd="4" destOrd="0" parTransId="{C46E5D07-D821-440D-B76E-6415284AE28A}" sibTransId="{F6C14E2F-CF23-4283-B62C-F69F6F63D297}"/>
    <dgm:cxn modelId="{0C14DDB8-BB48-41A0-BD80-A666B90869C0}" type="presOf" srcId="{F16A10EE-8285-43F8-980B-BCDBE8526C82}" destId="{B5CF9B2E-04D2-474E-9035-BE33128D54C0}" srcOrd="0" destOrd="0" presId="urn:microsoft.com/office/officeart/2005/8/layout/default#7"/>
    <dgm:cxn modelId="{E5457219-D47B-445D-B5B9-A730ECE316DF}" srcId="{DD671D5E-E36F-404D-9894-BA2854F94595}" destId="{3C5B1750-8FDA-4443-8474-372F291394D9}" srcOrd="1" destOrd="0" parTransId="{3E34B15A-CFA7-42E6-BD05-CF1A05A2A75E}" sibTransId="{ACEF5A82-4245-4EAC-AD59-2E0572FB8236}"/>
    <dgm:cxn modelId="{F0F3C4F0-E500-433D-BDC9-176B96064974}" srcId="{DD671D5E-E36F-404D-9894-BA2854F94595}" destId="{78D6ADED-AEF8-40E0-B7BD-27EC804894D0}" srcOrd="0" destOrd="0" parTransId="{EA2A327C-A84B-49E1-BAA4-35BDCDF343E8}" sibTransId="{212AB36E-07B0-41DA-AE5D-533E0FA976FF}"/>
    <dgm:cxn modelId="{24DEE35F-8BD8-445C-903F-F68B4DE86211}" type="presOf" srcId="{3C5B1750-8FDA-4443-8474-372F291394D9}" destId="{FBA7B1F5-88B2-49AB-8BD3-F5A201A27D3B}" srcOrd="0" destOrd="0" presId="urn:microsoft.com/office/officeart/2005/8/layout/default#7"/>
    <dgm:cxn modelId="{3B1BED04-1133-4B33-8F1A-FED229B2E347}" srcId="{DD671D5E-E36F-404D-9894-BA2854F94595}" destId="{F16A10EE-8285-43F8-980B-BCDBE8526C82}" srcOrd="3" destOrd="0" parTransId="{A78E7627-7089-40B7-9450-B0750ED1DBFD}" sibTransId="{FFFB5BDE-BFFE-4C31-BDD0-BB49A30CFA5F}"/>
    <dgm:cxn modelId="{4B329F47-1DA4-4BE8-B610-91174A275905}" type="presParOf" srcId="{72587268-D251-4771-9820-5D111C989F44}" destId="{2BCB5D61-819B-41F2-8C2E-873E2727B2C1}" srcOrd="0" destOrd="0" presId="urn:microsoft.com/office/officeart/2005/8/layout/default#7"/>
    <dgm:cxn modelId="{F7DB034A-D093-4B94-B5E6-10989ADAE446}" type="presParOf" srcId="{72587268-D251-4771-9820-5D111C989F44}" destId="{BDBA121A-90C8-4458-A82C-4D42AE4FC77D}" srcOrd="1" destOrd="0" presId="urn:microsoft.com/office/officeart/2005/8/layout/default#7"/>
    <dgm:cxn modelId="{5E318DAF-DE2D-4654-97DD-CAF0F019C2B8}" type="presParOf" srcId="{72587268-D251-4771-9820-5D111C989F44}" destId="{FBA7B1F5-88B2-49AB-8BD3-F5A201A27D3B}" srcOrd="2" destOrd="0" presId="urn:microsoft.com/office/officeart/2005/8/layout/default#7"/>
    <dgm:cxn modelId="{38110882-3811-4A1B-89D6-15CF707A43CD}" type="presParOf" srcId="{72587268-D251-4771-9820-5D111C989F44}" destId="{21320A18-61B5-4BA9-AF34-3B9F16C29CB7}" srcOrd="3" destOrd="0" presId="urn:microsoft.com/office/officeart/2005/8/layout/default#7"/>
    <dgm:cxn modelId="{9518C2F3-7B72-4B1C-B7FE-117D78BBCE4C}" type="presParOf" srcId="{72587268-D251-4771-9820-5D111C989F44}" destId="{94C68FB8-E115-4AED-8512-E8C35F5FB19A}" srcOrd="4" destOrd="0" presId="urn:microsoft.com/office/officeart/2005/8/layout/default#7"/>
    <dgm:cxn modelId="{2090C8DF-8DB2-4E25-B0E4-DF3FE1918D24}" type="presParOf" srcId="{72587268-D251-4771-9820-5D111C989F44}" destId="{4B691B61-1103-41B1-847B-FD4E9A7E41DE}" srcOrd="5" destOrd="0" presId="urn:microsoft.com/office/officeart/2005/8/layout/default#7"/>
    <dgm:cxn modelId="{D78D2563-C1EC-48F2-80B6-CDF01855702D}" type="presParOf" srcId="{72587268-D251-4771-9820-5D111C989F44}" destId="{B5CF9B2E-04D2-474E-9035-BE33128D54C0}" srcOrd="6" destOrd="0" presId="urn:microsoft.com/office/officeart/2005/8/layout/default#7"/>
    <dgm:cxn modelId="{EBED41BE-4E5A-4A47-8909-5CCE95A635A7}" type="presParOf" srcId="{72587268-D251-4771-9820-5D111C989F44}" destId="{621F57D0-5D8E-4D5F-8BFD-557008A06067}" srcOrd="7" destOrd="0" presId="urn:microsoft.com/office/officeart/2005/8/layout/default#7"/>
    <dgm:cxn modelId="{CF12A5A7-7D59-43B7-BCD2-9C59DD48689F}" type="presParOf" srcId="{72587268-D251-4771-9820-5D111C989F44}" destId="{53EA301C-C0FF-4021-9E0D-FFEB92A5397F}" srcOrd="8" destOrd="0" presId="urn:microsoft.com/office/officeart/2005/8/layout/default#7"/>
    <dgm:cxn modelId="{C7DAA5F1-FA38-4363-AEE6-C17A335962FA}" type="presParOf" srcId="{72587268-D251-4771-9820-5D111C989F44}" destId="{864C4335-AC91-44D6-A7BA-CA4A613D0587}" srcOrd="9" destOrd="0" presId="urn:microsoft.com/office/officeart/2005/8/layout/default#7"/>
    <dgm:cxn modelId="{A4F99A96-E994-41C5-AD2E-D8E742F4904F}" type="presParOf" srcId="{72587268-D251-4771-9820-5D111C989F44}" destId="{A7FEE7B1-7B24-4075-B604-AD41516AD8AA}" srcOrd="10" destOrd="0" presId="urn:microsoft.com/office/officeart/2005/8/layout/default#7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671D5E-E36F-404D-9894-BA2854F94595}" type="doc">
      <dgm:prSet loTypeId="urn:microsoft.com/office/officeart/2005/8/layout/default#8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8D6ADED-AEF8-40E0-B7BD-27EC804894D0}">
      <dgm:prSet phldrT="[Text]"/>
      <dgm:spPr/>
      <dgm:t>
        <a:bodyPr/>
        <a:lstStyle/>
        <a:p>
          <a:r>
            <a:rPr lang="en-US" dirty="0" smtClean="0"/>
            <a:t>Outline</a:t>
          </a:r>
          <a:endParaRPr lang="en-US" dirty="0"/>
        </a:p>
      </dgm:t>
    </dgm:pt>
    <dgm:pt modelId="{EA2A327C-A84B-49E1-BAA4-35BDCDF343E8}" type="parTrans" cxnId="{F0F3C4F0-E500-433D-BDC9-176B96064974}">
      <dgm:prSet/>
      <dgm:spPr/>
      <dgm:t>
        <a:bodyPr/>
        <a:lstStyle/>
        <a:p>
          <a:endParaRPr lang="en-US"/>
        </a:p>
      </dgm:t>
    </dgm:pt>
    <dgm:pt modelId="{212AB36E-07B0-41DA-AE5D-533E0FA976FF}" type="sibTrans" cxnId="{F0F3C4F0-E500-433D-BDC9-176B96064974}">
      <dgm:prSet/>
      <dgm:spPr/>
      <dgm:t>
        <a:bodyPr/>
        <a:lstStyle/>
        <a:p>
          <a:endParaRPr lang="en-US"/>
        </a:p>
      </dgm:t>
    </dgm:pt>
    <dgm:pt modelId="{3C5B1750-8FDA-4443-8474-372F291394D9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 smtClean="0"/>
            <a:t>Problem</a:t>
          </a:r>
          <a:endParaRPr lang="en-US" dirty="0"/>
        </a:p>
      </dgm:t>
    </dgm:pt>
    <dgm:pt modelId="{3E34B15A-CFA7-42E6-BD05-CF1A05A2A75E}" type="parTrans" cxnId="{E5457219-D47B-445D-B5B9-A730ECE316DF}">
      <dgm:prSet/>
      <dgm:spPr/>
      <dgm:t>
        <a:bodyPr/>
        <a:lstStyle/>
        <a:p>
          <a:endParaRPr lang="en-US"/>
        </a:p>
      </dgm:t>
    </dgm:pt>
    <dgm:pt modelId="{ACEF5A82-4245-4EAC-AD59-2E0572FB8236}" type="sibTrans" cxnId="{E5457219-D47B-445D-B5B9-A730ECE316DF}">
      <dgm:prSet/>
      <dgm:spPr/>
      <dgm:t>
        <a:bodyPr/>
        <a:lstStyle/>
        <a:p>
          <a:endParaRPr lang="en-US"/>
        </a:p>
      </dgm:t>
    </dgm:pt>
    <dgm:pt modelId="{B1383110-395D-4712-93B8-11C7B52C91C7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 smtClean="0"/>
            <a:t>Approach</a:t>
          </a:r>
          <a:endParaRPr lang="en-US" dirty="0"/>
        </a:p>
      </dgm:t>
    </dgm:pt>
    <dgm:pt modelId="{E2A7F5C3-318D-40CF-A599-6C7F55E1818D}" type="parTrans" cxnId="{78EB834B-DC00-4E38-8218-BC5EAE587FC7}">
      <dgm:prSet/>
      <dgm:spPr/>
      <dgm:t>
        <a:bodyPr/>
        <a:lstStyle/>
        <a:p>
          <a:endParaRPr lang="en-US"/>
        </a:p>
      </dgm:t>
    </dgm:pt>
    <dgm:pt modelId="{25409F61-642C-4C0E-9141-DB86560EC545}" type="sibTrans" cxnId="{78EB834B-DC00-4E38-8218-BC5EAE587FC7}">
      <dgm:prSet/>
      <dgm:spPr/>
      <dgm:t>
        <a:bodyPr/>
        <a:lstStyle/>
        <a:p>
          <a:endParaRPr lang="en-US"/>
        </a:p>
      </dgm:t>
    </dgm:pt>
    <dgm:pt modelId="{2A27DA36-BB45-4C15-A05D-FF39B1E56029}">
      <dgm:prSet phldrT="[Text]"/>
      <dgm:spPr/>
      <dgm:t>
        <a:bodyPr/>
        <a:lstStyle/>
        <a:p>
          <a:r>
            <a:rPr lang="en-US" dirty="0" smtClean="0"/>
            <a:t>Qualifications</a:t>
          </a:r>
          <a:endParaRPr lang="en-US" dirty="0"/>
        </a:p>
      </dgm:t>
    </dgm:pt>
    <dgm:pt modelId="{C46E5D07-D821-440D-B76E-6415284AE28A}" type="parTrans" cxnId="{63515F1F-1D28-4935-87E6-E9F7FE4CA831}">
      <dgm:prSet/>
      <dgm:spPr/>
      <dgm:t>
        <a:bodyPr/>
        <a:lstStyle/>
        <a:p>
          <a:endParaRPr lang="en-US"/>
        </a:p>
      </dgm:t>
    </dgm:pt>
    <dgm:pt modelId="{F6C14E2F-CF23-4283-B62C-F69F6F63D297}" type="sibTrans" cxnId="{63515F1F-1D28-4935-87E6-E9F7FE4CA831}">
      <dgm:prSet/>
      <dgm:spPr/>
      <dgm:t>
        <a:bodyPr/>
        <a:lstStyle/>
        <a:p>
          <a:endParaRPr lang="en-US"/>
        </a:p>
      </dgm:t>
    </dgm:pt>
    <dgm:pt modelId="{F16A10EE-8285-43F8-980B-BCDBE8526C82}">
      <dgm:prSet phldrT="[Text]"/>
      <dgm:spPr/>
      <dgm:t>
        <a:bodyPr/>
        <a:lstStyle/>
        <a:p>
          <a:r>
            <a:rPr lang="en-US" dirty="0" smtClean="0"/>
            <a:t>Literature Review</a:t>
          </a:r>
          <a:endParaRPr lang="en-US" dirty="0"/>
        </a:p>
      </dgm:t>
    </dgm:pt>
    <dgm:pt modelId="{FFFB5BDE-BFFE-4C31-BDD0-BB49A30CFA5F}" type="sibTrans" cxnId="{3B1BED04-1133-4B33-8F1A-FED229B2E347}">
      <dgm:prSet/>
      <dgm:spPr/>
      <dgm:t>
        <a:bodyPr/>
        <a:lstStyle/>
        <a:p>
          <a:endParaRPr lang="en-US"/>
        </a:p>
      </dgm:t>
    </dgm:pt>
    <dgm:pt modelId="{A78E7627-7089-40B7-9450-B0750ED1DBFD}" type="parTrans" cxnId="{3B1BED04-1133-4B33-8F1A-FED229B2E347}">
      <dgm:prSet/>
      <dgm:spPr/>
      <dgm:t>
        <a:bodyPr/>
        <a:lstStyle/>
        <a:p>
          <a:endParaRPr lang="en-US"/>
        </a:p>
      </dgm:t>
    </dgm:pt>
    <dgm:pt modelId="{5BA37594-1E50-457C-9225-3347A2FCBE5A}">
      <dgm:prSet phldrT="[Text]"/>
      <dgm:spPr/>
      <dgm:t>
        <a:bodyPr/>
        <a:lstStyle/>
        <a:p>
          <a:r>
            <a:rPr lang="en-US" dirty="0" smtClean="0"/>
            <a:t>Benefits</a:t>
          </a:r>
          <a:endParaRPr lang="en-US" dirty="0"/>
        </a:p>
      </dgm:t>
    </dgm:pt>
    <dgm:pt modelId="{61D0C08B-6D8E-4AB4-9ECE-0636A625B33B}" type="parTrans" cxnId="{8FB0625A-16B5-49B5-9C76-2E09E6F1F451}">
      <dgm:prSet/>
      <dgm:spPr/>
      <dgm:t>
        <a:bodyPr/>
        <a:lstStyle/>
        <a:p>
          <a:endParaRPr lang="en-US"/>
        </a:p>
      </dgm:t>
    </dgm:pt>
    <dgm:pt modelId="{033B49C2-5829-46C0-BDDA-91281E06F1B8}" type="sibTrans" cxnId="{8FB0625A-16B5-49B5-9C76-2E09E6F1F451}">
      <dgm:prSet/>
      <dgm:spPr/>
      <dgm:t>
        <a:bodyPr/>
        <a:lstStyle/>
        <a:p>
          <a:endParaRPr lang="en-US"/>
        </a:p>
      </dgm:t>
    </dgm:pt>
    <dgm:pt modelId="{72587268-D251-4771-9820-5D111C989F44}" type="pres">
      <dgm:prSet presAssocID="{DD671D5E-E36F-404D-9894-BA2854F9459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CB5D61-819B-41F2-8C2E-873E2727B2C1}" type="pres">
      <dgm:prSet presAssocID="{78D6ADED-AEF8-40E0-B7BD-27EC804894D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A121A-90C8-4458-A82C-4D42AE4FC77D}" type="pres">
      <dgm:prSet presAssocID="{212AB36E-07B0-41DA-AE5D-533E0FA976FF}" presName="sibTrans" presStyleCnt="0"/>
      <dgm:spPr/>
    </dgm:pt>
    <dgm:pt modelId="{FBA7B1F5-88B2-49AB-8BD3-F5A201A27D3B}" type="pres">
      <dgm:prSet presAssocID="{3C5B1750-8FDA-4443-8474-372F291394D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320A18-61B5-4BA9-AF34-3B9F16C29CB7}" type="pres">
      <dgm:prSet presAssocID="{ACEF5A82-4245-4EAC-AD59-2E0572FB8236}" presName="sibTrans" presStyleCnt="0"/>
      <dgm:spPr/>
    </dgm:pt>
    <dgm:pt modelId="{94C68FB8-E115-4AED-8512-E8C35F5FB19A}" type="pres">
      <dgm:prSet presAssocID="{B1383110-395D-4712-93B8-11C7B52C91C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91B61-1103-41B1-847B-FD4E9A7E41DE}" type="pres">
      <dgm:prSet presAssocID="{25409F61-642C-4C0E-9141-DB86560EC545}" presName="sibTrans" presStyleCnt="0"/>
      <dgm:spPr/>
    </dgm:pt>
    <dgm:pt modelId="{B5CF9B2E-04D2-474E-9035-BE33128D54C0}" type="pres">
      <dgm:prSet presAssocID="{F16A10EE-8285-43F8-980B-BCDBE8526C8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1F57D0-5D8E-4D5F-8BFD-557008A06067}" type="pres">
      <dgm:prSet presAssocID="{FFFB5BDE-BFFE-4C31-BDD0-BB49A30CFA5F}" presName="sibTrans" presStyleCnt="0"/>
      <dgm:spPr/>
    </dgm:pt>
    <dgm:pt modelId="{53EA301C-C0FF-4021-9E0D-FFEB92A5397F}" type="pres">
      <dgm:prSet presAssocID="{2A27DA36-BB45-4C15-A05D-FF39B1E5602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4C4335-AC91-44D6-A7BA-CA4A613D0587}" type="pres">
      <dgm:prSet presAssocID="{F6C14E2F-CF23-4283-B62C-F69F6F63D297}" presName="sibTrans" presStyleCnt="0"/>
      <dgm:spPr/>
    </dgm:pt>
    <dgm:pt modelId="{A7FEE7B1-7B24-4075-B604-AD41516AD8AA}" type="pres">
      <dgm:prSet presAssocID="{5BA37594-1E50-457C-9225-3347A2FCBE5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EB834B-DC00-4E38-8218-BC5EAE587FC7}" srcId="{DD671D5E-E36F-404D-9894-BA2854F94595}" destId="{B1383110-395D-4712-93B8-11C7B52C91C7}" srcOrd="2" destOrd="0" parTransId="{E2A7F5C3-318D-40CF-A599-6C7F55E1818D}" sibTransId="{25409F61-642C-4C0E-9141-DB86560EC545}"/>
    <dgm:cxn modelId="{DF914B2F-C966-4B82-AEC8-96AD60EDD85F}" type="presOf" srcId="{2A27DA36-BB45-4C15-A05D-FF39B1E56029}" destId="{53EA301C-C0FF-4021-9E0D-FFEB92A5397F}" srcOrd="0" destOrd="0" presId="urn:microsoft.com/office/officeart/2005/8/layout/default#8"/>
    <dgm:cxn modelId="{8FB0625A-16B5-49B5-9C76-2E09E6F1F451}" srcId="{DD671D5E-E36F-404D-9894-BA2854F94595}" destId="{5BA37594-1E50-457C-9225-3347A2FCBE5A}" srcOrd="5" destOrd="0" parTransId="{61D0C08B-6D8E-4AB4-9ECE-0636A625B33B}" sibTransId="{033B49C2-5829-46C0-BDDA-91281E06F1B8}"/>
    <dgm:cxn modelId="{2313C1B3-00F6-4879-AFAC-2ACB0AD6B567}" type="presOf" srcId="{78D6ADED-AEF8-40E0-B7BD-27EC804894D0}" destId="{2BCB5D61-819B-41F2-8C2E-873E2727B2C1}" srcOrd="0" destOrd="0" presId="urn:microsoft.com/office/officeart/2005/8/layout/default#8"/>
    <dgm:cxn modelId="{0200D3AF-1035-418D-8BE4-B9CCF94DDD52}" type="presOf" srcId="{B1383110-395D-4712-93B8-11C7B52C91C7}" destId="{94C68FB8-E115-4AED-8512-E8C35F5FB19A}" srcOrd="0" destOrd="0" presId="urn:microsoft.com/office/officeart/2005/8/layout/default#8"/>
    <dgm:cxn modelId="{63515F1F-1D28-4935-87E6-E9F7FE4CA831}" srcId="{DD671D5E-E36F-404D-9894-BA2854F94595}" destId="{2A27DA36-BB45-4C15-A05D-FF39B1E56029}" srcOrd="4" destOrd="0" parTransId="{C46E5D07-D821-440D-B76E-6415284AE28A}" sibTransId="{F6C14E2F-CF23-4283-B62C-F69F6F63D297}"/>
    <dgm:cxn modelId="{6093CB16-71D0-4FE7-9D24-2D643B18017C}" type="presOf" srcId="{5BA37594-1E50-457C-9225-3347A2FCBE5A}" destId="{A7FEE7B1-7B24-4075-B604-AD41516AD8AA}" srcOrd="0" destOrd="0" presId="urn:microsoft.com/office/officeart/2005/8/layout/default#8"/>
    <dgm:cxn modelId="{EAC9FE06-73C0-446A-9591-BB967D42BB56}" type="presOf" srcId="{3C5B1750-8FDA-4443-8474-372F291394D9}" destId="{FBA7B1F5-88B2-49AB-8BD3-F5A201A27D3B}" srcOrd="0" destOrd="0" presId="urn:microsoft.com/office/officeart/2005/8/layout/default#8"/>
    <dgm:cxn modelId="{E5457219-D47B-445D-B5B9-A730ECE316DF}" srcId="{DD671D5E-E36F-404D-9894-BA2854F94595}" destId="{3C5B1750-8FDA-4443-8474-372F291394D9}" srcOrd="1" destOrd="0" parTransId="{3E34B15A-CFA7-42E6-BD05-CF1A05A2A75E}" sibTransId="{ACEF5A82-4245-4EAC-AD59-2E0572FB8236}"/>
    <dgm:cxn modelId="{473471D7-1E13-4A91-8667-EF699729763F}" type="presOf" srcId="{F16A10EE-8285-43F8-980B-BCDBE8526C82}" destId="{B5CF9B2E-04D2-474E-9035-BE33128D54C0}" srcOrd="0" destOrd="0" presId="urn:microsoft.com/office/officeart/2005/8/layout/default#8"/>
    <dgm:cxn modelId="{F0F3C4F0-E500-433D-BDC9-176B96064974}" srcId="{DD671D5E-E36F-404D-9894-BA2854F94595}" destId="{78D6ADED-AEF8-40E0-B7BD-27EC804894D0}" srcOrd="0" destOrd="0" parTransId="{EA2A327C-A84B-49E1-BAA4-35BDCDF343E8}" sibTransId="{212AB36E-07B0-41DA-AE5D-533E0FA976FF}"/>
    <dgm:cxn modelId="{3B1BED04-1133-4B33-8F1A-FED229B2E347}" srcId="{DD671D5E-E36F-404D-9894-BA2854F94595}" destId="{F16A10EE-8285-43F8-980B-BCDBE8526C82}" srcOrd="3" destOrd="0" parTransId="{A78E7627-7089-40B7-9450-B0750ED1DBFD}" sibTransId="{FFFB5BDE-BFFE-4C31-BDD0-BB49A30CFA5F}"/>
    <dgm:cxn modelId="{E4414376-1681-4F63-BB15-227123C8DB0D}" type="presOf" srcId="{DD671D5E-E36F-404D-9894-BA2854F94595}" destId="{72587268-D251-4771-9820-5D111C989F44}" srcOrd="0" destOrd="0" presId="urn:microsoft.com/office/officeart/2005/8/layout/default#8"/>
    <dgm:cxn modelId="{086DF509-2261-4306-A377-463EBF88C88D}" type="presParOf" srcId="{72587268-D251-4771-9820-5D111C989F44}" destId="{2BCB5D61-819B-41F2-8C2E-873E2727B2C1}" srcOrd="0" destOrd="0" presId="urn:microsoft.com/office/officeart/2005/8/layout/default#8"/>
    <dgm:cxn modelId="{962F43F0-7A31-4BE8-A7A8-2B35D24C2C28}" type="presParOf" srcId="{72587268-D251-4771-9820-5D111C989F44}" destId="{BDBA121A-90C8-4458-A82C-4D42AE4FC77D}" srcOrd="1" destOrd="0" presId="urn:microsoft.com/office/officeart/2005/8/layout/default#8"/>
    <dgm:cxn modelId="{D28D81B5-63D8-4631-B382-BCAA7AE67C7D}" type="presParOf" srcId="{72587268-D251-4771-9820-5D111C989F44}" destId="{FBA7B1F5-88B2-49AB-8BD3-F5A201A27D3B}" srcOrd="2" destOrd="0" presId="urn:microsoft.com/office/officeart/2005/8/layout/default#8"/>
    <dgm:cxn modelId="{CFB15E1C-BBA6-4165-A346-B5885B1C5803}" type="presParOf" srcId="{72587268-D251-4771-9820-5D111C989F44}" destId="{21320A18-61B5-4BA9-AF34-3B9F16C29CB7}" srcOrd="3" destOrd="0" presId="urn:microsoft.com/office/officeart/2005/8/layout/default#8"/>
    <dgm:cxn modelId="{CECDA840-92DA-42E7-BD80-A8BB64C8A491}" type="presParOf" srcId="{72587268-D251-4771-9820-5D111C989F44}" destId="{94C68FB8-E115-4AED-8512-E8C35F5FB19A}" srcOrd="4" destOrd="0" presId="urn:microsoft.com/office/officeart/2005/8/layout/default#8"/>
    <dgm:cxn modelId="{5100280B-C8F0-4D9D-A96E-BFA090A6E083}" type="presParOf" srcId="{72587268-D251-4771-9820-5D111C989F44}" destId="{4B691B61-1103-41B1-847B-FD4E9A7E41DE}" srcOrd="5" destOrd="0" presId="urn:microsoft.com/office/officeart/2005/8/layout/default#8"/>
    <dgm:cxn modelId="{5BD476A0-7CBB-45EF-BFE1-B4118D26EFDC}" type="presParOf" srcId="{72587268-D251-4771-9820-5D111C989F44}" destId="{B5CF9B2E-04D2-474E-9035-BE33128D54C0}" srcOrd="6" destOrd="0" presId="urn:microsoft.com/office/officeart/2005/8/layout/default#8"/>
    <dgm:cxn modelId="{D6A8CEAC-FD5B-4340-B8C6-FA7D5204C0B6}" type="presParOf" srcId="{72587268-D251-4771-9820-5D111C989F44}" destId="{621F57D0-5D8E-4D5F-8BFD-557008A06067}" srcOrd="7" destOrd="0" presId="urn:microsoft.com/office/officeart/2005/8/layout/default#8"/>
    <dgm:cxn modelId="{60309D02-1AB9-4281-98CB-A6F383C812A4}" type="presParOf" srcId="{72587268-D251-4771-9820-5D111C989F44}" destId="{53EA301C-C0FF-4021-9E0D-FFEB92A5397F}" srcOrd="8" destOrd="0" presId="urn:microsoft.com/office/officeart/2005/8/layout/default#8"/>
    <dgm:cxn modelId="{0268AA68-7B1A-451D-A601-66CF2D197D20}" type="presParOf" srcId="{72587268-D251-4771-9820-5D111C989F44}" destId="{864C4335-AC91-44D6-A7BA-CA4A613D0587}" srcOrd="9" destOrd="0" presId="urn:microsoft.com/office/officeart/2005/8/layout/default#8"/>
    <dgm:cxn modelId="{7EC25A12-EC86-4497-9728-56F5CC148B40}" type="presParOf" srcId="{72587268-D251-4771-9820-5D111C989F44}" destId="{A7FEE7B1-7B24-4075-B604-AD41516AD8AA}" srcOrd="10" destOrd="0" presId="urn:microsoft.com/office/officeart/2005/8/layout/default#8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671D5E-E36F-404D-9894-BA2854F94595}" type="doc">
      <dgm:prSet loTypeId="urn:microsoft.com/office/officeart/2005/8/layout/default#9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8D6ADED-AEF8-40E0-B7BD-27EC804894D0}">
      <dgm:prSet phldrT="[Text]"/>
      <dgm:spPr/>
      <dgm:t>
        <a:bodyPr/>
        <a:lstStyle/>
        <a:p>
          <a:r>
            <a:rPr lang="en-US" dirty="0" smtClean="0"/>
            <a:t>Outline</a:t>
          </a:r>
          <a:endParaRPr lang="en-US" dirty="0"/>
        </a:p>
      </dgm:t>
    </dgm:pt>
    <dgm:pt modelId="{EA2A327C-A84B-49E1-BAA4-35BDCDF343E8}" type="parTrans" cxnId="{F0F3C4F0-E500-433D-BDC9-176B96064974}">
      <dgm:prSet/>
      <dgm:spPr/>
      <dgm:t>
        <a:bodyPr/>
        <a:lstStyle/>
        <a:p>
          <a:endParaRPr lang="en-US"/>
        </a:p>
      </dgm:t>
    </dgm:pt>
    <dgm:pt modelId="{212AB36E-07B0-41DA-AE5D-533E0FA976FF}" type="sibTrans" cxnId="{F0F3C4F0-E500-433D-BDC9-176B96064974}">
      <dgm:prSet/>
      <dgm:spPr/>
      <dgm:t>
        <a:bodyPr/>
        <a:lstStyle/>
        <a:p>
          <a:endParaRPr lang="en-US"/>
        </a:p>
      </dgm:t>
    </dgm:pt>
    <dgm:pt modelId="{3C5B1750-8FDA-4443-8474-372F291394D9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 smtClean="0"/>
            <a:t>Problem</a:t>
          </a:r>
          <a:endParaRPr lang="en-US" dirty="0"/>
        </a:p>
      </dgm:t>
    </dgm:pt>
    <dgm:pt modelId="{3E34B15A-CFA7-42E6-BD05-CF1A05A2A75E}" type="parTrans" cxnId="{E5457219-D47B-445D-B5B9-A730ECE316DF}">
      <dgm:prSet/>
      <dgm:spPr/>
      <dgm:t>
        <a:bodyPr/>
        <a:lstStyle/>
        <a:p>
          <a:endParaRPr lang="en-US"/>
        </a:p>
      </dgm:t>
    </dgm:pt>
    <dgm:pt modelId="{ACEF5A82-4245-4EAC-AD59-2E0572FB8236}" type="sibTrans" cxnId="{E5457219-D47B-445D-B5B9-A730ECE316DF}">
      <dgm:prSet/>
      <dgm:spPr/>
      <dgm:t>
        <a:bodyPr/>
        <a:lstStyle/>
        <a:p>
          <a:endParaRPr lang="en-US"/>
        </a:p>
      </dgm:t>
    </dgm:pt>
    <dgm:pt modelId="{B1383110-395D-4712-93B8-11C7B52C91C7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 smtClean="0"/>
            <a:t>Approach</a:t>
          </a:r>
          <a:endParaRPr lang="en-US" dirty="0"/>
        </a:p>
      </dgm:t>
    </dgm:pt>
    <dgm:pt modelId="{E2A7F5C3-318D-40CF-A599-6C7F55E1818D}" type="parTrans" cxnId="{78EB834B-DC00-4E38-8218-BC5EAE587FC7}">
      <dgm:prSet/>
      <dgm:spPr/>
      <dgm:t>
        <a:bodyPr/>
        <a:lstStyle/>
        <a:p>
          <a:endParaRPr lang="en-US"/>
        </a:p>
      </dgm:t>
    </dgm:pt>
    <dgm:pt modelId="{25409F61-642C-4C0E-9141-DB86560EC545}" type="sibTrans" cxnId="{78EB834B-DC00-4E38-8218-BC5EAE587FC7}">
      <dgm:prSet/>
      <dgm:spPr/>
      <dgm:t>
        <a:bodyPr/>
        <a:lstStyle/>
        <a:p>
          <a:endParaRPr lang="en-US"/>
        </a:p>
      </dgm:t>
    </dgm:pt>
    <dgm:pt modelId="{2A27DA36-BB45-4C15-A05D-FF39B1E56029}">
      <dgm:prSet phldrT="[Text]"/>
      <dgm:spPr/>
      <dgm:t>
        <a:bodyPr/>
        <a:lstStyle/>
        <a:p>
          <a:r>
            <a:rPr lang="en-US" dirty="0" smtClean="0"/>
            <a:t>Qualifications</a:t>
          </a:r>
          <a:endParaRPr lang="en-US" dirty="0"/>
        </a:p>
      </dgm:t>
    </dgm:pt>
    <dgm:pt modelId="{C46E5D07-D821-440D-B76E-6415284AE28A}" type="parTrans" cxnId="{63515F1F-1D28-4935-87E6-E9F7FE4CA831}">
      <dgm:prSet/>
      <dgm:spPr/>
      <dgm:t>
        <a:bodyPr/>
        <a:lstStyle/>
        <a:p>
          <a:endParaRPr lang="en-US"/>
        </a:p>
      </dgm:t>
    </dgm:pt>
    <dgm:pt modelId="{F6C14E2F-CF23-4283-B62C-F69F6F63D297}" type="sibTrans" cxnId="{63515F1F-1D28-4935-87E6-E9F7FE4CA831}">
      <dgm:prSet/>
      <dgm:spPr/>
      <dgm:t>
        <a:bodyPr/>
        <a:lstStyle/>
        <a:p>
          <a:endParaRPr lang="en-US"/>
        </a:p>
      </dgm:t>
    </dgm:pt>
    <dgm:pt modelId="{F16A10EE-8285-43F8-980B-BCDBE8526C82}">
      <dgm:prSet phldrT="[Text]"/>
      <dgm:spPr/>
      <dgm:t>
        <a:bodyPr/>
        <a:lstStyle/>
        <a:p>
          <a:r>
            <a:rPr lang="en-US" dirty="0" smtClean="0"/>
            <a:t>Literature Review</a:t>
          </a:r>
          <a:endParaRPr lang="en-US" dirty="0"/>
        </a:p>
      </dgm:t>
    </dgm:pt>
    <dgm:pt modelId="{FFFB5BDE-BFFE-4C31-BDD0-BB49A30CFA5F}" type="sibTrans" cxnId="{3B1BED04-1133-4B33-8F1A-FED229B2E347}">
      <dgm:prSet/>
      <dgm:spPr/>
      <dgm:t>
        <a:bodyPr/>
        <a:lstStyle/>
        <a:p>
          <a:endParaRPr lang="en-US"/>
        </a:p>
      </dgm:t>
    </dgm:pt>
    <dgm:pt modelId="{A78E7627-7089-40B7-9450-B0750ED1DBFD}" type="parTrans" cxnId="{3B1BED04-1133-4B33-8F1A-FED229B2E347}">
      <dgm:prSet/>
      <dgm:spPr/>
      <dgm:t>
        <a:bodyPr/>
        <a:lstStyle/>
        <a:p>
          <a:endParaRPr lang="en-US"/>
        </a:p>
      </dgm:t>
    </dgm:pt>
    <dgm:pt modelId="{5BA37594-1E50-457C-9225-3347A2FCBE5A}">
      <dgm:prSet phldrT="[Text]"/>
      <dgm:spPr/>
      <dgm:t>
        <a:bodyPr/>
        <a:lstStyle/>
        <a:p>
          <a:r>
            <a:rPr lang="en-US" dirty="0" smtClean="0"/>
            <a:t>Benefits</a:t>
          </a:r>
          <a:endParaRPr lang="en-US" dirty="0"/>
        </a:p>
      </dgm:t>
    </dgm:pt>
    <dgm:pt modelId="{61D0C08B-6D8E-4AB4-9ECE-0636A625B33B}" type="parTrans" cxnId="{8FB0625A-16B5-49B5-9C76-2E09E6F1F451}">
      <dgm:prSet/>
      <dgm:spPr/>
      <dgm:t>
        <a:bodyPr/>
        <a:lstStyle/>
        <a:p>
          <a:endParaRPr lang="en-US"/>
        </a:p>
      </dgm:t>
    </dgm:pt>
    <dgm:pt modelId="{033B49C2-5829-46C0-BDDA-91281E06F1B8}" type="sibTrans" cxnId="{8FB0625A-16B5-49B5-9C76-2E09E6F1F451}">
      <dgm:prSet/>
      <dgm:spPr/>
      <dgm:t>
        <a:bodyPr/>
        <a:lstStyle/>
        <a:p>
          <a:endParaRPr lang="en-US"/>
        </a:p>
      </dgm:t>
    </dgm:pt>
    <dgm:pt modelId="{72587268-D251-4771-9820-5D111C989F44}" type="pres">
      <dgm:prSet presAssocID="{DD671D5E-E36F-404D-9894-BA2854F9459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CB5D61-819B-41F2-8C2E-873E2727B2C1}" type="pres">
      <dgm:prSet presAssocID="{78D6ADED-AEF8-40E0-B7BD-27EC804894D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A121A-90C8-4458-A82C-4D42AE4FC77D}" type="pres">
      <dgm:prSet presAssocID="{212AB36E-07B0-41DA-AE5D-533E0FA976FF}" presName="sibTrans" presStyleCnt="0"/>
      <dgm:spPr/>
    </dgm:pt>
    <dgm:pt modelId="{FBA7B1F5-88B2-49AB-8BD3-F5A201A27D3B}" type="pres">
      <dgm:prSet presAssocID="{3C5B1750-8FDA-4443-8474-372F291394D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320A18-61B5-4BA9-AF34-3B9F16C29CB7}" type="pres">
      <dgm:prSet presAssocID="{ACEF5A82-4245-4EAC-AD59-2E0572FB8236}" presName="sibTrans" presStyleCnt="0"/>
      <dgm:spPr/>
    </dgm:pt>
    <dgm:pt modelId="{94C68FB8-E115-4AED-8512-E8C35F5FB19A}" type="pres">
      <dgm:prSet presAssocID="{B1383110-395D-4712-93B8-11C7B52C91C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91B61-1103-41B1-847B-FD4E9A7E41DE}" type="pres">
      <dgm:prSet presAssocID="{25409F61-642C-4C0E-9141-DB86560EC545}" presName="sibTrans" presStyleCnt="0"/>
      <dgm:spPr/>
    </dgm:pt>
    <dgm:pt modelId="{B5CF9B2E-04D2-474E-9035-BE33128D54C0}" type="pres">
      <dgm:prSet presAssocID="{F16A10EE-8285-43F8-980B-BCDBE8526C8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1F57D0-5D8E-4D5F-8BFD-557008A06067}" type="pres">
      <dgm:prSet presAssocID="{FFFB5BDE-BFFE-4C31-BDD0-BB49A30CFA5F}" presName="sibTrans" presStyleCnt="0"/>
      <dgm:spPr/>
    </dgm:pt>
    <dgm:pt modelId="{53EA301C-C0FF-4021-9E0D-FFEB92A5397F}" type="pres">
      <dgm:prSet presAssocID="{2A27DA36-BB45-4C15-A05D-FF39B1E5602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4C4335-AC91-44D6-A7BA-CA4A613D0587}" type="pres">
      <dgm:prSet presAssocID="{F6C14E2F-CF23-4283-B62C-F69F6F63D297}" presName="sibTrans" presStyleCnt="0"/>
      <dgm:spPr/>
    </dgm:pt>
    <dgm:pt modelId="{A7FEE7B1-7B24-4075-B604-AD41516AD8AA}" type="pres">
      <dgm:prSet presAssocID="{5BA37594-1E50-457C-9225-3347A2FCBE5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F3C4F0-E500-433D-BDC9-176B96064974}" srcId="{DD671D5E-E36F-404D-9894-BA2854F94595}" destId="{78D6ADED-AEF8-40E0-B7BD-27EC804894D0}" srcOrd="0" destOrd="0" parTransId="{EA2A327C-A84B-49E1-BAA4-35BDCDF343E8}" sibTransId="{212AB36E-07B0-41DA-AE5D-533E0FA976FF}"/>
    <dgm:cxn modelId="{E5457219-D47B-445D-B5B9-A730ECE316DF}" srcId="{DD671D5E-E36F-404D-9894-BA2854F94595}" destId="{3C5B1750-8FDA-4443-8474-372F291394D9}" srcOrd="1" destOrd="0" parTransId="{3E34B15A-CFA7-42E6-BD05-CF1A05A2A75E}" sibTransId="{ACEF5A82-4245-4EAC-AD59-2E0572FB8236}"/>
    <dgm:cxn modelId="{63515F1F-1D28-4935-87E6-E9F7FE4CA831}" srcId="{DD671D5E-E36F-404D-9894-BA2854F94595}" destId="{2A27DA36-BB45-4C15-A05D-FF39B1E56029}" srcOrd="4" destOrd="0" parTransId="{C46E5D07-D821-440D-B76E-6415284AE28A}" sibTransId="{F6C14E2F-CF23-4283-B62C-F69F6F63D297}"/>
    <dgm:cxn modelId="{8FB0625A-16B5-49B5-9C76-2E09E6F1F451}" srcId="{DD671D5E-E36F-404D-9894-BA2854F94595}" destId="{5BA37594-1E50-457C-9225-3347A2FCBE5A}" srcOrd="5" destOrd="0" parTransId="{61D0C08B-6D8E-4AB4-9ECE-0636A625B33B}" sibTransId="{033B49C2-5829-46C0-BDDA-91281E06F1B8}"/>
    <dgm:cxn modelId="{9AF1B770-4E40-4FB9-97C3-17D155A34728}" type="presOf" srcId="{5BA37594-1E50-457C-9225-3347A2FCBE5A}" destId="{A7FEE7B1-7B24-4075-B604-AD41516AD8AA}" srcOrd="0" destOrd="0" presId="urn:microsoft.com/office/officeart/2005/8/layout/default#9"/>
    <dgm:cxn modelId="{0EF1EC99-EECA-4A6B-B71C-8EC584F10253}" type="presOf" srcId="{DD671D5E-E36F-404D-9894-BA2854F94595}" destId="{72587268-D251-4771-9820-5D111C989F44}" srcOrd="0" destOrd="0" presId="urn:microsoft.com/office/officeart/2005/8/layout/default#9"/>
    <dgm:cxn modelId="{23B40D21-772C-4A24-A699-0204FD98B350}" type="presOf" srcId="{F16A10EE-8285-43F8-980B-BCDBE8526C82}" destId="{B5CF9B2E-04D2-474E-9035-BE33128D54C0}" srcOrd="0" destOrd="0" presId="urn:microsoft.com/office/officeart/2005/8/layout/default#9"/>
    <dgm:cxn modelId="{91601FB5-40AC-4A2D-AB7F-FF0815AF0944}" type="presOf" srcId="{3C5B1750-8FDA-4443-8474-372F291394D9}" destId="{FBA7B1F5-88B2-49AB-8BD3-F5A201A27D3B}" srcOrd="0" destOrd="0" presId="urn:microsoft.com/office/officeart/2005/8/layout/default#9"/>
    <dgm:cxn modelId="{3B1BED04-1133-4B33-8F1A-FED229B2E347}" srcId="{DD671D5E-E36F-404D-9894-BA2854F94595}" destId="{F16A10EE-8285-43F8-980B-BCDBE8526C82}" srcOrd="3" destOrd="0" parTransId="{A78E7627-7089-40B7-9450-B0750ED1DBFD}" sibTransId="{FFFB5BDE-BFFE-4C31-BDD0-BB49A30CFA5F}"/>
    <dgm:cxn modelId="{78EB834B-DC00-4E38-8218-BC5EAE587FC7}" srcId="{DD671D5E-E36F-404D-9894-BA2854F94595}" destId="{B1383110-395D-4712-93B8-11C7B52C91C7}" srcOrd="2" destOrd="0" parTransId="{E2A7F5C3-318D-40CF-A599-6C7F55E1818D}" sibTransId="{25409F61-642C-4C0E-9141-DB86560EC545}"/>
    <dgm:cxn modelId="{CDEE83DD-2C5F-4766-B3EE-37141F15B01A}" type="presOf" srcId="{2A27DA36-BB45-4C15-A05D-FF39B1E56029}" destId="{53EA301C-C0FF-4021-9E0D-FFEB92A5397F}" srcOrd="0" destOrd="0" presId="urn:microsoft.com/office/officeart/2005/8/layout/default#9"/>
    <dgm:cxn modelId="{FDC063C1-04F1-4403-A028-664D39B80F7F}" type="presOf" srcId="{B1383110-395D-4712-93B8-11C7B52C91C7}" destId="{94C68FB8-E115-4AED-8512-E8C35F5FB19A}" srcOrd="0" destOrd="0" presId="urn:microsoft.com/office/officeart/2005/8/layout/default#9"/>
    <dgm:cxn modelId="{997735D0-4D2B-42C0-8FCE-C648189C70A1}" type="presOf" srcId="{78D6ADED-AEF8-40E0-B7BD-27EC804894D0}" destId="{2BCB5D61-819B-41F2-8C2E-873E2727B2C1}" srcOrd="0" destOrd="0" presId="urn:microsoft.com/office/officeart/2005/8/layout/default#9"/>
    <dgm:cxn modelId="{8EE84500-6FB8-48D5-A665-1F916301A233}" type="presParOf" srcId="{72587268-D251-4771-9820-5D111C989F44}" destId="{2BCB5D61-819B-41F2-8C2E-873E2727B2C1}" srcOrd="0" destOrd="0" presId="urn:microsoft.com/office/officeart/2005/8/layout/default#9"/>
    <dgm:cxn modelId="{BF2DF9A5-1AF2-4F99-B7E0-C33D058A84DA}" type="presParOf" srcId="{72587268-D251-4771-9820-5D111C989F44}" destId="{BDBA121A-90C8-4458-A82C-4D42AE4FC77D}" srcOrd="1" destOrd="0" presId="urn:microsoft.com/office/officeart/2005/8/layout/default#9"/>
    <dgm:cxn modelId="{FFC3C5AB-9C17-4473-8428-D271D624BFF4}" type="presParOf" srcId="{72587268-D251-4771-9820-5D111C989F44}" destId="{FBA7B1F5-88B2-49AB-8BD3-F5A201A27D3B}" srcOrd="2" destOrd="0" presId="urn:microsoft.com/office/officeart/2005/8/layout/default#9"/>
    <dgm:cxn modelId="{DB832C3C-10A5-4BC3-86E8-A86E19920B89}" type="presParOf" srcId="{72587268-D251-4771-9820-5D111C989F44}" destId="{21320A18-61B5-4BA9-AF34-3B9F16C29CB7}" srcOrd="3" destOrd="0" presId="urn:microsoft.com/office/officeart/2005/8/layout/default#9"/>
    <dgm:cxn modelId="{9655989E-6A42-4A85-B43D-C39EFD600281}" type="presParOf" srcId="{72587268-D251-4771-9820-5D111C989F44}" destId="{94C68FB8-E115-4AED-8512-E8C35F5FB19A}" srcOrd="4" destOrd="0" presId="urn:microsoft.com/office/officeart/2005/8/layout/default#9"/>
    <dgm:cxn modelId="{6F39A52B-1111-4111-BD0F-FAC20503348E}" type="presParOf" srcId="{72587268-D251-4771-9820-5D111C989F44}" destId="{4B691B61-1103-41B1-847B-FD4E9A7E41DE}" srcOrd="5" destOrd="0" presId="urn:microsoft.com/office/officeart/2005/8/layout/default#9"/>
    <dgm:cxn modelId="{5E872DC6-FBC6-4933-A33D-DB11843EC27C}" type="presParOf" srcId="{72587268-D251-4771-9820-5D111C989F44}" destId="{B5CF9B2E-04D2-474E-9035-BE33128D54C0}" srcOrd="6" destOrd="0" presId="urn:microsoft.com/office/officeart/2005/8/layout/default#9"/>
    <dgm:cxn modelId="{7C38E77E-45CA-4B82-9453-E39E4B5F59DC}" type="presParOf" srcId="{72587268-D251-4771-9820-5D111C989F44}" destId="{621F57D0-5D8E-4D5F-8BFD-557008A06067}" srcOrd="7" destOrd="0" presId="urn:microsoft.com/office/officeart/2005/8/layout/default#9"/>
    <dgm:cxn modelId="{025A800B-7A33-46E7-8AFC-FF77B9CE6E81}" type="presParOf" srcId="{72587268-D251-4771-9820-5D111C989F44}" destId="{53EA301C-C0FF-4021-9E0D-FFEB92A5397F}" srcOrd="8" destOrd="0" presId="urn:microsoft.com/office/officeart/2005/8/layout/default#9"/>
    <dgm:cxn modelId="{253BB477-5F30-46BE-9BAD-EBECED9B68FA}" type="presParOf" srcId="{72587268-D251-4771-9820-5D111C989F44}" destId="{864C4335-AC91-44D6-A7BA-CA4A613D0587}" srcOrd="9" destOrd="0" presId="urn:microsoft.com/office/officeart/2005/8/layout/default#9"/>
    <dgm:cxn modelId="{34BA82EF-79BE-42A4-B911-4FFA1B8E0826}" type="presParOf" srcId="{72587268-D251-4771-9820-5D111C989F44}" destId="{A7FEE7B1-7B24-4075-B604-AD41516AD8AA}" srcOrd="10" destOrd="0" presId="urn:microsoft.com/office/officeart/2005/8/layout/default#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671D5E-E36F-404D-9894-BA2854F94595}" type="doc">
      <dgm:prSet loTypeId="urn:microsoft.com/office/officeart/2005/8/layout/default#10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8D6ADED-AEF8-40E0-B7BD-27EC804894D0}">
      <dgm:prSet phldrT="[Text]"/>
      <dgm:spPr/>
      <dgm:t>
        <a:bodyPr/>
        <a:lstStyle/>
        <a:p>
          <a:r>
            <a:rPr lang="en-US" dirty="0" smtClean="0"/>
            <a:t>Outline</a:t>
          </a:r>
          <a:endParaRPr lang="en-US" dirty="0"/>
        </a:p>
      </dgm:t>
    </dgm:pt>
    <dgm:pt modelId="{EA2A327C-A84B-49E1-BAA4-35BDCDF343E8}" type="parTrans" cxnId="{F0F3C4F0-E500-433D-BDC9-176B96064974}">
      <dgm:prSet/>
      <dgm:spPr/>
      <dgm:t>
        <a:bodyPr/>
        <a:lstStyle/>
        <a:p>
          <a:endParaRPr lang="en-US"/>
        </a:p>
      </dgm:t>
    </dgm:pt>
    <dgm:pt modelId="{212AB36E-07B0-41DA-AE5D-533E0FA976FF}" type="sibTrans" cxnId="{F0F3C4F0-E500-433D-BDC9-176B96064974}">
      <dgm:prSet/>
      <dgm:spPr/>
      <dgm:t>
        <a:bodyPr/>
        <a:lstStyle/>
        <a:p>
          <a:endParaRPr lang="en-US"/>
        </a:p>
      </dgm:t>
    </dgm:pt>
    <dgm:pt modelId="{3C5B1750-8FDA-4443-8474-372F291394D9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 smtClean="0"/>
            <a:t>Problem</a:t>
          </a:r>
          <a:endParaRPr lang="en-US" dirty="0"/>
        </a:p>
      </dgm:t>
    </dgm:pt>
    <dgm:pt modelId="{3E34B15A-CFA7-42E6-BD05-CF1A05A2A75E}" type="parTrans" cxnId="{E5457219-D47B-445D-B5B9-A730ECE316DF}">
      <dgm:prSet/>
      <dgm:spPr/>
      <dgm:t>
        <a:bodyPr/>
        <a:lstStyle/>
        <a:p>
          <a:endParaRPr lang="en-US"/>
        </a:p>
      </dgm:t>
    </dgm:pt>
    <dgm:pt modelId="{ACEF5A82-4245-4EAC-AD59-2E0572FB8236}" type="sibTrans" cxnId="{E5457219-D47B-445D-B5B9-A730ECE316DF}">
      <dgm:prSet/>
      <dgm:spPr/>
      <dgm:t>
        <a:bodyPr/>
        <a:lstStyle/>
        <a:p>
          <a:endParaRPr lang="en-US"/>
        </a:p>
      </dgm:t>
    </dgm:pt>
    <dgm:pt modelId="{B1383110-395D-4712-93B8-11C7B52C91C7}">
      <dgm:prSet phldrT="[Text]"/>
      <dgm:spPr/>
      <dgm:t>
        <a:bodyPr/>
        <a:lstStyle/>
        <a:p>
          <a:r>
            <a:rPr lang="en-US" dirty="0" smtClean="0"/>
            <a:t>Approach</a:t>
          </a:r>
          <a:endParaRPr lang="en-US" dirty="0"/>
        </a:p>
      </dgm:t>
    </dgm:pt>
    <dgm:pt modelId="{E2A7F5C3-318D-40CF-A599-6C7F55E1818D}" type="parTrans" cxnId="{78EB834B-DC00-4E38-8218-BC5EAE587FC7}">
      <dgm:prSet/>
      <dgm:spPr/>
      <dgm:t>
        <a:bodyPr/>
        <a:lstStyle/>
        <a:p>
          <a:endParaRPr lang="en-US"/>
        </a:p>
      </dgm:t>
    </dgm:pt>
    <dgm:pt modelId="{25409F61-642C-4C0E-9141-DB86560EC545}" type="sibTrans" cxnId="{78EB834B-DC00-4E38-8218-BC5EAE587FC7}">
      <dgm:prSet/>
      <dgm:spPr/>
      <dgm:t>
        <a:bodyPr/>
        <a:lstStyle/>
        <a:p>
          <a:endParaRPr lang="en-US"/>
        </a:p>
      </dgm:t>
    </dgm:pt>
    <dgm:pt modelId="{2A27DA36-BB45-4C15-A05D-FF39B1E56029}">
      <dgm:prSet phldrT="[Text]"/>
      <dgm:spPr/>
      <dgm:t>
        <a:bodyPr/>
        <a:lstStyle/>
        <a:p>
          <a:r>
            <a:rPr lang="en-US" dirty="0" smtClean="0"/>
            <a:t>Qualifications</a:t>
          </a:r>
          <a:endParaRPr lang="en-US" dirty="0"/>
        </a:p>
      </dgm:t>
    </dgm:pt>
    <dgm:pt modelId="{C46E5D07-D821-440D-B76E-6415284AE28A}" type="parTrans" cxnId="{63515F1F-1D28-4935-87E6-E9F7FE4CA831}">
      <dgm:prSet/>
      <dgm:spPr/>
      <dgm:t>
        <a:bodyPr/>
        <a:lstStyle/>
        <a:p>
          <a:endParaRPr lang="en-US"/>
        </a:p>
      </dgm:t>
    </dgm:pt>
    <dgm:pt modelId="{F6C14E2F-CF23-4283-B62C-F69F6F63D297}" type="sibTrans" cxnId="{63515F1F-1D28-4935-87E6-E9F7FE4CA831}">
      <dgm:prSet/>
      <dgm:spPr/>
      <dgm:t>
        <a:bodyPr/>
        <a:lstStyle/>
        <a:p>
          <a:endParaRPr lang="en-US"/>
        </a:p>
      </dgm:t>
    </dgm:pt>
    <dgm:pt modelId="{F16A10EE-8285-43F8-980B-BCDBE8526C82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 smtClean="0"/>
            <a:t>Literature Review</a:t>
          </a:r>
          <a:endParaRPr lang="en-US" dirty="0"/>
        </a:p>
      </dgm:t>
    </dgm:pt>
    <dgm:pt modelId="{FFFB5BDE-BFFE-4C31-BDD0-BB49A30CFA5F}" type="sibTrans" cxnId="{3B1BED04-1133-4B33-8F1A-FED229B2E347}">
      <dgm:prSet/>
      <dgm:spPr/>
      <dgm:t>
        <a:bodyPr/>
        <a:lstStyle/>
        <a:p>
          <a:endParaRPr lang="en-US"/>
        </a:p>
      </dgm:t>
    </dgm:pt>
    <dgm:pt modelId="{A78E7627-7089-40B7-9450-B0750ED1DBFD}" type="parTrans" cxnId="{3B1BED04-1133-4B33-8F1A-FED229B2E347}">
      <dgm:prSet/>
      <dgm:spPr/>
      <dgm:t>
        <a:bodyPr/>
        <a:lstStyle/>
        <a:p>
          <a:endParaRPr lang="en-US"/>
        </a:p>
      </dgm:t>
    </dgm:pt>
    <dgm:pt modelId="{5BA37594-1E50-457C-9225-3347A2FCBE5A}">
      <dgm:prSet phldrT="[Text]"/>
      <dgm:spPr/>
      <dgm:t>
        <a:bodyPr/>
        <a:lstStyle/>
        <a:p>
          <a:r>
            <a:rPr lang="en-US" dirty="0" smtClean="0"/>
            <a:t>Benefits</a:t>
          </a:r>
          <a:endParaRPr lang="en-US" dirty="0"/>
        </a:p>
      </dgm:t>
    </dgm:pt>
    <dgm:pt modelId="{61D0C08B-6D8E-4AB4-9ECE-0636A625B33B}" type="parTrans" cxnId="{8FB0625A-16B5-49B5-9C76-2E09E6F1F451}">
      <dgm:prSet/>
      <dgm:spPr/>
      <dgm:t>
        <a:bodyPr/>
        <a:lstStyle/>
        <a:p>
          <a:endParaRPr lang="en-US"/>
        </a:p>
      </dgm:t>
    </dgm:pt>
    <dgm:pt modelId="{033B49C2-5829-46C0-BDDA-91281E06F1B8}" type="sibTrans" cxnId="{8FB0625A-16B5-49B5-9C76-2E09E6F1F451}">
      <dgm:prSet/>
      <dgm:spPr/>
      <dgm:t>
        <a:bodyPr/>
        <a:lstStyle/>
        <a:p>
          <a:endParaRPr lang="en-US"/>
        </a:p>
      </dgm:t>
    </dgm:pt>
    <dgm:pt modelId="{72587268-D251-4771-9820-5D111C989F44}" type="pres">
      <dgm:prSet presAssocID="{DD671D5E-E36F-404D-9894-BA2854F9459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CB5D61-819B-41F2-8C2E-873E2727B2C1}" type="pres">
      <dgm:prSet presAssocID="{78D6ADED-AEF8-40E0-B7BD-27EC804894D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A121A-90C8-4458-A82C-4D42AE4FC77D}" type="pres">
      <dgm:prSet presAssocID="{212AB36E-07B0-41DA-AE5D-533E0FA976FF}" presName="sibTrans" presStyleCnt="0"/>
      <dgm:spPr/>
    </dgm:pt>
    <dgm:pt modelId="{FBA7B1F5-88B2-49AB-8BD3-F5A201A27D3B}" type="pres">
      <dgm:prSet presAssocID="{3C5B1750-8FDA-4443-8474-372F291394D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320A18-61B5-4BA9-AF34-3B9F16C29CB7}" type="pres">
      <dgm:prSet presAssocID="{ACEF5A82-4245-4EAC-AD59-2E0572FB8236}" presName="sibTrans" presStyleCnt="0"/>
      <dgm:spPr/>
    </dgm:pt>
    <dgm:pt modelId="{94C68FB8-E115-4AED-8512-E8C35F5FB19A}" type="pres">
      <dgm:prSet presAssocID="{B1383110-395D-4712-93B8-11C7B52C91C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91B61-1103-41B1-847B-FD4E9A7E41DE}" type="pres">
      <dgm:prSet presAssocID="{25409F61-642C-4C0E-9141-DB86560EC545}" presName="sibTrans" presStyleCnt="0"/>
      <dgm:spPr/>
    </dgm:pt>
    <dgm:pt modelId="{B5CF9B2E-04D2-474E-9035-BE33128D54C0}" type="pres">
      <dgm:prSet presAssocID="{F16A10EE-8285-43F8-980B-BCDBE8526C8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1F57D0-5D8E-4D5F-8BFD-557008A06067}" type="pres">
      <dgm:prSet presAssocID="{FFFB5BDE-BFFE-4C31-BDD0-BB49A30CFA5F}" presName="sibTrans" presStyleCnt="0"/>
      <dgm:spPr/>
    </dgm:pt>
    <dgm:pt modelId="{53EA301C-C0FF-4021-9E0D-FFEB92A5397F}" type="pres">
      <dgm:prSet presAssocID="{2A27DA36-BB45-4C15-A05D-FF39B1E5602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4C4335-AC91-44D6-A7BA-CA4A613D0587}" type="pres">
      <dgm:prSet presAssocID="{F6C14E2F-CF23-4283-B62C-F69F6F63D297}" presName="sibTrans" presStyleCnt="0"/>
      <dgm:spPr/>
    </dgm:pt>
    <dgm:pt modelId="{A7FEE7B1-7B24-4075-B604-AD41516AD8AA}" type="pres">
      <dgm:prSet presAssocID="{5BA37594-1E50-457C-9225-3347A2FCBE5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0246AC-5DC3-4C71-88B2-3794323F7627}" type="presOf" srcId="{3C5B1750-8FDA-4443-8474-372F291394D9}" destId="{FBA7B1F5-88B2-49AB-8BD3-F5A201A27D3B}" srcOrd="0" destOrd="0" presId="urn:microsoft.com/office/officeart/2005/8/layout/default#10"/>
    <dgm:cxn modelId="{78EB834B-DC00-4E38-8218-BC5EAE587FC7}" srcId="{DD671D5E-E36F-404D-9894-BA2854F94595}" destId="{B1383110-395D-4712-93B8-11C7B52C91C7}" srcOrd="2" destOrd="0" parTransId="{E2A7F5C3-318D-40CF-A599-6C7F55E1818D}" sibTransId="{25409F61-642C-4C0E-9141-DB86560EC545}"/>
    <dgm:cxn modelId="{5AF9299C-713A-430E-B550-9C61D01F11E6}" type="presOf" srcId="{5BA37594-1E50-457C-9225-3347A2FCBE5A}" destId="{A7FEE7B1-7B24-4075-B604-AD41516AD8AA}" srcOrd="0" destOrd="0" presId="urn:microsoft.com/office/officeart/2005/8/layout/default#10"/>
    <dgm:cxn modelId="{850A1E39-5EF7-4ADF-8CF6-AFD1BDB7B6BB}" type="presOf" srcId="{DD671D5E-E36F-404D-9894-BA2854F94595}" destId="{72587268-D251-4771-9820-5D111C989F44}" srcOrd="0" destOrd="0" presId="urn:microsoft.com/office/officeart/2005/8/layout/default#10"/>
    <dgm:cxn modelId="{8FB0625A-16B5-49B5-9C76-2E09E6F1F451}" srcId="{DD671D5E-E36F-404D-9894-BA2854F94595}" destId="{5BA37594-1E50-457C-9225-3347A2FCBE5A}" srcOrd="5" destOrd="0" parTransId="{61D0C08B-6D8E-4AB4-9ECE-0636A625B33B}" sibTransId="{033B49C2-5829-46C0-BDDA-91281E06F1B8}"/>
    <dgm:cxn modelId="{63515F1F-1D28-4935-87E6-E9F7FE4CA831}" srcId="{DD671D5E-E36F-404D-9894-BA2854F94595}" destId="{2A27DA36-BB45-4C15-A05D-FF39B1E56029}" srcOrd="4" destOrd="0" parTransId="{C46E5D07-D821-440D-B76E-6415284AE28A}" sibTransId="{F6C14E2F-CF23-4283-B62C-F69F6F63D297}"/>
    <dgm:cxn modelId="{8D70ABD0-06E4-452B-896E-F2252B363429}" type="presOf" srcId="{F16A10EE-8285-43F8-980B-BCDBE8526C82}" destId="{B5CF9B2E-04D2-474E-9035-BE33128D54C0}" srcOrd="0" destOrd="0" presId="urn:microsoft.com/office/officeart/2005/8/layout/default#10"/>
    <dgm:cxn modelId="{1FA72927-4C1E-40A1-851C-8D64462DC93C}" type="presOf" srcId="{78D6ADED-AEF8-40E0-B7BD-27EC804894D0}" destId="{2BCB5D61-819B-41F2-8C2E-873E2727B2C1}" srcOrd="0" destOrd="0" presId="urn:microsoft.com/office/officeart/2005/8/layout/default#10"/>
    <dgm:cxn modelId="{EDCC248B-4282-4E08-9B95-03BB7C529B55}" type="presOf" srcId="{B1383110-395D-4712-93B8-11C7B52C91C7}" destId="{94C68FB8-E115-4AED-8512-E8C35F5FB19A}" srcOrd="0" destOrd="0" presId="urn:microsoft.com/office/officeart/2005/8/layout/default#10"/>
    <dgm:cxn modelId="{E5457219-D47B-445D-B5B9-A730ECE316DF}" srcId="{DD671D5E-E36F-404D-9894-BA2854F94595}" destId="{3C5B1750-8FDA-4443-8474-372F291394D9}" srcOrd="1" destOrd="0" parTransId="{3E34B15A-CFA7-42E6-BD05-CF1A05A2A75E}" sibTransId="{ACEF5A82-4245-4EAC-AD59-2E0572FB8236}"/>
    <dgm:cxn modelId="{F0F3C4F0-E500-433D-BDC9-176B96064974}" srcId="{DD671D5E-E36F-404D-9894-BA2854F94595}" destId="{78D6ADED-AEF8-40E0-B7BD-27EC804894D0}" srcOrd="0" destOrd="0" parTransId="{EA2A327C-A84B-49E1-BAA4-35BDCDF343E8}" sibTransId="{212AB36E-07B0-41DA-AE5D-533E0FA976FF}"/>
    <dgm:cxn modelId="{3B1BED04-1133-4B33-8F1A-FED229B2E347}" srcId="{DD671D5E-E36F-404D-9894-BA2854F94595}" destId="{F16A10EE-8285-43F8-980B-BCDBE8526C82}" srcOrd="3" destOrd="0" parTransId="{A78E7627-7089-40B7-9450-B0750ED1DBFD}" sibTransId="{FFFB5BDE-BFFE-4C31-BDD0-BB49A30CFA5F}"/>
    <dgm:cxn modelId="{A53DDE21-2DE1-45A1-9151-1F86861D2E0C}" type="presOf" srcId="{2A27DA36-BB45-4C15-A05D-FF39B1E56029}" destId="{53EA301C-C0FF-4021-9E0D-FFEB92A5397F}" srcOrd="0" destOrd="0" presId="urn:microsoft.com/office/officeart/2005/8/layout/default#10"/>
    <dgm:cxn modelId="{09B44F7F-F252-43F3-AB2F-0F0E62B259FA}" type="presParOf" srcId="{72587268-D251-4771-9820-5D111C989F44}" destId="{2BCB5D61-819B-41F2-8C2E-873E2727B2C1}" srcOrd="0" destOrd="0" presId="urn:microsoft.com/office/officeart/2005/8/layout/default#10"/>
    <dgm:cxn modelId="{9BFD1C34-1A70-4236-951E-04456437D3C8}" type="presParOf" srcId="{72587268-D251-4771-9820-5D111C989F44}" destId="{BDBA121A-90C8-4458-A82C-4D42AE4FC77D}" srcOrd="1" destOrd="0" presId="urn:microsoft.com/office/officeart/2005/8/layout/default#10"/>
    <dgm:cxn modelId="{708D1F00-C738-4CDE-876A-E3A229CE9B26}" type="presParOf" srcId="{72587268-D251-4771-9820-5D111C989F44}" destId="{FBA7B1F5-88B2-49AB-8BD3-F5A201A27D3B}" srcOrd="2" destOrd="0" presId="urn:microsoft.com/office/officeart/2005/8/layout/default#10"/>
    <dgm:cxn modelId="{6E48476A-9D86-4E59-8C52-B38CF8816448}" type="presParOf" srcId="{72587268-D251-4771-9820-5D111C989F44}" destId="{21320A18-61B5-4BA9-AF34-3B9F16C29CB7}" srcOrd="3" destOrd="0" presId="urn:microsoft.com/office/officeart/2005/8/layout/default#10"/>
    <dgm:cxn modelId="{9B27D3D3-D3F8-4A48-B793-CDF43EAF7454}" type="presParOf" srcId="{72587268-D251-4771-9820-5D111C989F44}" destId="{94C68FB8-E115-4AED-8512-E8C35F5FB19A}" srcOrd="4" destOrd="0" presId="urn:microsoft.com/office/officeart/2005/8/layout/default#10"/>
    <dgm:cxn modelId="{5E308DFF-3E30-40D6-9344-601CD5FF715D}" type="presParOf" srcId="{72587268-D251-4771-9820-5D111C989F44}" destId="{4B691B61-1103-41B1-847B-FD4E9A7E41DE}" srcOrd="5" destOrd="0" presId="urn:microsoft.com/office/officeart/2005/8/layout/default#10"/>
    <dgm:cxn modelId="{51380420-2B7A-4581-98F7-819444CDFA4A}" type="presParOf" srcId="{72587268-D251-4771-9820-5D111C989F44}" destId="{B5CF9B2E-04D2-474E-9035-BE33128D54C0}" srcOrd="6" destOrd="0" presId="urn:microsoft.com/office/officeart/2005/8/layout/default#10"/>
    <dgm:cxn modelId="{2A5E9848-70F3-4CB1-A88B-720B694A0023}" type="presParOf" srcId="{72587268-D251-4771-9820-5D111C989F44}" destId="{621F57D0-5D8E-4D5F-8BFD-557008A06067}" srcOrd="7" destOrd="0" presId="urn:microsoft.com/office/officeart/2005/8/layout/default#10"/>
    <dgm:cxn modelId="{3320CC4B-7045-4177-B076-1E560FFC2ABF}" type="presParOf" srcId="{72587268-D251-4771-9820-5D111C989F44}" destId="{53EA301C-C0FF-4021-9E0D-FFEB92A5397F}" srcOrd="8" destOrd="0" presId="urn:microsoft.com/office/officeart/2005/8/layout/default#10"/>
    <dgm:cxn modelId="{755C32FB-50FA-4BAF-BAC2-FD5296E86032}" type="presParOf" srcId="{72587268-D251-4771-9820-5D111C989F44}" destId="{864C4335-AC91-44D6-A7BA-CA4A613D0587}" srcOrd="9" destOrd="0" presId="urn:microsoft.com/office/officeart/2005/8/layout/default#10"/>
    <dgm:cxn modelId="{4D9B1BCF-3221-4786-BE92-21A9AED09A5E}" type="presParOf" srcId="{72587268-D251-4771-9820-5D111C989F44}" destId="{A7FEE7B1-7B24-4075-B604-AD41516AD8AA}" srcOrd="10" destOrd="0" presId="urn:microsoft.com/office/officeart/2005/8/layout/default#10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671D5E-E36F-404D-9894-BA2854F94595}" type="doc">
      <dgm:prSet loTypeId="urn:microsoft.com/office/officeart/2005/8/layout/default#1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8D6ADED-AEF8-40E0-B7BD-27EC804894D0}">
      <dgm:prSet phldrT="[Text]"/>
      <dgm:spPr/>
      <dgm:t>
        <a:bodyPr/>
        <a:lstStyle/>
        <a:p>
          <a:r>
            <a:rPr lang="en-US" dirty="0" smtClean="0"/>
            <a:t>Outline</a:t>
          </a:r>
          <a:endParaRPr lang="en-US" dirty="0"/>
        </a:p>
      </dgm:t>
    </dgm:pt>
    <dgm:pt modelId="{EA2A327C-A84B-49E1-BAA4-35BDCDF343E8}" type="parTrans" cxnId="{F0F3C4F0-E500-433D-BDC9-176B96064974}">
      <dgm:prSet/>
      <dgm:spPr/>
      <dgm:t>
        <a:bodyPr/>
        <a:lstStyle/>
        <a:p>
          <a:endParaRPr lang="en-US"/>
        </a:p>
      </dgm:t>
    </dgm:pt>
    <dgm:pt modelId="{212AB36E-07B0-41DA-AE5D-533E0FA976FF}" type="sibTrans" cxnId="{F0F3C4F0-E500-433D-BDC9-176B96064974}">
      <dgm:prSet/>
      <dgm:spPr/>
      <dgm:t>
        <a:bodyPr/>
        <a:lstStyle/>
        <a:p>
          <a:endParaRPr lang="en-US"/>
        </a:p>
      </dgm:t>
    </dgm:pt>
    <dgm:pt modelId="{3C5B1750-8FDA-4443-8474-372F291394D9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 smtClean="0"/>
            <a:t>Problem</a:t>
          </a:r>
          <a:endParaRPr lang="en-US" dirty="0"/>
        </a:p>
      </dgm:t>
    </dgm:pt>
    <dgm:pt modelId="{3E34B15A-CFA7-42E6-BD05-CF1A05A2A75E}" type="parTrans" cxnId="{E5457219-D47B-445D-B5B9-A730ECE316DF}">
      <dgm:prSet/>
      <dgm:spPr/>
      <dgm:t>
        <a:bodyPr/>
        <a:lstStyle/>
        <a:p>
          <a:endParaRPr lang="en-US"/>
        </a:p>
      </dgm:t>
    </dgm:pt>
    <dgm:pt modelId="{ACEF5A82-4245-4EAC-AD59-2E0572FB8236}" type="sibTrans" cxnId="{E5457219-D47B-445D-B5B9-A730ECE316DF}">
      <dgm:prSet/>
      <dgm:spPr/>
      <dgm:t>
        <a:bodyPr/>
        <a:lstStyle/>
        <a:p>
          <a:endParaRPr lang="en-US"/>
        </a:p>
      </dgm:t>
    </dgm:pt>
    <dgm:pt modelId="{B1383110-395D-4712-93B8-11C7B52C91C7}">
      <dgm:prSet phldrT="[Text]"/>
      <dgm:spPr/>
      <dgm:t>
        <a:bodyPr/>
        <a:lstStyle/>
        <a:p>
          <a:r>
            <a:rPr lang="en-US" dirty="0" smtClean="0"/>
            <a:t>Approach</a:t>
          </a:r>
          <a:endParaRPr lang="en-US" dirty="0"/>
        </a:p>
      </dgm:t>
    </dgm:pt>
    <dgm:pt modelId="{E2A7F5C3-318D-40CF-A599-6C7F55E1818D}" type="parTrans" cxnId="{78EB834B-DC00-4E38-8218-BC5EAE587FC7}">
      <dgm:prSet/>
      <dgm:spPr/>
      <dgm:t>
        <a:bodyPr/>
        <a:lstStyle/>
        <a:p>
          <a:endParaRPr lang="en-US"/>
        </a:p>
      </dgm:t>
    </dgm:pt>
    <dgm:pt modelId="{25409F61-642C-4C0E-9141-DB86560EC545}" type="sibTrans" cxnId="{78EB834B-DC00-4E38-8218-BC5EAE587FC7}">
      <dgm:prSet/>
      <dgm:spPr/>
      <dgm:t>
        <a:bodyPr/>
        <a:lstStyle/>
        <a:p>
          <a:endParaRPr lang="en-US"/>
        </a:p>
      </dgm:t>
    </dgm:pt>
    <dgm:pt modelId="{2A27DA36-BB45-4C15-A05D-FF39B1E56029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 smtClean="0"/>
            <a:t>Qualifications</a:t>
          </a:r>
          <a:endParaRPr lang="en-US" dirty="0"/>
        </a:p>
      </dgm:t>
    </dgm:pt>
    <dgm:pt modelId="{C46E5D07-D821-440D-B76E-6415284AE28A}" type="parTrans" cxnId="{63515F1F-1D28-4935-87E6-E9F7FE4CA831}">
      <dgm:prSet/>
      <dgm:spPr/>
      <dgm:t>
        <a:bodyPr/>
        <a:lstStyle/>
        <a:p>
          <a:endParaRPr lang="en-US"/>
        </a:p>
      </dgm:t>
    </dgm:pt>
    <dgm:pt modelId="{F6C14E2F-CF23-4283-B62C-F69F6F63D297}" type="sibTrans" cxnId="{63515F1F-1D28-4935-87E6-E9F7FE4CA831}">
      <dgm:prSet/>
      <dgm:spPr/>
      <dgm:t>
        <a:bodyPr/>
        <a:lstStyle/>
        <a:p>
          <a:endParaRPr lang="en-US"/>
        </a:p>
      </dgm:t>
    </dgm:pt>
    <dgm:pt modelId="{F16A10EE-8285-43F8-980B-BCDBE8526C82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 smtClean="0"/>
            <a:t>Literature Review</a:t>
          </a:r>
          <a:endParaRPr lang="en-US" dirty="0"/>
        </a:p>
      </dgm:t>
    </dgm:pt>
    <dgm:pt modelId="{FFFB5BDE-BFFE-4C31-BDD0-BB49A30CFA5F}" type="sibTrans" cxnId="{3B1BED04-1133-4B33-8F1A-FED229B2E347}">
      <dgm:prSet/>
      <dgm:spPr/>
      <dgm:t>
        <a:bodyPr/>
        <a:lstStyle/>
        <a:p>
          <a:endParaRPr lang="en-US"/>
        </a:p>
      </dgm:t>
    </dgm:pt>
    <dgm:pt modelId="{A78E7627-7089-40B7-9450-B0750ED1DBFD}" type="parTrans" cxnId="{3B1BED04-1133-4B33-8F1A-FED229B2E347}">
      <dgm:prSet/>
      <dgm:spPr/>
      <dgm:t>
        <a:bodyPr/>
        <a:lstStyle/>
        <a:p>
          <a:endParaRPr lang="en-US"/>
        </a:p>
      </dgm:t>
    </dgm:pt>
    <dgm:pt modelId="{5BA37594-1E50-457C-9225-3347A2FCBE5A}">
      <dgm:prSet phldrT="[Text]"/>
      <dgm:spPr/>
      <dgm:t>
        <a:bodyPr/>
        <a:lstStyle/>
        <a:p>
          <a:r>
            <a:rPr lang="en-US" dirty="0" smtClean="0"/>
            <a:t>Benefits</a:t>
          </a:r>
          <a:endParaRPr lang="en-US" dirty="0"/>
        </a:p>
      </dgm:t>
    </dgm:pt>
    <dgm:pt modelId="{61D0C08B-6D8E-4AB4-9ECE-0636A625B33B}" type="parTrans" cxnId="{8FB0625A-16B5-49B5-9C76-2E09E6F1F451}">
      <dgm:prSet/>
      <dgm:spPr/>
      <dgm:t>
        <a:bodyPr/>
        <a:lstStyle/>
        <a:p>
          <a:endParaRPr lang="en-US"/>
        </a:p>
      </dgm:t>
    </dgm:pt>
    <dgm:pt modelId="{033B49C2-5829-46C0-BDDA-91281E06F1B8}" type="sibTrans" cxnId="{8FB0625A-16B5-49B5-9C76-2E09E6F1F451}">
      <dgm:prSet/>
      <dgm:spPr/>
      <dgm:t>
        <a:bodyPr/>
        <a:lstStyle/>
        <a:p>
          <a:endParaRPr lang="en-US"/>
        </a:p>
      </dgm:t>
    </dgm:pt>
    <dgm:pt modelId="{72587268-D251-4771-9820-5D111C989F44}" type="pres">
      <dgm:prSet presAssocID="{DD671D5E-E36F-404D-9894-BA2854F9459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CB5D61-819B-41F2-8C2E-873E2727B2C1}" type="pres">
      <dgm:prSet presAssocID="{78D6ADED-AEF8-40E0-B7BD-27EC804894D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A121A-90C8-4458-A82C-4D42AE4FC77D}" type="pres">
      <dgm:prSet presAssocID="{212AB36E-07B0-41DA-AE5D-533E0FA976FF}" presName="sibTrans" presStyleCnt="0"/>
      <dgm:spPr/>
    </dgm:pt>
    <dgm:pt modelId="{FBA7B1F5-88B2-49AB-8BD3-F5A201A27D3B}" type="pres">
      <dgm:prSet presAssocID="{3C5B1750-8FDA-4443-8474-372F291394D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320A18-61B5-4BA9-AF34-3B9F16C29CB7}" type="pres">
      <dgm:prSet presAssocID="{ACEF5A82-4245-4EAC-AD59-2E0572FB8236}" presName="sibTrans" presStyleCnt="0"/>
      <dgm:spPr/>
    </dgm:pt>
    <dgm:pt modelId="{94C68FB8-E115-4AED-8512-E8C35F5FB19A}" type="pres">
      <dgm:prSet presAssocID="{B1383110-395D-4712-93B8-11C7B52C91C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91B61-1103-41B1-847B-FD4E9A7E41DE}" type="pres">
      <dgm:prSet presAssocID="{25409F61-642C-4C0E-9141-DB86560EC545}" presName="sibTrans" presStyleCnt="0"/>
      <dgm:spPr/>
    </dgm:pt>
    <dgm:pt modelId="{B5CF9B2E-04D2-474E-9035-BE33128D54C0}" type="pres">
      <dgm:prSet presAssocID="{F16A10EE-8285-43F8-980B-BCDBE8526C8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1F57D0-5D8E-4D5F-8BFD-557008A06067}" type="pres">
      <dgm:prSet presAssocID="{FFFB5BDE-BFFE-4C31-BDD0-BB49A30CFA5F}" presName="sibTrans" presStyleCnt="0"/>
      <dgm:spPr/>
    </dgm:pt>
    <dgm:pt modelId="{53EA301C-C0FF-4021-9E0D-FFEB92A5397F}" type="pres">
      <dgm:prSet presAssocID="{2A27DA36-BB45-4C15-A05D-FF39B1E5602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4C4335-AC91-44D6-A7BA-CA4A613D0587}" type="pres">
      <dgm:prSet presAssocID="{F6C14E2F-CF23-4283-B62C-F69F6F63D297}" presName="sibTrans" presStyleCnt="0"/>
      <dgm:spPr/>
    </dgm:pt>
    <dgm:pt modelId="{A7FEE7B1-7B24-4075-B604-AD41516AD8AA}" type="pres">
      <dgm:prSet presAssocID="{5BA37594-1E50-457C-9225-3347A2FCBE5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F3C4F0-E500-433D-BDC9-176B96064974}" srcId="{DD671D5E-E36F-404D-9894-BA2854F94595}" destId="{78D6ADED-AEF8-40E0-B7BD-27EC804894D0}" srcOrd="0" destOrd="0" parTransId="{EA2A327C-A84B-49E1-BAA4-35BDCDF343E8}" sibTransId="{212AB36E-07B0-41DA-AE5D-533E0FA976FF}"/>
    <dgm:cxn modelId="{A38C5228-6316-4AE0-BAF8-69515989E9EB}" type="presOf" srcId="{B1383110-395D-4712-93B8-11C7B52C91C7}" destId="{94C68FB8-E115-4AED-8512-E8C35F5FB19A}" srcOrd="0" destOrd="0" presId="urn:microsoft.com/office/officeart/2005/8/layout/default#11"/>
    <dgm:cxn modelId="{E5457219-D47B-445D-B5B9-A730ECE316DF}" srcId="{DD671D5E-E36F-404D-9894-BA2854F94595}" destId="{3C5B1750-8FDA-4443-8474-372F291394D9}" srcOrd="1" destOrd="0" parTransId="{3E34B15A-CFA7-42E6-BD05-CF1A05A2A75E}" sibTransId="{ACEF5A82-4245-4EAC-AD59-2E0572FB8236}"/>
    <dgm:cxn modelId="{63515F1F-1D28-4935-87E6-E9F7FE4CA831}" srcId="{DD671D5E-E36F-404D-9894-BA2854F94595}" destId="{2A27DA36-BB45-4C15-A05D-FF39B1E56029}" srcOrd="4" destOrd="0" parTransId="{C46E5D07-D821-440D-B76E-6415284AE28A}" sibTransId="{F6C14E2F-CF23-4283-B62C-F69F6F63D297}"/>
    <dgm:cxn modelId="{8FB0625A-16B5-49B5-9C76-2E09E6F1F451}" srcId="{DD671D5E-E36F-404D-9894-BA2854F94595}" destId="{5BA37594-1E50-457C-9225-3347A2FCBE5A}" srcOrd="5" destOrd="0" parTransId="{61D0C08B-6D8E-4AB4-9ECE-0636A625B33B}" sibTransId="{033B49C2-5829-46C0-BDDA-91281E06F1B8}"/>
    <dgm:cxn modelId="{B523C27D-0E19-483D-A62A-94B8314ED24D}" type="presOf" srcId="{DD671D5E-E36F-404D-9894-BA2854F94595}" destId="{72587268-D251-4771-9820-5D111C989F44}" srcOrd="0" destOrd="0" presId="urn:microsoft.com/office/officeart/2005/8/layout/default#11"/>
    <dgm:cxn modelId="{0E03FF8C-D39C-4805-8AB9-E086AC64A267}" type="presOf" srcId="{5BA37594-1E50-457C-9225-3347A2FCBE5A}" destId="{A7FEE7B1-7B24-4075-B604-AD41516AD8AA}" srcOrd="0" destOrd="0" presId="urn:microsoft.com/office/officeart/2005/8/layout/default#11"/>
    <dgm:cxn modelId="{3AED4397-B1EF-4D4E-BE3D-B524C2849AF5}" type="presOf" srcId="{2A27DA36-BB45-4C15-A05D-FF39B1E56029}" destId="{53EA301C-C0FF-4021-9E0D-FFEB92A5397F}" srcOrd="0" destOrd="0" presId="urn:microsoft.com/office/officeart/2005/8/layout/default#11"/>
    <dgm:cxn modelId="{78EB834B-DC00-4E38-8218-BC5EAE587FC7}" srcId="{DD671D5E-E36F-404D-9894-BA2854F94595}" destId="{B1383110-395D-4712-93B8-11C7B52C91C7}" srcOrd="2" destOrd="0" parTransId="{E2A7F5C3-318D-40CF-A599-6C7F55E1818D}" sibTransId="{25409F61-642C-4C0E-9141-DB86560EC545}"/>
    <dgm:cxn modelId="{3B1BED04-1133-4B33-8F1A-FED229B2E347}" srcId="{DD671D5E-E36F-404D-9894-BA2854F94595}" destId="{F16A10EE-8285-43F8-980B-BCDBE8526C82}" srcOrd="3" destOrd="0" parTransId="{A78E7627-7089-40B7-9450-B0750ED1DBFD}" sibTransId="{FFFB5BDE-BFFE-4C31-BDD0-BB49A30CFA5F}"/>
    <dgm:cxn modelId="{8FB2BA8F-4CA8-48AE-9443-E0A975A948D4}" type="presOf" srcId="{3C5B1750-8FDA-4443-8474-372F291394D9}" destId="{FBA7B1F5-88B2-49AB-8BD3-F5A201A27D3B}" srcOrd="0" destOrd="0" presId="urn:microsoft.com/office/officeart/2005/8/layout/default#11"/>
    <dgm:cxn modelId="{4137CFA0-2663-4581-95DE-5D52BEDDDFA6}" type="presOf" srcId="{78D6ADED-AEF8-40E0-B7BD-27EC804894D0}" destId="{2BCB5D61-819B-41F2-8C2E-873E2727B2C1}" srcOrd="0" destOrd="0" presId="urn:microsoft.com/office/officeart/2005/8/layout/default#11"/>
    <dgm:cxn modelId="{E2C682AA-B60A-442F-8A69-E17ECEC4BA43}" type="presOf" srcId="{F16A10EE-8285-43F8-980B-BCDBE8526C82}" destId="{B5CF9B2E-04D2-474E-9035-BE33128D54C0}" srcOrd="0" destOrd="0" presId="urn:microsoft.com/office/officeart/2005/8/layout/default#11"/>
    <dgm:cxn modelId="{614E93B2-84B4-4130-B2DC-507BD86C25B4}" type="presParOf" srcId="{72587268-D251-4771-9820-5D111C989F44}" destId="{2BCB5D61-819B-41F2-8C2E-873E2727B2C1}" srcOrd="0" destOrd="0" presId="urn:microsoft.com/office/officeart/2005/8/layout/default#11"/>
    <dgm:cxn modelId="{83C2D538-FE99-425D-BEB8-38A6F7FF9F89}" type="presParOf" srcId="{72587268-D251-4771-9820-5D111C989F44}" destId="{BDBA121A-90C8-4458-A82C-4D42AE4FC77D}" srcOrd="1" destOrd="0" presId="urn:microsoft.com/office/officeart/2005/8/layout/default#11"/>
    <dgm:cxn modelId="{82FC4DC9-7EEF-4B13-B6D3-38951957F9A1}" type="presParOf" srcId="{72587268-D251-4771-9820-5D111C989F44}" destId="{FBA7B1F5-88B2-49AB-8BD3-F5A201A27D3B}" srcOrd="2" destOrd="0" presId="urn:microsoft.com/office/officeart/2005/8/layout/default#11"/>
    <dgm:cxn modelId="{8A7402DE-7B25-4142-9682-BD291A8BC006}" type="presParOf" srcId="{72587268-D251-4771-9820-5D111C989F44}" destId="{21320A18-61B5-4BA9-AF34-3B9F16C29CB7}" srcOrd="3" destOrd="0" presId="urn:microsoft.com/office/officeart/2005/8/layout/default#11"/>
    <dgm:cxn modelId="{6437ACD1-CC1C-42BA-9DC0-E9F8E5F84B8D}" type="presParOf" srcId="{72587268-D251-4771-9820-5D111C989F44}" destId="{94C68FB8-E115-4AED-8512-E8C35F5FB19A}" srcOrd="4" destOrd="0" presId="urn:microsoft.com/office/officeart/2005/8/layout/default#11"/>
    <dgm:cxn modelId="{D95527D6-487A-4BAD-8608-56DAF8239F3F}" type="presParOf" srcId="{72587268-D251-4771-9820-5D111C989F44}" destId="{4B691B61-1103-41B1-847B-FD4E9A7E41DE}" srcOrd="5" destOrd="0" presId="urn:microsoft.com/office/officeart/2005/8/layout/default#11"/>
    <dgm:cxn modelId="{447C0D08-4AAC-4B0D-B3F7-3BCD6057E61D}" type="presParOf" srcId="{72587268-D251-4771-9820-5D111C989F44}" destId="{B5CF9B2E-04D2-474E-9035-BE33128D54C0}" srcOrd="6" destOrd="0" presId="urn:microsoft.com/office/officeart/2005/8/layout/default#11"/>
    <dgm:cxn modelId="{8A8A1BD6-43B4-4DCC-A84C-96BCD095100E}" type="presParOf" srcId="{72587268-D251-4771-9820-5D111C989F44}" destId="{621F57D0-5D8E-4D5F-8BFD-557008A06067}" srcOrd="7" destOrd="0" presId="urn:microsoft.com/office/officeart/2005/8/layout/default#11"/>
    <dgm:cxn modelId="{222F2311-239A-460D-82F3-49369C995201}" type="presParOf" srcId="{72587268-D251-4771-9820-5D111C989F44}" destId="{53EA301C-C0FF-4021-9E0D-FFEB92A5397F}" srcOrd="8" destOrd="0" presId="urn:microsoft.com/office/officeart/2005/8/layout/default#11"/>
    <dgm:cxn modelId="{94800287-8CEC-4B52-8A1A-2B0FE8A607CE}" type="presParOf" srcId="{72587268-D251-4771-9820-5D111C989F44}" destId="{864C4335-AC91-44D6-A7BA-CA4A613D0587}" srcOrd="9" destOrd="0" presId="urn:microsoft.com/office/officeart/2005/8/layout/default#11"/>
    <dgm:cxn modelId="{CCF839F4-6967-4C25-BB38-F6AEF27E08FC}" type="presParOf" srcId="{72587268-D251-4771-9820-5D111C989F44}" destId="{A7FEE7B1-7B24-4075-B604-AD41516AD8AA}" srcOrd="10" destOrd="0" presId="urn:microsoft.com/office/officeart/2005/8/layout/default#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D671D5E-E36F-404D-9894-BA2854F94595}" type="doc">
      <dgm:prSet loTypeId="urn:microsoft.com/office/officeart/2005/8/layout/default#1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8D6ADED-AEF8-40E0-B7BD-27EC804894D0}">
      <dgm:prSet phldrT="[Text]"/>
      <dgm:spPr/>
      <dgm:t>
        <a:bodyPr/>
        <a:lstStyle/>
        <a:p>
          <a:r>
            <a:rPr lang="en-US" dirty="0" smtClean="0"/>
            <a:t>Outline</a:t>
          </a:r>
          <a:endParaRPr lang="en-US" dirty="0"/>
        </a:p>
      </dgm:t>
    </dgm:pt>
    <dgm:pt modelId="{EA2A327C-A84B-49E1-BAA4-35BDCDF343E8}" type="parTrans" cxnId="{F0F3C4F0-E500-433D-BDC9-176B96064974}">
      <dgm:prSet/>
      <dgm:spPr/>
      <dgm:t>
        <a:bodyPr/>
        <a:lstStyle/>
        <a:p>
          <a:endParaRPr lang="en-US"/>
        </a:p>
      </dgm:t>
    </dgm:pt>
    <dgm:pt modelId="{212AB36E-07B0-41DA-AE5D-533E0FA976FF}" type="sibTrans" cxnId="{F0F3C4F0-E500-433D-BDC9-176B96064974}">
      <dgm:prSet/>
      <dgm:spPr/>
      <dgm:t>
        <a:bodyPr/>
        <a:lstStyle/>
        <a:p>
          <a:endParaRPr lang="en-US"/>
        </a:p>
      </dgm:t>
    </dgm:pt>
    <dgm:pt modelId="{3C5B1750-8FDA-4443-8474-372F291394D9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 smtClean="0"/>
            <a:t>Problem</a:t>
          </a:r>
          <a:endParaRPr lang="en-US" dirty="0"/>
        </a:p>
      </dgm:t>
    </dgm:pt>
    <dgm:pt modelId="{3E34B15A-CFA7-42E6-BD05-CF1A05A2A75E}" type="parTrans" cxnId="{E5457219-D47B-445D-B5B9-A730ECE316DF}">
      <dgm:prSet/>
      <dgm:spPr/>
      <dgm:t>
        <a:bodyPr/>
        <a:lstStyle/>
        <a:p>
          <a:endParaRPr lang="en-US"/>
        </a:p>
      </dgm:t>
    </dgm:pt>
    <dgm:pt modelId="{ACEF5A82-4245-4EAC-AD59-2E0572FB8236}" type="sibTrans" cxnId="{E5457219-D47B-445D-B5B9-A730ECE316DF}">
      <dgm:prSet/>
      <dgm:spPr/>
      <dgm:t>
        <a:bodyPr/>
        <a:lstStyle/>
        <a:p>
          <a:endParaRPr lang="en-US"/>
        </a:p>
      </dgm:t>
    </dgm:pt>
    <dgm:pt modelId="{B1383110-395D-4712-93B8-11C7B52C91C7}">
      <dgm:prSet phldrT="[Text]"/>
      <dgm:spPr/>
      <dgm:t>
        <a:bodyPr/>
        <a:lstStyle/>
        <a:p>
          <a:r>
            <a:rPr lang="en-US" dirty="0" smtClean="0"/>
            <a:t>Approach</a:t>
          </a:r>
          <a:endParaRPr lang="en-US" dirty="0"/>
        </a:p>
      </dgm:t>
    </dgm:pt>
    <dgm:pt modelId="{E2A7F5C3-318D-40CF-A599-6C7F55E1818D}" type="parTrans" cxnId="{78EB834B-DC00-4E38-8218-BC5EAE587FC7}">
      <dgm:prSet/>
      <dgm:spPr/>
      <dgm:t>
        <a:bodyPr/>
        <a:lstStyle/>
        <a:p>
          <a:endParaRPr lang="en-US"/>
        </a:p>
      </dgm:t>
    </dgm:pt>
    <dgm:pt modelId="{25409F61-642C-4C0E-9141-DB86560EC545}" type="sibTrans" cxnId="{78EB834B-DC00-4E38-8218-BC5EAE587FC7}">
      <dgm:prSet/>
      <dgm:spPr/>
      <dgm:t>
        <a:bodyPr/>
        <a:lstStyle/>
        <a:p>
          <a:endParaRPr lang="en-US"/>
        </a:p>
      </dgm:t>
    </dgm:pt>
    <dgm:pt modelId="{2A27DA36-BB45-4C15-A05D-FF39B1E56029}">
      <dgm:prSet phldrT="[Text]"/>
      <dgm:spPr/>
      <dgm:t>
        <a:bodyPr/>
        <a:lstStyle/>
        <a:p>
          <a:r>
            <a:rPr lang="en-US" dirty="0" smtClean="0"/>
            <a:t>Qualifications</a:t>
          </a:r>
          <a:endParaRPr lang="en-US" dirty="0"/>
        </a:p>
      </dgm:t>
    </dgm:pt>
    <dgm:pt modelId="{C46E5D07-D821-440D-B76E-6415284AE28A}" type="parTrans" cxnId="{63515F1F-1D28-4935-87E6-E9F7FE4CA831}">
      <dgm:prSet/>
      <dgm:spPr/>
      <dgm:t>
        <a:bodyPr/>
        <a:lstStyle/>
        <a:p>
          <a:endParaRPr lang="en-US"/>
        </a:p>
      </dgm:t>
    </dgm:pt>
    <dgm:pt modelId="{F6C14E2F-CF23-4283-B62C-F69F6F63D297}" type="sibTrans" cxnId="{63515F1F-1D28-4935-87E6-E9F7FE4CA831}">
      <dgm:prSet/>
      <dgm:spPr/>
      <dgm:t>
        <a:bodyPr/>
        <a:lstStyle/>
        <a:p>
          <a:endParaRPr lang="en-US"/>
        </a:p>
      </dgm:t>
    </dgm:pt>
    <dgm:pt modelId="{F16A10EE-8285-43F8-980B-BCDBE8526C82}">
      <dgm:prSet phldrT="[Text]"/>
      <dgm:spPr/>
      <dgm:t>
        <a:bodyPr/>
        <a:lstStyle/>
        <a:p>
          <a:r>
            <a:rPr lang="en-US" dirty="0" smtClean="0"/>
            <a:t>Literature Review</a:t>
          </a:r>
          <a:endParaRPr lang="en-US" dirty="0"/>
        </a:p>
      </dgm:t>
    </dgm:pt>
    <dgm:pt modelId="{FFFB5BDE-BFFE-4C31-BDD0-BB49A30CFA5F}" type="sibTrans" cxnId="{3B1BED04-1133-4B33-8F1A-FED229B2E347}">
      <dgm:prSet/>
      <dgm:spPr/>
      <dgm:t>
        <a:bodyPr/>
        <a:lstStyle/>
        <a:p>
          <a:endParaRPr lang="en-US"/>
        </a:p>
      </dgm:t>
    </dgm:pt>
    <dgm:pt modelId="{A78E7627-7089-40B7-9450-B0750ED1DBFD}" type="parTrans" cxnId="{3B1BED04-1133-4B33-8F1A-FED229B2E347}">
      <dgm:prSet/>
      <dgm:spPr/>
      <dgm:t>
        <a:bodyPr/>
        <a:lstStyle/>
        <a:p>
          <a:endParaRPr lang="en-US"/>
        </a:p>
      </dgm:t>
    </dgm:pt>
    <dgm:pt modelId="{5BA37594-1E50-457C-9225-3347A2FCBE5A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 smtClean="0"/>
            <a:t>Benefits</a:t>
          </a:r>
          <a:endParaRPr lang="en-US" dirty="0"/>
        </a:p>
      </dgm:t>
    </dgm:pt>
    <dgm:pt modelId="{61D0C08B-6D8E-4AB4-9ECE-0636A625B33B}" type="parTrans" cxnId="{8FB0625A-16B5-49B5-9C76-2E09E6F1F451}">
      <dgm:prSet/>
      <dgm:spPr/>
      <dgm:t>
        <a:bodyPr/>
        <a:lstStyle/>
        <a:p>
          <a:endParaRPr lang="en-US"/>
        </a:p>
      </dgm:t>
    </dgm:pt>
    <dgm:pt modelId="{033B49C2-5829-46C0-BDDA-91281E06F1B8}" type="sibTrans" cxnId="{8FB0625A-16B5-49B5-9C76-2E09E6F1F451}">
      <dgm:prSet/>
      <dgm:spPr/>
      <dgm:t>
        <a:bodyPr/>
        <a:lstStyle/>
        <a:p>
          <a:endParaRPr lang="en-US"/>
        </a:p>
      </dgm:t>
    </dgm:pt>
    <dgm:pt modelId="{72587268-D251-4771-9820-5D111C989F44}" type="pres">
      <dgm:prSet presAssocID="{DD671D5E-E36F-404D-9894-BA2854F9459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CB5D61-819B-41F2-8C2E-873E2727B2C1}" type="pres">
      <dgm:prSet presAssocID="{78D6ADED-AEF8-40E0-B7BD-27EC804894D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A121A-90C8-4458-A82C-4D42AE4FC77D}" type="pres">
      <dgm:prSet presAssocID="{212AB36E-07B0-41DA-AE5D-533E0FA976FF}" presName="sibTrans" presStyleCnt="0"/>
      <dgm:spPr/>
    </dgm:pt>
    <dgm:pt modelId="{FBA7B1F5-88B2-49AB-8BD3-F5A201A27D3B}" type="pres">
      <dgm:prSet presAssocID="{3C5B1750-8FDA-4443-8474-372F291394D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320A18-61B5-4BA9-AF34-3B9F16C29CB7}" type="pres">
      <dgm:prSet presAssocID="{ACEF5A82-4245-4EAC-AD59-2E0572FB8236}" presName="sibTrans" presStyleCnt="0"/>
      <dgm:spPr/>
    </dgm:pt>
    <dgm:pt modelId="{94C68FB8-E115-4AED-8512-E8C35F5FB19A}" type="pres">
      <dgm:prSet presAssocID="{B1383110-395D-4712-93B8-11C7B52C91C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91B61-1103-41B1-847B-FD4E9A7E41DE}" type="pres">
      <dgm:prSet presAssocID="{25409F61-642C-4C0E-9141-DB86560EC545}" presName="sibTrans" presStyleCnt="0"/>
      <dgm:spPr/>
    </dgm:pt>
    <dgm:pt modelId="{B5CF9B2E-04D2-474E-9035-BE33128D54C0}" type="pres">
      <dgm:prSet presAssocID="{F16A10EE-8285-43F8-980B-BCDBE8526C8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1F57D0-5D8E-4D5F-8BFD-557008A06067}" type="pres">
      <dgm:prSet presAssocID="{FFFB5BDE-BFFE-4C31-BDD0-BB49A30CFA5F}" presName="sibTrans" presStyleCnt="0"/>
      <dgm:spPr/>
    </dgm:pt>
    <dgm:pt modelId="{53EA301C-C0FF-4021-9E0D-FFEB92A5397F}" type="pres">
      <dgm:prSet presAssocID="{2A27DA36-BB45-4C15-A05D-FF39B1E5602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4C4335-AC91-44D6-A7BA-CA4A613D0587}" type="pres">
      <dgm:prSet presAssocID="{F6C14E2F-CF23-4283-B62C-F69F6F63D297}" presName="sibTrans" presStyleCnt="0"/>
      <dgm:spPr/>
    </dgm:pt>
    <dgm:pt modelId="{A7FEE7B1-7B24-4075-B604-AD41516AD8AA}" type="pres">
      <dgm:prSet presAssocID="{5BA37594-1E50-457C-9225-3347A2FCBE5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8C1295-04C4-4EC5-82D5-8218404D469B}" type="presOf" srcId="{5BA37594-1E50-457C-9225-3347A2FCBE5A}" destId="{A7FEE7B1-7B24-4075-B604-AD41516AD8AA}" srcOrd="0" destOrd="0" presId="urn:microsoft.com/office/officeart/2005/8/layout/default#12"/>
    <dgm:cxn modelId="{78EB834B-DC00-4E38-8218-BC5EAE587FC7}" srcId="{DD671D5E-E36F-404D-9894-BA2854F94595}" destId="{B1383110-395D-4712-93B8-11C7B52C91C7}" srcOrd="2" destOrd="0" parTransId="{E2A7F5C3-318D-40CF-A599-6C7F55E1818D}" sibTransId="{25409F61-642C-4C0E-9141-DB86560EC545}"/>
    <dgm:cxn modelId="{8EA3EF0D-DFD0-4CE6-AEBC-45F0F66590CD}" type="presOf" srcId="{F16A10EE-8285-43F8-980B-BCDBE8526C82}" destId="{B5CF9B2E-04D2-474E-9035-BE33128D54C0}" srcOrd="0" destOrd="0" presId="urn:microsoft.com/office/officeart/2005/8/layout/default#12"/>
    <dgm:cxn modelId="{105B5BA1-5F4E-4837-9A85-4CABD09A1BEF}" type="presOf" srcId="{3C5B1750-8FDA-4443-8474-372F291394D9}" destId="{FBA7B1F5-88B2-49AB-8BD3-F5A201A27D3B}" srcOrd="0" destOrd="0" presId="urn:microsoft.com/office/officeart/2005/8/layout/default#12"/>
    <dgm:cxn modelId="{FDE1B46D-C74C-4967-824F-872C8700260A}" type="presOf" srcId="{2A27DA36-BB45-4C15-A05D-FF39B1E56029}" destId="{53EA301C-C0FF-4021-9E0D-FFEB92A5397F}" srcOrd="0" destOrd="0" presId="urn:microsoft.com/office/officeart/2005/8/layout/default#12"/>
    <dgm:cxn modelId="{8FB0625A-16B5-49B5-9C76-2E09E6F1F451}" srcId="{DD671D5E-E36F-404D-9894-BA2854F94595}" destId="{5BA37594-1E50-457C-9225-3347A2FCBE5A}" srcOrd="5" destOrd="0" parTransId="{61D0C08B-6D8E-4AB4-9ECE-0636A625B33B}" sibTransId="{033B49C2-5829-46C0-BDDA-91281E06F1B8}"/>
    <dgm:cxn modelId="{1EE94C63-EBE3-47E5-813C-D7108F09F1CF}" type="presOf" srcId="{B1383110-395D-4712-93B8-11C7B52C91C7}" destId="{94C68FB8-E115-4AED-8512-E8C35F5FB19A}" srcOrd="0" destOrd="0" presId="urn:microsoft.com/office/officeart/2005/8/layout/default#12"/>
    <dgm:cxn modelId="{63515F1F-1D28-4935-87E6-E9F7FE4CA831}" srcId="{DD671D5E-E36F-404D-9894-BA2854F94595}" destId="{2A27DA36-BB45-4C15-A05D-FF39B1E56029}" srcOrd="4" destOrd="0" parTransId="{C46E5D07-D821-440D-B76E-6415284AE28A}" sibTransId="{F6C14E2F-CF23-4283-B62C-F69F6F63D297}"/>
    <dgm:cxn modelId="{367E0649-3986-48FD-894F-3AF74B98480E}" type="presOf" srcId="{78D6ADED-AEF8-40E0-B7BD-27EC804894D0}" destId="{2BCB5D61-819B-41F2-8C2E-873E2727B2C1}" srcOrd="0" destOrd="0" presId="urn:microsoft.com/office/officeart/2005/8/layout/default#12"/>
    <dgm:cxn modelId="{E5457219-D47B-445D-B5B9-A730ECE316DF}" srcId="{DD671D5E-E36F-404D-9894-BA2854F94595}" destId="{3C5B1750-8FDA-4443-8474-372F291394D9}" srcOrd="1" destOrd="0" parTransId="{3E34B15A-CFA7-42E6-BD05-CF1A05A2A75E}" sibTransId="{ACEF5A82-4245-4EAC-AD59-2E0572FB8236}"/>
    <dgm:cxn modelId="{F0F3C4F0-E500-433D-BDC9-176B96064974}" srcId="{DD671D5E-E36F-404D-9894-BA2854F94595}" destId="{78D6ADED-AEF8-40E0-B7BD-27EC804894D0}" srcOrd="0" destOrd="0" parTransId="{EA2A327C-A84B-49E1-BAA4-35BDCDF343E8}" sibTransId="{212AB36E-07B0-41DA-AE5D-533E0FA976FF}"/>
    <dgm:cxn modelId="{3B1BED04-1133-4B33-8F1A-FED229B2E347}" srcId="{DD671D5E-E36F-404D-9894-BA2854F94595}" destId="{F16A10EE-8285-43F8-980B-BCDBE8526C82}" srcOrd="3" destOrd="0" parTransId="{A78E7627-7089-40B7-9450-B0750ED1DBFD}" sibTransId="{FFFB5BDE-BFFE-4C31-BDD0-BB49A30CFA5F}"/>
    <dgm:cxn modelId="{D25591A7-CE5A-45DA-A9C7-B53EC59B8728}" type="presOf" srcId="{DD671D5E-E36F-404D-9894-BA2854F94595}" destId="{72587268-D251-4771-9820-5D111C989F44}" srcOrd="0" destOrd="0" presId="urn:microsoft.com/office/officeart/2005/8/layout/default#12"/>
    <dgm:cxn modelId="{1E9A558B-EB92-4F54-A3A9-7CBE1EA9F2A6}" type="presParOf" srcId="{72587268-D251-4771-9820-5D111C989F44}" destId="{2BCB5D61-819B-41F2-8C2E-873E2727B2C1}" srcOrd="0" destOrd="0" presId="urn:microsoft.com/office/officeart/2005/8/layout/default#12"/>
    <dgm:cxn modelId="{6A988113-F3F1-47F4-AF44-CF48A5F5723D}" type="presParOf" srcId="{72587268-D251-4771-9820-5D111C989F44}" destId="{BDBA121A-90C8-4458-A82C-4D42AE4FC77D}" srcOrd="1" destOrd="0" presId="urn:microsoft.com/office/officeart/2005/8/layout/default#12"/>
    <dgm:cxn modelId="{44F6FFFE-842F-4B8F-8B52-036E5C742F1A}" type="presParOf" srcId="{72587268-D251-4771-9820-5D111C989F44}" destId="{FBA7B1F5-88B2-49AB-8BD3-F5A201A27D3B}" srcOrd="2" destOrd="0" presId="urn:microsoft.com/office/officeart/2005/8/layout/default#12"/>
    <dgm:cxn modelId="{E2EDB322-A7EA-4503-9B4A-F28F921AACAC}" type="presParOf" srcId="{72587268-D251-4771-9820-5D111C989F44}" destId="{21320A18-61B5-4BA9-AF34-3B9F16C29CB7}" srcOrd="3" destOrd="0" presId="urn:microsoft.com/office/officeart/2005/8/layout/default#12"/>
    <dgm:cxn modelId="{1FCC153A-8ED5-4F53-A150-6E6C6BD8896C}" type="presParOf" srcId="{72587268-D251-4771-9820-5D111C989F44}" destId="{94C68FB8-E115-4AED-8512-E8C35F5FB19A}" srcOrd="4" destOrd="0" presId="urn:microsoft.com/office/officeart/2005/8/layout/default#12"/>
    <dgm:cxn modelId="{F261AFD5-5FDD-4304-B633-7B22EE1B0824}" type="presParOf" srcId="{72587268-D251-4771-9820-5D111C989F44}" destId="{4B691B61-1103-41B1-847B-FD4E9A7E41DE}" srcOrd="5" destOrd="0" presId="urn:microsoft.com/office/officeart/2005/8/layout/default#12"/>
    <dgm:cxn modelId="{078C8D68-A0C6-4F9C-A9C3-DD4F8BFE46DF}" type="presParOf" srcId="{72587268-D251-4771-9820-5D111C989F44}" destId="{B5CF9B2E-04D2-474E-9035-BE33128D54C0}" srcOrd="6" destOrd="0" presId="urn:microsoft.com/office/officeart/2005/8/layout/default#12"/>
    <dgm:cxn modelId="{F0F8B98F-C1AF-4DBF-8379-4F13F8F0DBD0}" type="presParOf" srcId="{72587268-D251-4771-9820-5D111C989F44}" destId="{621F57D0-5D8E-4D5F-8BFD-557008A06067}" srcOrd="7" destOrd="0" presId="urn:microsoft.com/office/officeart/2005/8/layout/default#12"/>
    <dgm:cxn modelId="{175B4A92-D31E-4AFD-B970-11806B5973A7}" type="presParOf" srcId="{72587268-D251-4771-9820-5D111C989F44}" destId="{53EA301C-C0FF-4021-9E0D-FFEB92A5397F}" srcOrd="8" destOrd="0" presId="urn:microsoft.com/office/officeart/2005/8/layout/default#12"/>
    <dgm:cxn modelId="{7597E4F1-23A8-477A-A62B-CD3CF8AC17C9}" type="presParOf" srcId="{72587268-D251-4771-9820-5D111C989F44}" destId="{864C4335-AC91-44D6-A7BA-CA4A613D0587}" srcOrd="9" destOrd="0" presId="urn:microsoft.com/office/officeart/2005/8/layout/default#12"/>
    <dgm:cxn modelId="{063D6777-3F38-4423-88C5-A58DEBFFFBF9}" type="presParOf" srcId="{72587268-D251-4771-9820-5D111C989F44}" destId="{A7FEE7B1-7B24-4075-B604-AD41516AD8AA}" srcOrd="10" destOrd="0" presId="urn:microsoft.com/office/officeart/2005/8/layout/default#1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BCB5D61-819B-41F2-8C2E-873E2727B2C1}">
      <dsp:nvSpPr>
        <dsp:cNvPr id="0" name=""/>
        <dsp:cNvSpPr/>
      </dsp:nvSpPr>
      <dsp:spPr>
        <a:xfrm>
          <a:off x="1004" y="39365"/>
          <a:ext cx="1265783" cy="7594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Outline</a:t>
          </a:r>
          <a:endParaRPr lang="en-US" sz="1400" kern="1200" dirty="0"/>
        </a:p>
      </dsp:txBody>
      <dsp:txXfrm>
        <a:off x="1004" y="39365"/>
        <a:ext cx="1265783" cy="759469"/>
      </dsp:txXfrm>
    </dsp:sp>
    <dsp:sp modelId="{FBA7B1F5-88B2-49AB-8BD3-F5A201A27D3B}">
      <dsp:nvSpPr>
        <dsp:cNvPr id="0" name=""/>
        <dsp:cNvSpPr/>
      </dsp:nvSpPr>
      <dsp:spPr>
        <a:xfrm>
          <a:off x="1393366" y="39365"/>
          <a:ext cx="1265783" cy="759469"/>
        </a:xfrm>
        <a:prstGeom prst="rect">
          <a:avLst/>
        </a:prstGeom>
        <a:solidFill>
          <a:srgbClr val="FFFF00"/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Problem</a:t>
          </a:r>
          <a:endParaRPr lang="en-US" sz="1400" kern="1200" dirty="0"/>
        </a:p>
      </dsp:txBody>
      <dsp:txXfrm>
        <a:off x="1393366" y="39365"/>
        <a:ext cx="1265783" cy="759469"/>
      </dsp:txXfrm>
    </dsp:sp>
    <dsp:sp modelId="{94C68FB8-E115-4AED-8512-E8C35F5FB19A}">
      <dsp:nvSpPr>
        <dsp:cNvPr id="0" name=""/>
        <dsp:cNvSpPr/>
      </dsp:nvSpPr>
      <dsp:spPr>
        <a:xfrm>
          <a:off x="2785727" y="39365"/>
          <a:ext cx="1265783" cy="7594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Approach</a:t>
          </a:r>
          <a:endParaRPr lang="en-US" sz="1400" kern="1200" dirty="0"/>
        </a:p>
      </dsp:txBody>
      <dsp:txXfrm>
        <a:off x="2785727" y="39365"/>
        <a:ext cx="1265783" cy="759469"/>
      </dsp:txXfrm>
    </dsp:sp>
    <dsp:sp modelId="{B5CF9B2E-04D2-474E-9035-BE33128D54C0}">
      <dsp:nvSpPr>
        <dsp:cNvPr id="0" name=""/>
        <dsp:cNvSpPr/>
      </dsp:nvSpPr>
      <dsp:spPr>
        <a:xfrm>
          <a:off x="4178089" y="39365"/>
          <a:ext cx="1265783" cy="7594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Literature Review</a:t>
          </a:r>
          <a:endParaRPr lang="en-US" sz="1400" kern="1200" dirty="0"/>
        </a:p>
      </dsp:txBody>
      <dsp:txXfrm>
        <a:off x="4178089" y="39365"/>
        <a:ext cx="1265783" cy="759469"/>
      </dsp:txXfrm>
    </dsp:sp>
    <dsp:sp modelId="{53EA301C-C0FF-4021-9E0D-FFEB92A5397F}">
      <dsp:nvSpPr>
        <dsp:cNvPr id="0" name=""/>
        <dsp:cNvSpPr/>
      </dsp:nvSpPr>
      <dsp:spPr>
        <a:xfrm>
          <a:off x="5570450" y="39365"/>
          <a:ext cx="1265783" cy="7594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Qualifications</a:t>
          </a:r>
          <a:endParaRPr lang="en-US" sz="1400" kern="1200" dirty="0"/>
        </a:p>
      </dsp:txBody>
      <dsp:txXfrm>
        <a:off x="5570450" y="39365"/>
        <a:ext cx="1265783" cy="759469"/>
      </dsp:txXfrm>
    </dsp:sp>
    <dsp:sp modelId="{A7FEE7B1-7B24-4075-B604-AD41516AD8AA}">
      <dsp:nvSpPr>
        <dsp:cNvPr id="0" name=""/>
        <dsp:cNvSpPr/>
      </dsp:nvSpPr>
      <dsp:spPr>
        <a:xfrm>
          <a:off x="6962812" y="39365"/>
          <a:ext cx="1265783" cy="7594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Benefits</a:t>
          </a:r>
          <a:endParaRPr lang="en-US" sz="1400" kern="1200" dirty="0"/>
        </a:p>
      </dsp:txBody>
      <dsp:txXfrm>
        <a:off x="6962812" y="39365"/>
        <a:ext cx="1265783" cy="75946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BCB5D61-819B-41F2-8C2E-873E2727B2C1}">
      <dsp:nvSpPr>
        <dsp:cNvPr id="0" name=""/>
        <dsp:cNvSpPr/>
      </dsp:nvSpPr>
      <dsp:spPr>
        <a:xfrm>
          <a:off x="1004" y="39365"/>
          <a:ext cx="1265783" cy="7594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Outline</a:t>
          </a:r>
          <a:endParaRPr lang="en-US" sz="1400" kern="1200" dirty="0"/>
        </a:p>
      </dsp:txBody>
      <dsp:txXfrm>
        <a:off x="1004" y="39365"/>
        <a:ext cx="1265783" cy="759469"/>
      </dsp:txXfrm>
    </dsp:sp>
    <dsp:sp modelId="{FBA7B1F5-88B2-49AB-8BD3-F5A201A27D3B}">
      <dsp:nvSpPr>
        <dsp:cNvPr id="0" name=""/>
        <dsp:cNvSpPr/>
      </dsp:nvSpPr>
      <dsp:spPr>
        <a:xfrm>
          <a:off x="1393366" y="39365"/>
          <a:ext cx="1265783" cy="759469"/>
        </a:xfrm>
        <a:prstGeom prst="rect">
          <a:avLst/>
        </a:prstGeom>
        <a:solidFill>
          <a:schemeClr val="bg1"/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Problem</a:t>
          </a:r>
          <a:endParaRPr lang="en-US" sz="1400" kern="1200" dirty="0"/>
        </a:p>
      </dsp:txBody>
      <dsp:txXfrm>
        <a:off x="1393366" y="39365"/>
        <a:ext cx="1265783" cy="759469"/>
      </dsp:txXfrm>
    </dsp:sp>
    <dsp:sp modelId="{94C68FB8-E115-4AED-8512-E8C35F5FB19A}">
      <dsp:nvSpPr>
        <dsp:cNvPr id="0" name=""/>
        <dsp:cNvSpPr/>
      </dsp:nvSpPr>
      <dsp:spPr>
        <a:xfrm>
          <a:off x="2785727" y="39365"/>
          <a:ext cx="1265783" cy="759469"/>
        </a:xfrm>
        <a:prstGeom prst="rect">
          <a:avLst/>
        </a:prstGeom>
        <a:solidFill>
          <a:srgbClr val="FFFF00"/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Approach</a:t>
          </a:r>
          <a:endParaRPr lang="en-US" sz="1400" kern="1200" dirty="0"/>
        </a:p>
      </dsp:txBody>
      <dsp:txXfrm>
        <a:off x="2785727" y="39365"/>
        <a:ext cx="1265783" cy="759469"/>
      </dsp:txXfrm>
    </dsp:sp>
    <dsp:sp modelId="{B5CF9B2E-04D2-474E-9035-BE33128D54C0}">
      <dsp:nvSpPr>
        <dsp:cNvPr id="0" name=""/>
        <dsp:cNvSpPr/>
      </dsp:nvSpPr>
      <dsp:spPr>
        <a:xfrm>
          <a:off x="4178089" y="39365"/>
          <a:ext cx="1265783" cy="7594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Literature Review</a:t>
          </a:r>
          <a:endParaRPr lang="en-US" sz="1400" kern="1200" dirty="0"/>
        </a:p>
      </dsp:txBody>
      <dsp:txXfrm>
        <a:off x="4178089" y="39365"/>
        <a:ext cx="1265783" cy="759469"/>
      </dsp:txXfrm>
    </dsp:sp>
    <dsp:sp modelId="{53EA301C-C0FF-4021-9E0D-FFEB92A5397F}">
      <dsp:nvSpPr>
        <dsp:cNvPr id="0" name=""/>
        <dsp:cNvSpPr/>
      </dsp:nvSpPr>
      <dsp:spPr>
        <a:xfrm>
          <a:off x="5570450" y="39365"/>
          <a:ext cx="1265783" cy="7594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Qualifications</a:t>
          </a:r>
          <a:endParaRPr lang="en-US" sz="1400" kern="1200" dirty="0"/>
        </a:p>
      </dsp:txBody>
      <dsp:txXfrm>
        <a:off x="5570450" y="39365"/>
        <a:ext cx="1265783" cy="759469"/>
      </dsp:txXfrm>
    </dsp:sp>
    <dsp:sp modelId="{A7FEE7B1-7B24-4075-B604-AD41516AD8AA}">
      <dsp:nvSpPr>
        <dsp:cNvPr id="0" name=""/>
        <dsp:cNvSpPr/>
      </dsp:nvSpPr>
      <dsp:spPr>
        <a:xfrm>
          <a:off x="6962812" y="39365"/>
          <a:ext cx="1265783" cy="7594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Benefits</a:t>
          </a:r>
          <a:endParaRPr lang="en-US" sz="1400" kern="1200" dirty="0"/>
        </a:p>
      </dsp:txBody>
      <dsp:txXfrm>
        <a:off x="6962812" y="39365"/>
        <a:ext cx="1265783" cy="75946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BCB5D61-819B-41F2-8C2E-873E2727B2C1}">
      <dsp:nvSpPr>
        <dsp:cNvPr id="0" name=""/>
        <dsp:cNvSpPr/>
      </dsp:nvSpPr>
      <dsp:spPr>
        <a:xfrm>
          <a:off x="1004" y="39365"/>
          <a:ext cx="1265783" cy="7594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Outline</a:t>
          </a:r>
          <a:endParaRPr lang="en-US" sz="1400" kern="1200" dirty="0"/>
        </a:p>
      </dsp:txBody>
      <dsp:txXfrm>
        <a:off x="1004" y="39365"/>
        <a:ext cx="1265783" cy="759469"/>
      </dsp:txXfrm>
    </dsp:sp>
    <dsp:sp modelId="{FBA7B1F5-88B2-49AB-8BD3-F5A201A27D3B}">
      <dsp:nvSpPr>
        <dsp:cNvPr id="0" name=""/>
        <dsp:cNvSpPr/>
      </dsp:nvSpPr>
      <dsp:spPr>
        <a:xfrm>
          <a:off x="1393366" y="39365"/>
          <a:ext cx="1265783" cy="759469"/>
        </a:xfrm>
        <a:prstGeom prst="rect">
          <a:avLst/>
        </a:prstGeom>
        <a:solidFill>
          <a:schemeClr val="bg1"/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Problem</a:t>
          </a:r>
          <a:endParaRPr lang="en-US" sz="1400" kern="1200" dirty="0"/>
        </a:p>
      </dsp:txBody>
      <dsp:txXfrm>
        <a:off x="1393366" y="39365"/>
        <a:ext cx="1265783" cy="759469"/>
      </dsp:txXfrm>
    </dsp:sp>
    <dsp:sp modelId="{94C68FB8-E115-4AED-8512-E8C35F5FB19A}">
      <dsp:nvSpPr>
        <dsp:cNvPr id="0" name=""/>
        <dsp:cNvSpPr/>
      </dsp:nvSpPr>
      <dsp:spPr>
        <a:xfrm>
          <a:off x="2785727" y="39365"/>
          <a:ext cx="1265783" cy="759469"/>
        </a:xfrm>
        <a:prstGeom prst="rect">
          <a:avLst/>
        </a:prstGeom>
        <a:solidFill>
          <a:srgbClr val="FFFF00"/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Approach</a:t>
          </a:r>
          <a:endParaRPr lang="en-US" sz="1400" kern="1200" dirty="0"/>
        </a:p>
      </dsp:txBody>
      <dsp:txXfrm>
        <a:off x="2785727" y="39365"/>
        <a:ext cx="1265783" cy="759469"/>
      </dsp:txXfrm>
    </dsp:sp>
    <dsp:sp modelId="{B5CF9B2E-04D2-474E-9035-BE33128D54C0}">
      <dsp:nvSpPr>
        <dsp:cNvPr id="0" name=""/>
        <dsp:cNvSpPr/>
      </dsp:nvSpPr>
      <dsp:spPr>
        <a:xfrm>
          <a:off x="4178089" y="39365"/>
          <a:ext cx="1265783" cy="7594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Literature Review</a:t>
          </a:r>
          <a:endParaRPr lang="en-US" sz="1400" kern="1200" dirty="0"/>
        </a:p>
      </dsp:txBody>
      <dsp:txXfrm>
        <a:off x="4178089" y="39365"/>
        <a:ext cx="1265783" cy="759469"/>
      </dsp:txXfrm>
    </dsp:sp>
    <dsp:sp modelId="{53EA301C-C0FF-4021-9E0D-FFEB92A5397F}">
      <dsp:nvSpPr>
        <dsp:cNvPr id="0" name=""/>
        <dsp:cNvSpPr/>
      </dsp:nvSpPr>
      <dsp:spPr>
        <a:xfrm>
          <a:off x="5570450" y="39365"/>
          <a:ext cx="1265783" cy="7594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Qualifications</a:t>
          </a:r>
          <a:endParaRPr lang="en-US" sz="1400" kern="1200" dirty="0"/>
        </a:p>
      </dsp:txBody>
      <dsp:txXfrm>
        <a:off x="5570450" y="39365"/>
        <a:ext cx="1265783" cy="759469"/>
      </dsp:txXfrm>
    </dsp:sp>
    <dsp:sp modelId="{A7FEE7B1-7B24-4075-B604-AD41516AD8AA}">
      <dsp:nvSpPr>
        <dsp:cNvPr id="0" name=""/>
        <dsp:cNvSpPr/>
      </dsp:nvSpPr>
      <dsp:spPr>
        <a:xfrm>
          <a:off x="6962812" y="39365"/>
          <a:ext cx="1265783" cy="7594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Benefits</a:t>
          </a:r>
          <a:endParaRPr lang="en-US" sz="1400" kern="1200" dirty="0"/>
        </a:p>
      </dsp:txBody>
      <dsp:txXfrm>
        <a:off x="6962812" y="39365"/>
        <a:ext cx="1265783" cy="75946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BCB5D61-819B-41F2-8C2E-873E2727B2C1}">
      <dsp:nvSpPr>
        <dsp:cNvPr id="0" name=""/>
        <dsp:cNvSpPr/>
      </dsp:nvSpPr>
      <dsp:spPr>
        <a:xfrm>
          <a:off x="1004" y="39365"/>
          <a:ext cx="1265783" cy="7594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Outline</a:t>
          </a:r>
          <a:endParaRPr lang="en-US" sz="1400" kern="1200" dirty="0"/>
        </a:p>
      </dsp:txBody>
      <dsp:txXfrm>
        <a:off x="1004" y="39365"/>
        <a:ext cx="1265783" cy="759469"/>
      </dsp:txXfrm>
    </dsp:sp>
    <dsp:sp modelId="{FBA7B1F5-88B2-49AB-8BD3-F5A201A27D3B}">
      <dsp:nvSpPr>
        <dsp:cNvPr id="0" name=""/>
        <dsp:cNvSpPr/>
      </dsp:nvSpPr>
      <dsp:spPr>
        <a:xfrm>
          <a:off x="1393366" y="39365"/>
          <a:ext cx="1265783" cy="759469"/>
        </a:xfrm>
        <a:prstGeom prst="rect">
          <a:avLst/>
        </a:prstGeom>
        <a:solidFill>
          <a:schemeClr val="bg1"/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Problem</a:t>
          </a:r>
          <a:endParaRPr lang="en-US" sz="1400" kern="1200" dirty="0"/>
        </a:p>
      </dsp:txBody>
      <dsp:txXfrm>
        <a:off x="1393366" y="39365"/>
        <a:ext cx="1265783" cy="759469"/>
      </dsp:txXfrm>
    </dsp:sp>
    <dsp:sp modelId="{94C68FB8-E115-4AED-8512-E8C35F5FB19A}">
      <dsp:nvSpPr>
        <dsp:cNvPr id="0" name=""/>
        <dsp:cNvSpPr/>
      </dsp:nvSpPr>
      <dsp:spPr>
        <a:xfrm>
          <a:off x="2785727" y="39365"/>
          <a:ext cx="1265783" cy="7594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Approach</a:t>
          </a:r>
          <a:endParaRPr lang="en-US" sz="1400" kern="1200" dirty="0"/>
        </a:p>
      </dsp:txBody>
      <dsp:txXfrm>
        <a:off x="2785727" y="39365"/>
        <a:ext cx="1265783" cy="759469"/>
      </dsp:txXfrm>
    </dsp:sp>
    <dsp:sp modelId="{B5CF9B2E-04D2-474E-9035-BE33128D54C0}">
      <dsp:nvSpPr>
        <dsp:cNvPr id="0" name=""/>
        <dsp:cNvSpPr/>
      </dsp:nvSpPr>
      <dsp:spPr>
        <a:xfrm>
          <a:off x="4178089" y="39365"/>
          <a:ext cx="1265783" cy="759469"/>
        </a:xfrm>
        <a:prstGeom prst="rect">
          <a:avLst/>
        </a:prstGeom>
        <a:solidFill>
          <a:srgbClr val="FFFF00"/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Literature Review</a:t>
          </a:r>
          <a:endParaRPr lang="en-US" sz="1400" kern="1200" dirty="0"/>
        </a:p>
      </dsp:txBody>
      <dsp:txXfrm>
        <a:off x="4178089" y="39365"/>
        <a:ext cx="1265783" cy="759469"/>
      </dsp:txXfrm>
    </dsp:sp>
    <dsp:sp modelId="{53EA301C-C0FF-4021-9E0D-FFEB92A5397F}">
      <dsp:nvSpPr>
        <dsp:cNvPr id="0" name=""/>
        <dsp:cNvSpPr/>
      </dsp:nvSpPr>
      <dsp:spPr>
        <a:xfrm>
          <a:off x="5570450" y="39365"/>
          <a:ext cx="1265783" cy="7594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Qualifications</a:t>
          </a:r>
          <a:endParaRPr lang="en-US" sz="1400" kern="1200" dirty="0"/>
        </a:p>
      </dsp:txBody>
      <dsp:txXfrm>
        <a:off x="5570450" y="39365"/>
        <a:ext cx="1265783" cy="759469"/>
      </dsp:txXfrm>
    </dsp:sp>
    <dsp:sp modelId="{A7FEE7B1-7B24-4075-B604-AD41516AD8AA}">
      <dsp:nvSpPr>
        <dsp:cNvPr id="0" name=""/>
        <dsp:cNvSpPr/>
      </dsp:nvSpPr>
      <dsp:spPr>
        <a:xfrm>
          <a:off x="6962812" y="39365"/>
          <a:ext cx="1265783" cy="7594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Benefits</a:t>
          </a:r>
          <a:endParaRPr lang="en-US" sz="1400" kern="1200" dirty="0"/>
        </a:p>
      </dsp:txBody>
      <dsp:txXfrm>
        <a:off x="6962812" y="39365"/>
        <a:ext cx="1265783" cy="759469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BCB5D61-819B-41F2-8C2E-873E2727B2C1}">
      <dsp:nvSpPr>
        <dsp:cNvPr id="0" name=""/>
        <dsp:cNvSpPr/>
      </dsp:nvSpPr>
      <dsp:spPr>
        <a:xfrm>
          <a:off x="1004" y="39365"/>
          <a:ext cx="1265783" cy="7594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Outline</a:t>
          </a:r>
          <a:endParaRPr lang="en-US" sz="1400" kern="1200" dirty="0"/>
        </a:p>
      </dsp:txBody>
      <dsp:txXfrm>
        <a:off x="1004" y="39365"/>
        <a:ext cx="1265783" cy="759469"/>
      </dsp:txXfrm>
    </dsp:sp>
    <dsp:sp modelId="{FBA7B1F5-88B2-49AB-8BD3-F5A201A27D3B}">
      <dsp:nvSpPr>
        <dsp:cNvPr id="0" name=""/>
        <dsp:cNvSpPr/>
      </dsp:nvSpPr>
      <dsp:spPr>
        <a:xfrm>
          <a:off x="1393366" y="39365"/>
          <a:ext cx="1265783" cy="759469"/>
        </a:xfrm>
        <a:prstGeom prst="rect">
          <a:avLst/>
        </a:prstGeom>
        <a:solidFill>
          <a:schemeClr val="bg1"/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Problem</a:t>
          </a:r>
          <a:endParaRPr lang="en-US" sz="1400" kern="1200" dirty="0"/>
        </a:p>
      </dsp:txBody>
      <dsp:txXfrm>
        <a:off x="1393366" y="39365"/>
        <a:ext cx="1265783" cy="759469"/>
      </dsp:txXfrm>
    </dsp:sp>
    <dsp:sp modelId="{94C68FB8-E115-4AED-8512-E8C35F5FB19A}">
      <dsp:nvSpPr>
        <dsp:cNvPr id="0" name=""/>
        <dsp:cNvSpPr/>
      </dsp:nvSpPr>
      <dsp:spPr>
        <a:xfrm>
          <a:off x="2785727" y="39365"/>
          <a:ext cx="1265783" cy="7594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Approach</a:t>
          </a:r>
          <a:endParaRPr lang="en-US" sz="1400" kern="1200" dirty="0"/>
        </a:p>
      </dsp:txBody>
      <dsp:txXfrm>
        <a:off x="2785727" y="39365"/>
        <a:ext cx="1265783" cy="759469"/>
      </dsp:txXfrm>
    </dsp:sp>
    <dsp:sp modelId="{B5CF9B2E-04D2-474E-9035-BE33128D54C0}">
      <dsp:nvSpPr>
        <dsp:cNvPr id="0" name=""/>
        <dsp:cNvSpPr/>
      </dsp:nvSpPr>
      <dsp:spPr>
        <a:xfrm>
          <a:off x="4178089" y="39365"/>
          <a:ext cx="1265783" cy="759469"/>
        </a:xfrm>
        <a:prstGeom prst="rect">
          <a:avLst/>
        </a:prstGeom>
        <a:solidFill>
          <a:schemeClr val="bg1"/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Literature Review</a:t>
          </a:r>
          <a:endParaRPr lang="en-US" sz="1400" kern="1200" dirty="0"/>
        </a:p>
      </dsp:txBody>
      <dsp:txXfrm>
        <a:off x="4178089" y="39365"/>
        <a:ext cx="1265783" cy="759469"/>
      </dsp:txXfrm>
    </dsp:sp>
    <dsp:sp modelId="{53EA301C-C0FF-4021-9E0D-FFEB92A5397F}">
      <dsp:nvSpPr>
        <dsp:cNvPr id="0" name=""/>
        <dsp:cNvSpPr/>
      </dsp:nvSpPr>
      <dsp:spPr>
        <a:xfrm>
          <a:off x="5570450" y="39365"/>
          <a:ext cx="1265783" cy="759469"/>
        </a:xfrm>
        <a:prstGeom prst="rect">
          <a:avLst/>
        </a:prstGeom>
        <a:solidFill>
          <a:srgbClr val="FFFF00"/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Qualifications</a:t>
          </a:r>
          <a:endParaRPr lang="en-US" sz="1400" kern="1200" dirty="0"/>
        </a:p>
      </dsp:txBody>
      <dsp:txXfrm>
        <a:off x="5570450" y="39365"/>
        <a:ext cx="1265783" cy="759469"/>
      </dsp:txXfrm>
    </dsp:sp>
    <dsp:sp modelId="{A7FEE7B1-7B24-4075-B604-AD41516AD8AA}">
      <dsp:nvSpPr>
        <dsp:cNvPr id="0" name=""/>
        <dsp:cNvSpPr/>
      </dsp:nvSpPr>
      <dsp:spPr>
        <a:xfrm>
          <a:off x="6962812" y="39365"/>
          <a:ext cx="1265783" cy="7594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Benefits</a:t>
          </a:r>
          <a:endParaRPr lang="en-US" sz="1400" kern="1200" dirty="0"/>
        </a:p>
      </dsp:txBody>
      <dsp:txXfrm>
        <a:off x="6962812" y="39365"/>
        <a:ext cx="1265783" cy="759469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BCB5D61-819B-41F2-8C2E-873E2727B2C1}">
      <dsp:nvSpPr>
        <dsp:cNvPr id="0" name=""/>
        <dsp:cNvSpPr/>
      </dsp:nvSpPr>
      <dsp:spPr>
        <a:xfrm>
          <a:off x="1004" y="39365"/>
          <a:ext cx="1265783" cy="7594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Outline</a:t>
          </a:r>
          <a:endParaRPr lang="en-US" sz="1400" kern="1200" dirty="0"/>
        </a:p>
      </dsp:txBody>
      <dsp:txXfrm>
        <a:off x="1004" y="39365"/>
        <a:ext cx="1265783" cy="759469"/>
      </dsp:txXfrm>
    </dsp:sp>
    <dsp:sp modelId="{FBA7B1F5-88B2-49AB-8BD3-F5A201A27D3B}">
      <dsp:nvSpPr>
        <dsp:cNvPr id="0" name=""/>
        <dsp:cNvSpPr/>
      </dsp:nvSpPr>
      <dsp:spPr>
        <a:xfrm>
          <a:off x="1393366" y="39365"/>
          <a:ext cx="1265783" cy="759469"/>
        </a:xfrm>
        <a:prstGeom prst="rect">
          <a:avLst/>
        </a:prstGeom>
        <a:solidFill>
          <a:schemeClr val="bg1"/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Problem</a:t>
          </a:r>
          <a:endParaRPr lang="en-US" sz="1400" kern="1200" dirty="0"/>
        </a:p>
      </dsp:txBody>
      <dsp:txXfrm>
        <a:off x="1393366" y="39365"/>
        <a:ext cx="1265783" cy="759469"/>
      </dsp:txXfrm>
    </dsp:sp>
    <dsp:sp modelId="{94C68FB8-E115-4AED-8512-E8C35F5FB19A}">
      <dsp:nvSpPr>
        <dsp:cNvPr id="0" name=""/>
        <dsp:cNvSpPr/>
      </dsp:nvSpPr>
      <dsp:spPr>
        <a:xfrm>
          <a:off x="2785727" y="39365"/>
          <a:ext cx="1265783" cy="7594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Approach</a:t>
          </a:r>
          <a:endParaRPr lang="en-US" sz="1400" kern="1200" dirty="0"/>
        </a:p>
      </dsp:txBody>
      <dsp:txXfrm>
        <a:off x="2785727" y="39365"/>
        <a:ext cx="1265783" cy="759469"/>
      </dsp:txXfrm>
    </dsp:sp>
    <dsp:sp modelId="{B5CF9B2E-04D2-474E-9035-BE33128D54C0}">
      <dsp:nvSpPr>
        <dsp:cNvPr id="0" name=""/>
        <dsp:cNvSpPr/>
      </dsp:nvSpPr>
      <dsp:spPr>
        <a:xfrm>
          <a:off x="4178089" y="39365"/>
          <a:ext cx="1265783" cy="7594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Literature Review</a:t>
          </a:r>
          <a:endParaRPr lang="en-US" sz="1400" kern="1200" dirty="0"/>
        </a:p>
      </dsp:txBody>
      <dsp:txXfrm>
        <a:off x="4178089" y="39365"/>
        <a:ext cx="1265783" cy="759469"/>
      </dsp:txXfrm>
    </dsp:sp>
    <dsp:sp modelId="{53EA301C-C0FF-4021-9E0D-FFEB92A5397F}">
      <dsp:nvSpPr>
        <dsp:cNvPr id="0" name=""/>
        <dsp:cNvSpPr/>
      </dsp:nvSpPr>
      <dsp:spPr>
        <a:xfrm>
          <a:off x="5570450" y="39365"/>
          <a:ext cx="1265783" cy="7594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Qualifications</a:t>
          </a:r>
          <a:endParaRPr lang="en-US" sz="1400" kern="1200" dirty="0"/>
        </a:p>
      </dsp:txBody>
      <dsp:txXfrm>
        <a:off x="5570450" y="39365"/>
        <a:ext cx="1265783" cy="759469"/>
      </dsp:txXfrm>
    </dsp:sp>
    <dsp:sp modelId="{A7FEE7B1-7B24-4075-B604-AD41516AD8AA}">
      <dsp:nvSpPr>
        <dsp:cNvPr id="0" name=""/>
        <dsp:cNvSpPr/>
      </dsp:nvSpPr>
      <dsp:spPr>
        <a:xfrm>
          <a:off x="6962812" y="39365"/>
          <a:ext cx="1265783" cy="759469"/>
        </a:xfrm>
        <a:prstGeom prst="rect">
          <a:avLst/>
        </a:prstGeom>
        <a:solidFill>
          <a:srgbClr val="FFFF00"/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Benefits</a:t>
          </a:r>
          <a:endParaRPr lang="en-US" sz="1400" kern="1200" dirty="0"/>
        </a:p>
      </dsp:txBody>
      <dsp:txXfrm>
        <a:off x="6962812" y="39365"/>
        <a:ext cx="1265783" cy="759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7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8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9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#10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#1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#1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1869C-C98C-47A8-A414-1F7A375430AB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78EF8-EE7D-4DEE-BCC4-563EF20686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381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did we choose this topic!!!!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78EF8-EE7D-4DEE-BCC4-563EF206861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3470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Startup writing the presentations.</a:t>
            </a:r>
          </a:p>
          <a:p>
            <a:r>
              <a:rPr lang="en-US" dirty="0" smtClean="0"/>
              <a:t>Gather the Data.</a:t>
            </a:r>
          </a:p>
          <a:p>
            <a:r>
              <a:rPr lang="en-US" dirty="0" smtClean="0"/>
              <a:t>Start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Backends</a:t>
            </a:r>
            <a:r>
              <a:rPr lang="en-US" baseline="0" dirty="0" smtClean="0"/>
              <a:t> and Front ends.</a:t>
            </a:r>
          </a:p>
          <a:p>
            <a:r>
              <a:rPr lang="en-US" baseline="0" dirty="0" smtClean="0"/>
              <a:t>Build the course graph Graphic User interface.</a:t>
            </a:r>
          </a:p>
          <a:p>
            <a:r>
              <a:rPr lang="en-US" baseline="0" dirty="0" smtClean="0"/>
              <a:t>Query GUI</a:t>
            </a:r>
          </a:p>
          <a:p>
            <a:r>
              <a:rPr lang="en-US" baseline="0" dirty="0" smtClean="0"/>
              <a:t>Algorithms</a:t>
            </a:r>
          </a:p>
          <a:p>
            <a:r>
              <a:rPr lang="en-US" baseline="0" dirty="0" smtClean="0"/>
              <a:t>Testing.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78EF8-EE7D-4DEE-BCC4-563EF206861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964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DC62-EC3B-4CE7-999E-D7DEC441C20C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915AE9-5674-4140-98E3-329AFC0F24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DC62-EC3B-4CE7-999E-D7DEC441C20C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5AE9-5674-4140-98E3-329AFC0F24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DC62-EC3B-4CE7-999E-D7DEC441C20C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5AE9-5674-4140-98E3-329AFC0F24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DC62-EC3B-4CE7-999E-D7DEC441C20C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5AE9-5674-4140-98E3-329AFC0F24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DC62-EC3B-4CE7-999E-D7DEC441C20C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5AE9-5674-4140-98E3-329AFC0F24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DC62-EC3B-4CE7-999E-D7DEC441C20C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5AE9-5674-4140-98E3-329AFC0F24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DC62-EC3B-4CE7-999E-D7DEC441C20C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5AE9-5674-4140-98E3-329AFC0F24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DC62-EC3B-4CE7-999E-D7DEC441C20C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5AE9-5674-4140-98E3-329AFC0F24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DC62-EC3B-4CE7-999E-D7DEC441C20C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5AE9-5674-4140-98E3-329AFC0F24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DC62-EC3B-4CE7-999E-D7DEC441C20C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5AE9-5674-4140-98E3-329AFC0F24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DC62-EC3B-4CE7-999E-D7DEC441C20C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5AE9-5674-4140-98E3-329AFC0F24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75DDC62-EC3B-4CE7-999E-D7DEC441C20C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F915AE9-5674-4140-98E3-329AFC0F24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C@CM: Courses at </a:t>
            </a:r>
            <a:br>
              <a:rPr lang="fr-FR" dirty="0" smtClean="0"/>
            </a:br>
            <a:r>
              <a:rPr lang="fr-FR" dirty="0" smtClean="0"/>
              <a:t>Carnegie Mellon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James </a:t>
            </a:r>
          </a:p>
          <a:p>
            <a:r>
              <a:rPr lang="en-US" b="1" dirty="0" smtClean="0"/>
              <a:t>Bryce  </a:t>
            </a:r>
          </a:p>
          <a:p>
            <a:r>
              <a:rPr lang="en-US" dirty="0" smtClean="0"/>
              <a:t>David  </a:t>
            </a:r>
          </a:p>
          <a:p>
            <a:r>
              <a:rPr lang="en-US" smtClean="0"/>
              <a:t>Jeffrey 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845" y="5196247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Today’s</a:t>
            </a:r>
          </a:p>
          <a:p>
            <a:pPr algn="ctr"/>
            <a:r>
              <a:rPr lang="en-US" dirty="0" smtClean="0"/>
              <a:t>Dynamic Presenters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2118645" y="5075885"/>
            <a:ext cx="1538955" cy="582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</p:cNvCxnSpPr>
          <p:nvPr/>
        </p:nvCxnSpPr>
        <p:spPr>
          <a:xfrm flipV="1">
            <a:off x="2118645" y="5356565"/>
            <a:ext cx="1538955" cy="301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408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wish to help the Carnegie Mellon Community.</a:t>
            </a:r>
          </a:p>
          <a:p>
            <a:r>
              <a:rPr lang="en-US" dirty="0" smtClean="0"/>
              <a:t>Courses @ Carnegie Mellon will help the short term planners.</a:t>
            </a:r>
            <a:endParaRPr lang="en-US" dirty="0"/>
          </a:p>
        </p:txBody>
      </p:sp>
      <p:pic>
        <p:nvPicPr>
          <p:cNvPr id="2050" name="Picture 2" descr="http://upload.wikimedia.org/wikipedia/commons/8/8c/Buffer_stop_at_Leamington_Spa_railway_station_-_geograph.org.uk_-_151925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521579"/>
            <a:ext cx="4191000" cy="26128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6607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https://scheduleman.org/ </a:t>
            </a:r>
          </a:p>
          <a:p>
            <a:r>
              <a:rPr lang="en-US" dirty="0"/>
              <a:t>2. http://scheduleplus.org/ </a:t>
            </a:r>
          </a:p>
          <a:p>
            <a:r>
              <a:rPr lang="en-US" dirty="0"/>
              <a:t>3. http://whichcourse.herokuapp.com/ </a:t>
            </a:r>
          </a:p>
          <a:p>
            <a:r>
              <a:rPr lang="en-US" dirty="0"/>
              <a:t>4. https://apis.scottylabs.org/ </a:t>
            </a:r>
            <a:endParaRPr lang="en-US" dirty="0" smtClean="0"/>
          </a:p>
          <a:p>
            <a:r>
              <a:rPr lang="en-US" dirty="0"/>
              <a:t>5. http://www.graphdracula.net</a:t>
            </a:r>
            <a:r>
              <a:rPr lang="en-US" dirty="0" smtClean="0"/>
              <a:t>/</a:t>
            </a:r>
          </a:p>
          <a:p>
            <a:r>
              <a:rPr lang="en-US" dirty="0" smtClean="0"/>
              <a:t>6. http</a:t>
            </a:r>
            <a:r>
              <a:rPr lang="en-US" dirty="0"/>
              <a:t>://tartanhacks.com</a:t>
            </a:r>
            <a:r>
              <a:rPr lang="en-US" dirty="0" smtClean="0"/>
              <a:t>/</a:t>
            </a:r>
          </a:p>
          <a:p>
            <a:r>
              <a:rPr lang="en-US" dirty="0" smtClean="0"/>
              <a:t>7. http</a:t>
            </a:r>
            <a:r>
              <a:rPr lang="en-US" dirty="0"/>
              <a:t>://upload.wikimedia.org/wikipedia/commons/8/8c/Buffer_stop_at_Leamington_Spa_railway_station_-_geograph.org.uk_-_1519251.jpg</a:t>
            </a:r>
          </a:p>
        </p:txBody>
      </p:sp>
    </p:spTree>
    <p:extLst>
      <p:ext uri="{BB962C8B-B14F-4D97-AF65-F5344CB8AC3E}">
        <p14:creationId xmlns="" xmlns:p14="http://schemas.microsoft.com/office/powerpoint/2010/main" val="349485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Outline</a:t>
            </a:r>
          </a:p>
          <a:p>
            <a:r>
              <a:rPr lang="en-US" sz="3200" dirty="0" smtClean="0"/>
              <a:t>Problem Addressed</a:t>
            </a:r>
          </a:p>
          <a:p>
            <a:r>
              <a:rPr lang="en-US" sz="3200" dirty="0" smtClean="0"/>
              <a:t>Proposed Approach</a:t>
            </a:r>
          </a:p>
          <a:p>
            <a:r>
              <a:rPr lang="en-US" sz="3200" dirty="0" smtClean="0"/>
              <a:t>Intermission</a:t>
            </a:r>
          </a:p>
          <a:p>
            <a:r>
              <a:rPr lang="en-US" sz="3200" dirty="0" smtClean="0"/>
              <a:t>Literature Review</a:t>
            </a:r>
          </a:p>
          <a:p>
            <a:r>
              <a:rPr lang="en-US" sz="3200" dirty="0" smtClean="0"/>
              <a:t>Qualifications</a:t>
            </a:r>
          </a:p>
          <a:p>
            <a:r>
              <a:rPr lang="en-US" sz="3200" dirty="0" smtClean="0"/>
              <a:t>Benefits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904432" y="2438400"/>
            <a:ext cx="262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Bryce Speaks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904432" y="4587378"/>
            <a:ext cx="2858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James Speaks</a:t>
            </a:r>
            <a:endParaRPr lang="en-US" sz="3200" dirty="0"/>
          </a:p>
        </p:txBody>
      </p:sp>
      <p:cxnSp>
        <p:nvCxnSpPr>
          <p:cNvPr id="14" name="Straight Connector 13"/>
          <p:cNvCxnSpPr>
            <a:stCxn id="3" idx="0"/>
            <a:endCxn id="11" idx="1"/>
          </p:cNvCxnSpPr>
          <p:nvPr/>
        </p:nvCxnSpPr>
        <p:spPr>
          <a:xfrm>
            <a:off x="4572000" y="1600200"/>
            <a:ext cx="1332432" cy="1130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1"/>
          </p:cNvCxnSpPr>
          <p:nvPr/>
        </p:nvCxnSpPr>
        <p:spPr>
          <a:xfrm flipH="1">
            <a:off x="4609032" y="2730788"/>
            <a:ext cx="1295400" cy="850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2" idx="1"/>
          </p:cNvCxnSpPr>
          <p:nvPr/>
        </p:nvCxnSpPr>
        <p:spPr>
          <a:xfrm>
            <a:off x="4609032" y="4053978"/>
            <a:ext cx="1295400" cy="825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1"/>
          </p:cNvCxnSpPr>
          <p:nvPr/>
        </p:nvCxnSpPr>
        <p:spPr>
          <a:xfrm flipH="1">
            <a:off x="4456632" y="4879766"/>
            <a:ext cx="1447800" cy="987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6658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/>
          <a:p>
            <a:r>
              <a:rPr lang="en-US" dirty="0" smtClean="0"/>
              <a:t>Problem Addressed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08975475"/>
              </p:ext>
            </p:extLst>
          </p:nvPr>
        </p:nvGraphicFramePr>
        <p:xfrm>
          <a:off x="457200" y="5943600"/>
          <a:ext cx="82296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267" y="2021080"/>
            <a:ext cx="3505200" cy="3505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6841" y="1986850"/>
            <a:ext cx="3962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Students need help with their course selections</a:t>
            </a:r>
          </a:p>
          <a:p>
            <a:pPr algn="ctr"/>
            <a:endParaRPr lang="en-US" sz="32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+mj-lt"/>
              </a:rPr>
              <a:t>Prerequisites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+mj-lt"/>
              </a:rPr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+mj-lt"/>
              </a:rPr>
              <a:t>Spring / Fall only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727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r>
              <a:rPr lang="en-US" dirty="0" smtClean="0"/>
              <a:t>Problem Approach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004962174"/>
              </p:ext>
            </p:extLst>
          </p:nvPr>
        </p:nvGraphicFramePr>
        <p:xfrm>
          <a:off x="457200" y="5943600"/>
          <a:ext cx="82296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499" y="1348136"/>
            <a:ext cx="8001000" cy="4161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39293" y="5562600"/>
            <a:ext cx="24654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 1: Gantt chart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8128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parser 		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data Scraping</a:t>
            </a:r>
          </a:p>
          <a:p>
            <a:endParaRPr lang="en-US" dirty="0" smtClean="0"/>
          </a:p>
          <a:p>
            <a:r>
              <a:rPr lang="en-US" dirty="0" smtClean="0"/>
              <a:t>SQLite database 	</a:t>
            </a:r>
            <a:r>
              <a:rPr lang="en-US" dirty="0" smtClean="0">
                <a:sym typeface="Wingdings" panose="05000000000000000000" pitchFamily="2" charset="2"/>
              </a:rPr>
              <a:t> data management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JavaScript with d3.js 	</a:t>
            </a:r>
            <a:r>
              <a:rPr lang="en-US" dirty="0" smtClean="0">
                <a:sym typeface="Wingdings" panose="05000000000000000000" pitchFamily="2" charset="2"/>
              </a:rPr>
              <a:t> frontend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Python + Bottle.py 	 backend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Git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 Version Control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823805231"/>
              </p:ext>
            </p:extLst>
          </p:nvPr>
        </p:nvGraphicFramePr>
        <p:xfrm>
          <a:off x="457200" y="5943600"/>
          <a:ext cx="82296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7206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Outline</a:t>
            </a:r>
          </a:p>
          <a:p>
            <a:r>
              <a:rPr lang="en-US" sz="3200" dirty="0" smtClean="0"/>
              <a:t>Problem Addressed</a:t>
            </a:r>
          </a:p>
          <a:p>
            <a:r>
              <a:rPr lang="en-US" sz="3200" dirty="0" smtClean="0"/>
              <a:t>Proposed Approach</a:t>
            </a:r>
          </a:p>
          <a:p>
            <a:r>
              <a:rPr lang="en-US" sz="3200" dirty="0" smtClean="0">
                <a:solidFill>
                  <a:srgbClr val="00B0F0"/>
                </a:solidFill>
              </a:rPr>
              <a:t>Intermission</a:t>
            </a:r>
          </a:p>
          <a:p>
            <a:r>
              <a:rPr lang="en-US" sz="3200" dirty="0" smtClean="0"/>
              <a:t>Literature Review</a:t>
            </a:r>
          </a:p>
          <a:p>
            <a:r>
              <a:rPr lang="en-US" sz="3200" dirty="0" smtClean="0"/>
              <a:t>Qualifications</a:t>
            </a:r>
          </a:p>
          <a:p>
            <a:r>
              <a:rPr lang="en-US" sz="3200" dirty="0" smtClean="0"/>
              <a:t>Benefits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04432" y="2438400"/>
            <a:ext cx="262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Bryce Speaks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904432" y="4587378"/>
            <a:ext cx="2858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James Speaks</a:t>
            </a:r>
            <a:endParaRPr lang="en-US" sz="3200" dirty="0"/>
          </a:p>
        </p:txBody>
      </p:sp>
      <p:cxnSp>
        <p:nvCxnSpPr>
          <p:cNvPr id="14" name="Straight Connector 13"/>
          <p:cNvCxnSpPr>
            <a:stCxn id="3" idx="0"/>
            <a:endCxn id="11" idx="1"/>
          </p:cNvCxnSpPr>
          <p:nvPr/>
        </p:nvCxnSpPr>
        <p:spPr>
          <a:xfrm>
            <a:off x="4572000" y="1600200"/>
            <a:ext cx="1332432" cy="1130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1"/>
          </p:cNvCxnSpPr>
          <p:nvPr/>
        </p:nvCxnSpPr>
        <p:spPr>
          <a:xfrm flipH="1">
            <a:off x="4609032" y="2730788"/>
            <a:ext cx="1295400" cy="850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2" idx="1"/>
          </p:cNvCxnSpPr>
          <p:nvPr/>
        </p:nvCxnSpPr>
        <p:spPr>
          <a:xfrm>
            <a:off x="4609032" y="4053978"/>
            <a:ext cx="1295400" cy="825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1"/>
          </p:cNvCxnSpPr>
          <p:nvPr/>
        </p:nvCxnSpPr>
        <p:spPr>
          <a:xfrm flipH="1">
            <a:off x="4456632" y="4879766"/>
            <a:ext cx="1447800" cy="987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9062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911341453"/>
              </p:ext>
            </p:extLst>
          </p:nvPr>
        </p:nvGraphicFramePr>
        <p:xfrm>
          <a:off x="457200" y="5943600"/>
          <a:ext cx="82296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6511" y="2362200"/>
            <a:ext cx="4001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Student Information Online (SIO)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 Academic Audit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Course Catalog</a:t>
            </a:r>
            <a:endParaRPr lang="en-US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148" y="1674515"/>
            <a:ext cx="3849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Official CMU Tools</a:t>
            </a:r>
            <a:endParaRPr lang="en-US" sz="2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8215" y="1674515"/>
            <a:ext cx="4430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CMU Student Projects</a:t>
            </a:r>
            <a:endParaRPr lang="en-US" sz="2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97856" y="2438400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j-lt"/>
              </a:rPr>
              <a:t>ScheduleMan</a:t>
            </a: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Schedule+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j-lt"/>
              </a:rPr>
              <a:t>WhichCourse</a:t>
            </a:r>
            <a:endParaRPr lang="en-US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j-lt"/>
              </a:rPr>
              <a:t>CourseReqr</a:t>
            </a:r>
            <a:endParaRPr lang="en-US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j-lt"/>
              </a:rPr>
              <a:t>APIs@CMU</a:t>
            </a:r>
            <a:endParaRPr lang="en-US" dirty="0" smtClean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046" y="3929589"/>
            <a:ext cx="3849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External Tools</a:t>
            </a:r>
            <a:endParaRPr lang="en-US" sz="28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8378" y="4460808"/>
            <a:ext cx="3909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Hxhl95 Course Dependency Visualizer on </a:t>
            </a:r>
            <a:r>
              <a:rPr lang="en-US" dirty="0" err="1" smtClean="0">
                <a:latin typeface="+mj-lt"/>
              </a:rPr>
              <a:t>GitHub</a:t>
            </a:r>
            <a:endParaRPr lang="en-US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Graph Libraries: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Dracula Graph Library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663" y="3977787"/>
            <a:ext cx="2002658" cy="19603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9394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/>
          <a:p>
            <a:r>
              <a:rPr lang="en-US" dirty="0" smtClean="0"/>
              <a:t>Qualifications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043768948"/>
              </p:ext>
            </p:extLst>
          </p:nvPr>
        </p:nvGraphicFramePr>
        <p:xfrm>
          <a:off x="457200" y="5943600"/>
          <a:ext cx="82296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1676400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James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4 years of Java programming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Graduate Level coursework in Algorithms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0312" y="3892609"/>
            <a:ext cx="373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David</a:t>
            </a:r>
            <a:endParaRPr lang="en-US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6 years of Java programming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2 years of Python programming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10 years of art/design experience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43400" y="1676400"/>
            <a:ext cx="4343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Bryce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6 years of Java programming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4 years of Python programming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Implemented many algorithmic programs</a:t>
            </a:r>
          </a:p>
          <a:p>
            <a:endParaRPr lang="en-US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419600" y="3892391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Jeffrey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4 years of web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3+ years of Java, Python, and JavaScript Programming</a:t>
            </a:r>
          </a:p>
        </p:txBody>
      </p:sp>
    </p:spTree>
    <p:extLst>
      <p:ext uri="{BB962C8B-B14F-4D97-AF65-F5344CB8AC3E}">
        <p14:creationId xmlns="" xmlns:p14="http://schemas.microsoft.com/office/powerpoint/2010/main" val="349394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8411658"/>
              </p:ext>
            </p:extLst>
          </p:nvPr>
        </p:nvGraphicFramePr>
        <p:xfrm>
          <a:off x="457200" y="5943600"/>
          <a:ext cx="82296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05593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Easier Course Selection for the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Fewer wasted semesters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Long Term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7640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Them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551587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Us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4107828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learning Web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Practicing applied graph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warm and fuzzy feeling that comes from helping others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2700"/>
            <a:ext cx="2209800" cy="21631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9394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647</TotalTime>
  <Words>349</Words>
  <Application>Microsoft Office PowerPoint</Application>
  <PresentationFormat>On-screen Show (4:3)</PresentationFormat>
  <Paragraphs>147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Executive</vt:lpstr>
      <vt:lpstr>C@CM: Courses at  Carnegie Mellon</vt:lpstr>
      <vt:lpstr>Where are we?</vt:lpstr>
      <vt:lpstr>Problem Addressed</vt:lpstr>
      <vt:lpstr>Problem Approach</vt:lpstr>
      <vt:lpstr>Methodology</vt:lpstr>
      <vt:lpstr>Where are we?</vt:lpstr>
      <vt:lpstr>Literature Review</vt:lpstr>
      <vt:lpstr>Qualifications</vt:lpstr>
      <vt:lpstr>Benefits</vt:lpstr>
      <vt:lpstr>Conclusion</vt:lpstr>
      <vt:lpstr>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C@CM: Courses at  Carnegie Mellon</dc:title>
  <dc:creator>Bryce</dc:creator>
  <cp:lastModifiedBy>tkeating</cp:lastModifiedBy>
  <cp:revision>16</cp:revision>
  <dcterms:created xsi:type="dcterms:W3CDTF">2014-03-17T22:07:26Z</dcterms:created>
  <dcterms:modified xsi:type="dcterms:W3CDTF">2014-10-09T14:32:28Z</dcterms:modified>
</cp:coreProperties>
</file>