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D9E1FC-1EC8-44C9-982B-6FA5828784A5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5592BF-893D-4187-A2E1-BD0FE898A3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9E1FC-1EC8-44C9-982B-6FA5828784A5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592BF-893D-4187-A2E1-BD0FE898A3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9E1FC-1EC8-44C9-982B-6FA5828784A5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592BF-893D-4187-A2E1-BD0FE898A3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9E1FC-1EC8-44C9-982B-6FA5828784A5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592BF-893D-4187-A2E1-BD0FE898A3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9E1FC-1EC8-44C9-982B-6FA5828784A5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592BF-893D-4187-A2E1-BD0FE898A3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9E1FC-1EC8-44C9-982B-6FA5828784A5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592BF-893D-4187-A2E1-BD0FE898A3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9E1FC-1EC8-44C9-982B-6FA5828784A5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592BF-893D-4187-A2E1-BD0FE898A3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9E1FC-1EC8-44C9-982B-6FA5828784A5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592BF-893D-4187-A2E1-BD0FE898A3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9E1FC-1EC8-44C9-982B-6FA5828784A5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592BF-893D-4187-A2E1-BD0FE898A3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BD9E1FC-1EC8-44C9-982B-6FA5828784A5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592BF-893D-4187-A2E1-BD0FE898A3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D9E1FC-1EC8-44C9-982B-6FA5828784A5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5592BF-893D-4187-A2E1-BD0FE898A3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D9E1FC-1EC8-44C9-982B-6FA5828784A5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5592BF-893D-4187-A2E1-BD0FE898A3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Project: </a:t>
            </a:r>
            <a:br>
              <a:rPr lang="en-US" dirty="0" smtClean="0"/>
            </a:br>
            <a:r>
              <a:rPr lang="en-US" dirty="0" smtClean="0"/>
              <a:t>Proposal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2014</a:t>
            </a:r>
          </a:p>
          <a:p>
            <a:r>
              <a:rPr lang="en-US" dirty="0" smtClean="0"/>
              <a:t>Writing Assignment </a:t>
            </a:r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8288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Letter of Transmittal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Title page (</a:t>
            </a:r>
            <a:r>
              <a:rPr lang="en-US" smtClean="0">
                <a:solidFill>
                  <a:schemeClr val="hlink"/>
                </a:solidFill>
              </a:rPr>
              <a:t>and Abstract</a:t>
            </a:r>
            <a:r>
              <a:rPr lang="en-US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Table of Contents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Introduction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Define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Define your general solution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Literature Review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Define your general plan and its objectives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4ADCD4-B86E-4E01-84C4-BB4AD2BFF2A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 Proposal Components </a:t>
            </a:r>
            <a:br>
              <a:rPr lang="en-US" b="1" dirty="0" smtClean="0"/>
            </a:br>
            <a:r>
              <a:rPr lang="en-US" b="1" dirty="0" smtClean="0"/>
              <a:t> Writing </a:t>
            </a:r>
            <a:r>
              <a:rPr lang="en-US" b="1" dirty="0" err="1" smtClean="0"/>
              <a:t>Asgn</a:t>
            </a:r>
            <a:r>
              <a:rPr lang="en-US" b="1" dirty="0" smtClean="0"/>
              <a:t>. </a:t>
            </a:r>
            <a:r>
              <a:rPr lang="en-US" b="1" dirty="0" smtClean="0"/>
              <a:t>3</a:t>
            </a:r>
            <a:r>
              <a:rPr lang="en-US" dirty="0" smtClean="0"/>
              <a:t> (Oct 15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905000"/>
            <a:ext cx="7772400" cy="4953000"/>
          </a:xfrm>
        </p:spPr>
        <p:txBody>
          <a:bodyPr/>
          <a:lstStyle/>
          <a:p>
            <a:pPr eaLnBrk="1" hangingPunct="1"/>
            <a:r>
              <a:rPr lang="en-US" smtClean="0"/>
              <a:t>Benefits </a:t>
            </a:r>
          </a:p>
          <a:p>
            <a:pPr eaLnBrk="1" hangingPunct="1"/>
            <a:r>
              <a:rPr lang="en-US" smtClean="0"/>
              <a:t>Approach</a:t>
            </a:r>
          </a:p>
          <a:p>
            <a:pPr lvl="1" eaLnBrk="1" hangingPunct="1"/>
            <a:r>
              <a:rPr lang="en-US" smtClean="0"/>
              <a:t>Specific Methodology (Proposed Technologies)</a:t>
            </a:r>
          </a:p>
          <a:p>
            <a:pPr lvl="1" eaLnBrk="1" hangingPunct="1"/>
            <a:r>
              <a:rPr lang="en-US" smtClean="0"/>
              <a:t>Schedule (Gantt Chart)</a:t>
            </a:r>
          </a:p>
          <a:p>
            <a:pPr eaLnBrk="1" hangingPunct="1"/>
            <a:r>
              <a:rPr lang="en-US" smtClean="0"/>
              <a:t>Evaluation Criteria</a:t>
            </a:r>
          </a:p>
          <a:p>
            <a:pPr eaLnBrk="1" hangingPunct="1"/>
            <a:r>
              <a:rPr lang="en-US" smtClean="0"/>
              <a:t>Qualifications of Team Members</a:t>
            </a:r>
          </a:p>
          <a:p>
            <a:pPr eaLnBrk="1" hangingPunct="1"/>
            <a:r>
              <a:rPr lang="en-US" smtClean="0"/>
              <a:t>Sources Cited</a:t>
            </a:r>
          </a:p>
          <a:p>
            <a:pPr eaLnBrk="1" hangingPunct="1"/>
            <a:r>
              <a:rPr lang="en-US" smtClean="0"/>
              <a:t>Appendix (optional)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51915A-440E-4393-91A4-78C857D17DC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Proposal Components </a:t>
            </a:r>
            <a:br>
              <a:rPr lang="en-US" b="1" dirty="0" smtClean="0"/>
            </a:br>
            <a:r>
              <a:rPr lang="en-US" b="1" dirty="0" smtClean="0"/>
              <a:t>for Writing </a:t>
            </a:r>
            <a:r>
              <a:rPr lang="en-US" b="1" dirty="0" err="1" smtClean="0"/>
              <a:t>Asgn</a:t>
            </a:r>
            <a:r>
              <a:rPr lang="en-US" b="1" dirty="0" smtClean="0"/>
              <a:t>. </a:t>
            </a:r>
            <a:r>
              <a:rPr lang="en-US" b="1" dirty="0" smtClean="0"/>
              <a:t>3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</TotalTime>
  <Words>70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Team Project:  Proposal Components</vt:lpstr>
      <vt:lpstr> Proposal Components   Writing Asgn. 3 (Oct 15)</vt:lpstr>
      <vt:lpstr>Proposal Components  for Writing Asgn. 3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Project:  Proposal Components</dc:title>
  <dc:creator>tkeating</dc:creator>
  <cp:lastModifiedBy>tkeating</cp:lastModifiedBy>
  <cp:revision>2</cp:revision>
  <dcterms:created xsi:type="dcterms:W3CDTF">2014-02-24T20:16:31Z</dcterms:created>
  <dcterms:modified xsi:type="dcterms:W3CDTF">2014-10-01T17:56:17Z</dcterms:modified>
</cp:coreProperties>
</file>