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5" r:id="rId12"/>
    <p:sldId id="271" r:id="rId13"/>
    <p:sldId id="268" r:id="rId14"/>
    <p:sldId id="267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8D81E-2153-4DD4-AD9F-27C94174D15A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1C8D-3AD2-48A3-8E92-619FB2AD50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495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8D81E-2153-4DD4-AD9F-27C94174D15A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1C8D-3AD2-48A3-8E92-619FB2AD5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8D81E-2153-4DD4-AD9F-27C94174D15A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1C8D-3AD2-48A3-8E92-619FB2AD5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8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8D81E-2153-4DD4-AD9F-27C94174D15A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1C8D-3AD2-48A3-8E92-619FB2AD5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72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8D81E-2153-4DD4-AD9F-27C94174D15A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1C8D-3AD2-48A3-8E92-619FB2AD50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52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8D81E-2153-4DD4-AD9F-27C94174D15A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1C8D-3AD2-48A3-8E92-619FB2AD5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90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8D81E-2153-4DD4-AD9F-27C94174D15A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1C8D-3AD2-48A3-8E92-619FB2AD5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99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8D81E-2153-4DD4-AD9F-27C94174D15A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1C8D-3AD2-48A3-8E92-619FB2AD5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66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8D81E-2153-4DD4-AD9F-27C94174D15A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1C8D-3AD2-48A3-8E92-619FB2AD5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41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CA8D81E-2153-4DD4-AD9F-27C94174D15A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051C8D-3AD2-48A3-8E92-619FB2AD5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1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8D81E-2153-4DD4-AD9F-27C94174D15A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1C8D-3AD2-48A3-8E92-619FB2AD5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61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CA8D81E-2153-4DD4-AD9F-27C94174D15A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051C8D-3AD2-48A3-8E92-619FB2AD504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62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ExplainShell</a:t>
            </a:r>
            <a:r>
              <a:rPr lang="en-US" dirty="0" smtClean="0"/>
              <a:t> for Chrome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Justin Gallagher, ted li, Howard </a:t>
            </a:r>
            <a:r>
              <a:rPr lang="en-US" dirty="0"/>
              <a:t>C</a:t>
            </a:r>
            <a:r>
              <a:rPr lang="en-US" dirty="0" smtClean="0"/>
              <a:t>hen and Jake </a:t>
            </a:r>
            <a:r>
              <a:rPr lang="en-US" dirty="0"/>
              <a:t>Z</a:t>
            </a:r>
            <a:r>
              <a:rPr lang="en-US" dirty="0" smtClean="0"/>
              <a:t>immerman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6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Revised Schedule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82" y="2779324"/>
            <a:ext cx="7109355" cy="1920240"/>
          </a:xfrm>
        </p:spPr>
      </p:pic>
      <p:sp>
        <p:nvSpPr>
          <p:cNvPr id="6" name="TextBox 5"/>
          <p:cNvSpPr txBox="1"/>
          <p:nvPr/>
        </p:nvSpPr>
        <p:spPr>
          <a:xfrm>
            <a:off x="822960" y="239843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Outline</a:t>
            </a:r>
            <a:r>
              <a:rPr lang="en-US" sz="2000" b="1" dirty="0" smtClean="0">
                <a:latin typeface="+mj-lt"/>
              </a:rPr>
              <a:t>      </a:t>
            </a:r>
            <a:r>
              <a:rPr lang="en-US" sz="2000" dirty="0" smtClean="0">
                <a:latin typeface="+mj-lt"/>
              </a:rPr>
              <a:t>Team      Project      </a:t>
            </a:r>
            <a:r>
              <a:rPr lang="en-US" sz="2000" b="1" dirty="0" smtClean="0">
                <a:latin typeface="+mj-lt"/>
              </a:rPr>
              <a:t>Approach</a:t>
            </a:r>
            <a:r>
              <a:rPr lang="en-US" sz="2000" dirty="0" smtClean="0">
                <a:latin typeface="+mj-lt"/>
              </a:rPr>
              <a:t>      Results      </a:t>
            </a:r>
            <a:r>
              <a:rPr lang="en-US" sz="2000" dirty="0" smtClean="0">
                <a:latin typeface="+mj-lt"/>
              </a:rPr>
              <a:t>Summary      Demo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737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Chrome extension supporting embedded links and popups</a:t>
            </a:r>
          </a:p>
          <a:p>
            <a:pPr lvl="1"/>
            <a:r>
              <a:rPr lang="en-US" dirty="0" smtClean="0"/>
              <a:t>Still no public API for explainshell.com</a:t>
            </a:r>
          </a:p>
          <a:p>
            <a:pPr lvl="1"/>
            <a:r>
              <a:rPr lang="en-US" dirty="0" smtClean="0"/>
              <a:t>Popups pull up the full </a:t>
            </a:r>
            <a:r>
              <a:rPr lang="en-US" dirty="0" err="1" smtClean="0"/>
              <a:t>explainshell</a:t>
            </a:r>
            <a:r>
              <a:rPr lang="en-US" dirty="0" smtClean="0"/>
              <a:t> website in a window rather than intelligently using that data</a:t>
            </a:r>
          </a:p>
          <a:p>
            <a:pPr lvl="1"/>
            <a:r>
              <a:rPr lang="en-US" dirty="0" smtClean="0"/>
              <a:t>Some limitations – no HTTPS</a:t>
            </a:r>
          </a:p>
          <a:p>
            <a:pPr lvl="1"/>
            <a:r>
              <a:rPr lang="en-US" dirty="0" smtClean="0"/>
              <a:t>Reports usage correctly to the trend website</a:t>
            </a:r>
          </a:p>
          <a:p>
            <a:r>
              <a:rPr lang="en-US" dirty="0" smtClean="0"/>
              <a:t>Fully functional trends website</a:t>
            </a:r>
          </a:p>
          <a:p>
            <a:pPr lvl="1"/>
            <a:r>
              <a:rPr lang="en-US" dirty="0" smtClean="0"/>
              <a:t>Track number of uses of extension</a:t>
            </a:r>
          </a:p>
          <a:p>
            <a:pPr lvl="1"/>
            <a:r>
              <a:rPr lang="en-US" dirty="0" smtClean="0"/>
              <a:t>View clicks by time, source page, domain, and command</a:t>
            </a:r>
          </a:p>
          <a:p>
            <a:pPr lvl="1"/>
            <a:r>
              <a:rPr lang="en-US" dirty="0" smtClean="0"/>
              <a:t>Pretty insecure right now: no authentication, API call in plain text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2960" y="239843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Outline</a:t>
            </a:r>
            <a:r>
              <a:rPr lang="en-US" sz="2000" b="1" dirty="0" smtClean="0">
                <a:latin typeface="+mj-lt"/>
              </a:rPr>
              <a:t>      </a:t>
            </a:r>
            <a:r>
              <a:rPr lang="en-US" sz="2000" dirty="0" smtClean="0">
                <a:latin typeface="+mj-lt"/>
              </a:rPr>
              <a:t>Team      Project      Approach      </a:t>
            </a:r>
            <a:r>
              <a:rPr lang="en-US" sz="2000" b="1" dirty="0" smtClean="0">
                <a:latin typeface="+mj-lt"/>
              </a:rPr>
              <a:t>Results</a:t>
            </a:r>
            <a:r>
              <a:rPr lang="en-US" sz="2000" dirty="0" smtClean="0">
                <a:latin typeface="+mj-lt"/>
              </a:rPr>
              <a:t>      </a:t>
            </a:r>
            <a:r>
              <a:rPr lang="en-US" sz="2000" dirty="0" smtClean="0">
                <a:latin typeface="+mj-lt"/>
              </a:rPr>
              <a:t>Summary      Demo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661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 lots of extra time to accommodate for changing schedules</a:t>
            </a:r>
          </a:p>
          <a:p>
            <a:pPr lvl="1"/>
            <a:r>
              <a:rPr lang="en-US" dirty="0" smtClean="0"/>
              <a:t>We were often behind deadlines, causing others be held up by bottlenecks</a:t>
            </a:r>
          </a:p>
          <a:p>
            <a:pPr lvl="1"/>
            <a:r>
              <a:rPr lang="en-US" dirty="0" smtClean="0"/>
              <a:t>Keep people accountable to deadlines</a:t>
            </a:r>
          </a:p>
          <a:p>
            <a:r>
              <a:rPr lang="en-US" dirty="0" smtClean="0"/>
              <a:t>Contributing to open source software is a large undertaking</a:t>
            </a:r>
          </a:p>
          <a:p>
            <a:pPr lvl="1"/>
            <a:r>
              <a:rPr lang="en-US" dirty="0" smtClean="0"/>
              <a:t>Need to read lots of documentation and unfamiliar code</a:t>
            </a:r>
          </a:p>
          <a:p>
            <a:pPr lvl="1"/>
            <a:r>
              <a:rPr lang="en-US" dirty="0" smtClean="0"/>
              <a:t>Pull requests take time</a:t>
            </a:r>
          </a:p>
          <a:p>
            <a:pPr lvl="1"/>
            <a:r>
              <a:rPr lang="en-US" dirty="0" smtClean="0"/>
              <a:t>A lot of work is necessary to do it properly</a:t>
            </a:r>
          </a:p>
          <a:p>
            <a:r>
              <a:rPr lang="en-US" dirty="0" smtClean="0"/>
              <a:t>Documenting your code is essential</a:t>
            </a:r>
          </a:p>
          <a:p>
            <a:pPr lvl="1"/>
            <a:r>
              <a:rPr lang="en-US" dirty="0" smtClean="0"/>
              <a:t>We often had problems running each others’ code</a:t>
            </a:r>
          </a:p>
          <a:p>
            <a:pPr lvl="1"/>
            <a:r>
              <a:rPr lang="en-US" dirty="0" smtClean="0"/>
              <a:t>Time is wasted trying to decipher what code is doing rather than adding to it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2960" y="239843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Outline</a:t>
            </a:r>
            <a:r>
              <a:rPr lang="en-US" sz="2000" b="1" dirty="0" smtClean="0">
                <a:latin typeface="+mj-lt"/>
              </a:rPr>
              <a:t>      </a:t>
            </a:r>
            <a:r>
              <a:rPr lang="en-US" sz="2000" dirty="0" smtClean="0">
                <a:latin typeface="+mj-lt"/>
              </a:rPr>
              <a:t>Team      Project      Approach      </a:t>
            </a:r>
            <a:r>
              <a:rPr lang="en-US" sz="2000" b="1" dirty="0" smtClean="0">
                <a:latin typeface="+mj-lt"/>
              </a:rPr>
              <a:t>Results</a:t>
            </a:r>
            <a:r>
              <a:rPr lang="en-US" sz="2000" dirty="0" smtClean="0">
                <a:latin typeface="+mj-lt"/>
              </a:rPr>
              <a:t>      </a:t>
            </a:r>
            <a:r>
              <a:rPr lang="en-US" sz="2000" dirty="0" smtClean="0">
                <a:latin typeface="+mj-lt"/>
              </a:rPr>
              <a:t>Summary      Demo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672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 lots of extra time to accommodate for changing schedules</a:t>
            </a:r>
          </a:p>
          <a:p>
            <a:pPr lvl="1"/>
            <a:r>
              <a:rPr lang="en-US" dirty="0" smtClean="0"/>
              <a:t>We were often behind deadlines, causing others to be held up by bottlenecks</a:t>
            </a:r>
          </a:p>
          <a:p>
            <a:pPr lvl="1"/>
            <a:r>
              <a:rPr lang="en-US" dirty="0" smtClean="0"/>
              <a:t>Keep people accountable to their promises</a:t>
            </a:r>
            <a:endParaRPr lang="en-US" dirty="0"/>
          </a:p>
          <a:p>
            <a:r>
              <a:rPr lang="en-US" dirty="0" smtClean="0"/>
              <a:t>Contributing to open source software is a large undertaking</a:t>
            </a:r>
          </a:p>
          <a:p>
            <a:pPr lvl="1"/>
            <a:r>
              <a:rPr lang="en-US" dirty="0" smtClean="0"/>
              <a:t>Need to read lots of documentation and unfamiliar code</a:t>
            </a:r>
          </a:p>
          <a:p>
            <a:pPr lvl="1"/>
            <a:r>
              <a:rPr lang="en-US" dirty="0" smtClean="0"/>
              <a:t>Pull requests take time</a:t>
            </a:r>
          </a:p>
          <a:p>
            <a:pPr lvl="1"/>
            <a:r>
              <a:rPr lang="en-US" dirty="0" smtClean="0"/>
              <a:t>A lot more time is needed to do it properly</a:t>
            </a:r>
          </a:p>
          <a:p>
            <a:r>
              <a:rPr lang="en-US" dirty="0" smtClean="0"/>
              <a:t>Documenting your code is essential</a:t>
            </a:r>
          </a:p>
          <a:p>
            <a:pPr lvl="1"/>
            <a:r>
              <a:rPr lang="en-US" dirty="0" smtClean="0"/>
              <a:t>We often had problems running each others’ code</a:t>
            </a:r>
          </a:p>
          <a:p>
            <a:pPr lvl="1"/>
            <a:r>
              <a:rPr lang="en-US" dirty="0" smtClean="0"/>
              <a:t>Time is wasted trying to decipher what code is doing rather than adding to it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" y="239843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Outline</a:t>
            </a:r>
            <a:r>
              <a:rPr lang="en-US" sz="2000" b="1" dirty="0" smtClean="0">
                <a:latin typeface="+mj-lt"/>
              </a:rPr>
              <a:t>      </a:t>
            </a:r>
            <a:r>
              <a:rPr lang="en-US" sz="2000" dirty="0" smtClean="0">
                <a:latin typeface="+mj-lt"/>
              </a:rPr>
              <a:t>Team      Project      Approach      </a:t>
            </a:r>
            <a:r>
              <a:rPr lang="en-US" sz="2000" b="1" dirty="0" smtClean="0">
                <a:latin typeface="+mj-lt"/>
              </a:rPr>
              <a:t>Results</a:t>
            </a:r>
            <a:r>
              <a:rPr lang="en-US" sz="2000" dirty="0" smtClean="0">
                <a:latin typeface="+mj-lt"/>
              </a:rPr>
              <a:t>      </a:t>
            </a:r>
            <a:r>
              <a:rPr lang="en-US" sz="2000" dirty="0" smtClean="0">
                <a:latin typeface="+mj-lt"/>
              </a:rPr>
              <a:t>Summary      Demo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125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Outline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Team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Project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Approach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Summary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Demo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22960" y="239843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Outline</a:t>
            </a:r>
            <a:r>
              <a:rPr lang="en-US" sz="2000" b="1" dirty="0" smtClean="0">
                <a:latin typeface="+mj-lt"/>
              </a:rPr>
              <a:t>      </a:t>
            </a:r>
            <a:r>
              <a:rPr lang="en-US" sz="2000" dirty="0" smtClean="0">
                <a:latin typeface="+mj-lt"/>
              </a:rPr>
              <a:t>Team      Project      Approach      Results      </a:t>
            </a:r>
            <a:r>
              <a:rPr lang="en-US" sz="2000" b="1" dirty="0" smtClean="0">
                <a:latin typeface="+mj-lt"/>
              </a:rPr>
              <a:t>Summary</a:t>
            </a:r>
            <a:r>
              <a:rPr lang="en-US" sz="2000" dirty="0" smtClean="0">
                <a:latin typeface="+mj-lt"/>
              </a:rPr>
              <a:t>      Demo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271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590" y="1846263"/>
            <a:ext cx="5535269" cy="4022725"/>
          </a:xfrm>
        </p:spPr>
      </p:pic>
      <p:sp>
        <p:nvSpPr>
          <p:cNvPr id="6" name="TextBox 5"/>
          <p:cNvSpPr txBox="1"/>
          <p:nvPr/>
        </p:nvSpPr>
        <p:spPr>
          <a:xfrm>
            <a:off x="822960" y="239843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Outline</a:t>
            </a:r>
            <a:r>
              <a:rPr lang="en-US" sz="2000" b="1" dirty="0" smtClean="0">
                <a:latin typeface="+mj-lt"/>
              </a:rPr>
              <a:t>      </a:t>
            </a:r>
            <a:r>
              <a:rPr lang="en-US" sz="2000" dirty="0" smtClean="0">
                <a:latin typeface="+mj-lt"/>
              </a:rPr>
              <a:t>Team      Project      Approach      Results      </a:t>
            </a:r>
            <a:r>
              <a:rPr lang="en-US" sz="2000" b="1" dirty="0" smtClean="0">
                <a:latin typeface="+mj-lt"/>
              </a:rPr>
              <a:t>Summary</a:t>
            </a:r>
            <a:r>
              <a:rPr lang="en-US" sz="2000" dirty="0" smtClean="0">
                <a:latin typeface="+mj-lt"/>
              </a:rPr>
              <a:t>      Demo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5976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Outline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Team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Project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Approach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Summary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Demo</a:t>
            </a:r>
            <a:endParaRPr 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22960" y="239843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j-lt"/>
              </a:rPr>
              <a:t>Outline      </a:t>
            </a:r>
            <a:r>
              <a:rPr lang="en-US" sz="2000" dirty="0" smtClean="0">
                <a:latin typeface="+mj-lt"/>
              </a:rPr>
              <a:t>Team      Project      Approach      Results      </a:t>
            </a:r>
            <a:r>
              <a:rPr lang="en-US" sz="2000" dirty="0" smtClean="0">
                <a:latin typeface="+mj-lt"/>
              </a:rPr>
              <a:t>Summary      Demo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980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 smtClean="0"/>
              <a:t>Jake Zimmerman</a:t>
            </a:r>
          </a:p>
          <a:p>
            <a:pPr marL="201168" lvl="1" indent="0">
              <a:buNone/>
            </a:pPr>
            <a:endParaRPr lang="en-US" sz="2800" dirty="0" smtClean="0"/>
          </a:p>
          <a:p>
            <a:pPr lvl="1"/>
            <a:r>
              <a:rPr lang="en-US" sz="2800" dirty="0" smtClean="0"/>
              <a:t>Justin Gallagher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Ted Li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Howard Chen</a:t>
            </a:r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2960" y="239843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Outline</a:t>
            </a:r>
            <a:r>
              <a:rPr lang="en-US" sz="2000" b="1" dirty="0" smtClean="0">
                <a:latin typeface="+mj-lt"/>
              </a:rPr>
              <a:t>      Team</a:t>
            </a:r>
            <a:r>
              <a:rPr lang="en-US" sz="2000" dirty="0" smtClean="0">
                <a:latin typeface="+mj-lt"/>
              </a:rPr>
              <a:t>      Project      Approach      Results      </a:t>
            </a:r>
            <a:r>
              <a:rPr lang="en-US" sz="2000" dirty="0" smtClean="0">
                <a:latin typeface="+mj-lt"/>
              </a:rPr>
              <a:t>Summary      Demo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522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Chrome extension to provide easy lookup of bash commands using explainshell.com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Backend analytics site to show trending commands, referring sites, popular pages, etc.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22960" y="239843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Outline</a:t>
            </a:r>
            <a:r>
              <a:rPr lang="en-US" sz="2000" b="1" dirty="0" smtClean="0">
                <a:latin typeface="+mj-lt"/>
              </a:rPr>
              <a:t>      </a:t>
            </a:r>
            <a:r>
              <a:rPr lang="en-US" sz="2000" dirty="0" smtClean="0">
                <a:latin typeface="+mj-lt"/>
              </a:rPr>
              <a:t>Team      </a:t>
            </a:r>
            <a:r>
              <a:rPr lang="en-US" sz="2000" b="1" dirty="0" smtClean="0">
                <a:latin typeface="+mj-lt"/>
              </a:rPr>
              <a:t>Project</a:t>
            </a:r>
            <a:r>
              <a:rPr lang="en-US" sz="2000" dirty="0" smtClean="0">
                <a:latin typeface="+mj-lt"/>
              </a:rPr>
              <a:t>      Approach      Results      </a:t>
            </a:r>
            <a:r>
              <a:rPr lang="en-US" sz="2000" dirty="0" smtClean="0">
                <a:latin typeface="+mj-lt"/>
              </a:rPr>
              <a:t>Summary      Demo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9206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this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Bash commands found online pose a threat to unsuspecting users</a:t>
            </a:r>
          </a:p>
          <a:p>
            <a:pPr lvl="1"/>
            <a:r>
              <a:rPr lang="en-US" sz="2000" dirty="0" smtClean="0"/>
              <a:t>People have a risk of running malicious or insecure commands</a:t>
            </a:r>
          </a:p>
          <a:p>
            <a:r>
              <a:rPr lang="en-US" sz="2400" dirty="0" smtClean="0"/>
              <a:t>Often difficult to look through man pages for bash command usage</a:t>
            </a:r>
          </a:p>
          <a:p>
            <a:r>
              <a:rPr lang="en-US" sz="2400" dirty="0" smtClean="0"/>
              <a:t>Helps users discover and explore more bash commands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22960" y="239843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Outline</a:t>
            </a:r>
            <a:r>
              <a:rPr lang="en-US" sz="2000" b="1" dirty="0" smtClean="0">
                <a:latin typeface="+mj-lt"/>
              </a:rPr>
              <a:t>      </a:t>
            </a:r>
            <a:r>
              <a:rPr lang="en-US" sz="2000" dirty="0" smtClean="0">
                <a:latin typeface="+mj-lt"/>
              </a:rPr>
              <a:t>Team      </a:t>
            </a:r>
            <a:r>
              <a:rPr lang="en-US" sz="2000" b="1" dirty="0" smtClean="0">
                <a:latin typeface="+mj-lt"/>
              </a:rPr>
              <a:t>Project</a:t>
            </a:r>
            <a:r>
              <a:rPr lang="en-US" sz="2000" dirty="0" smtClean="0">
                <a:latin typeface="+mj-lt"/>
              </a:rPr>
              <a:t>      Approach      Results      </a:t>
            </a:r>
            <a:r>
              <a:rPr lang="en-US" sz="2000" dirty="0" smtClean="0">
                <a:latin typeface="+mj-lt"/>
              </a:rPr>
              <a:t>Summary      Demo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278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Develop Chrome Extension that identifies and extracts bash commands from web pages</a:t>
            </a:r>
          </a:p>
          <a:p>
            <a:pPr lvl="1"/>
            <a:r>
              <a:rPr lang="en-US" sz="2000" dirty="0" smtClean="0"/>
              <a:t>Add a link to each bash command that redirects users to the usage explanation on explainshell.com</a:t>
            </a:r>
          </a:p>
          <a:p>
            <a:pPr lvl="1"/>
            <a:r>
              <a:rPr lang="en-US" sz="2000" dirty="0" smtClean="0"/>
              <a:t>Display friendly in-page popup of command usage when users click on a bash command</a:t>
            </a:r>
            <a:endParaRPr lang="en-US" sz="2000" dirty="0"/>
          </a:p>
          <a:p>
            <a:pPr marL="201168" lvl="1" indent="0">
              <a:buNone/>
            </a:pPr>
            <a:r>
              <a:rPr lang="en-US" sz="2400" dirty="0" smtClean="0"/>
              <a:t>Develop backend analytics site to keep track of bash commands that users lookup</a:t>
            </a:r>
          </a:p>
          <a:p>
            <a:pPr marL="201168" lvl="1" indent="0">
              <a:buNone/>
            </a:pPr>
            <a:r>
              <a:rPr lang="en-US" sz="2400" dirty="0" smtClean="0"/>
              <a:t>Eventually publish on Chrome Web Store for people to use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" y="239843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Outline</a:t>
            </a:r>
            <a:r>
              <a:rPr lang="en-US" sz="2000" b="1" dirty="0" smtClean="0">
                <a:latin typeface="+mj-lt"/>
              </a:rPr>
              <a:t>      </a:t>
            </a:r>
            <a:r>
              <a:rPr lang="en-US" sz="2000" dirty="0" smtClean="0">
                <a:latin typeface="+mj-lt"/>
              </a:rPr>
              <a:t>Team      </a:t>
            </a:r>
            <a:r>
              <a:rPr lang="en-US" sz="2000" b="1" dirty="0" smtClean="0">
                <a:latin typeface="+mj-lt"/>
              </a:rPr>
              <a:t>Project</a:t>
            </a:r>
            <a:r>
              <a:rPr lang="en-US" sz="2000" dirty="0" smtClean="0">
                <a:latin typeface="+mj-lt"/>
              </a:rPr>
              <a:t>      Approach      Results      </a:t>
            </a:r>
            <a:r>
              <a:rPr lang="en-US" sz="2000" dirty="0" smtClean="0">
                <a:latin typeface="+mj-lt"/>
              </a:rPr>
              <a:t>Summary      Demo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326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Chrome Extension: HTML/CSS/</a:t>
            </a:r>
            <a:r>
              <a:rPr lang="en-US" sz="2400" dirty="0" err="1" smtClean="0"/>
              <a:t>Javascript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Backend analytics site: Node.js/Express/</a:t>
            </a:r>
            <a:r>
              <a:rPr lang="en-US" sz="2400" dirty="0" err="1" smtClean="0"/>
              <a:t>MongoDB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Version control with </a:t>
            </a:r>
            <a:r>
              <a:rPr lang="en-US" sz="2400" dirty="0" err="1" smtClean="0"/>
              <a:t>Git</a:t>
            </a:r>
            <a:r>
              <a:rPr lang="en-US" sz="2400" dirty="0" smtClean="0"/>
              <a:t> on </a:t>
            </a:r>
            <a:r>
              <a:rPr lang="en-US" sz="2400" dirty="0" err="1" smtClean="0"/>
              <a:t>Github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22960" y="239843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Outline</a:t>
            </a:r>
            <a:r>
              <a:rPr lang="en-US" sz="2000" b="1" dirty="0" smtClean="0">
                <a:latin typeface="+mj-lt"/>
              </a:rPr>
              <a:t>      </a:t>
            </a:r>
            <a:r>
              <a:rPr lang="en-US" sz="2000" dirty="0" smtClean="0">
                <a:latin typeface="+mj-lt"/>
              </a:rPr>
              <a:t>Team      Project      </a:t>
            </a:r>
            <a:r>
              <a:rPr lang="en-US" sz="2000" b="1" dirty="0" smtClean="0">
                <a:latin typeface="+mj-lt"/>
              </a:rPr>
              <a:t>Approach</a:t>
            </a:r>
            <a:r>
              <a:rPr lang="en-US" sz="2000" dirty="0" smtClean="0">
                <a:latin typeface="+mj-lt"/>
              </a:rPr>
              <a:t>      Results      </a:t>
            </a:r>
            <a:r>
              <a:rPr lang="en-US" sz="2000" dirty="0" smtClean="0">
                <a:latin typeface="+mj-lt"/>
              </a:rPr>
              <a:t>Summary      Demo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577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Rudimentary version of Chrome extension: Allow users to select text and lookup selected command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Develop heuristics to identify and extract bash commands automatically from a web page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In-page link to jump to explainshell.com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Insert in-page summary on hover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Develop backend analytics site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Integrate analytics site with Chrome extension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" y="239843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Outline</a:t>
            </a:r>
            <a:r>
              <a:rPr lang="en-US" sz="2000" b="1" dirty="0" smtClean="0">
                <a:latin typeface="+mj-lt"/>
              </a:rPr>
              <a:t>      </a:t>
            </a:r>
            <a:r>
              <a:rPr lang="en-US" sz="2000" dirty="0" smtClean="0">
                <a:latin typeface="+mj-lt"/>
              </a:rPr>
              <a:t>Team      Project      </a:t>
            </a:r>
            <a:r>
              <a:rPr lang="en-US" sz="2000" b="1" dirty="0" smtClean="0">
                <a:latin typeface="+mj-lt"/>
              </a:rPr>
              <a:t>Approach</a:t>
            </a:r>
            <a:r>
              <a:rPr lang="en-US" sz="2000" dirty="0" smtClean="0">
                <a:latin typeface="+mj-lt"/>
              </a:rPr>
              <a:t>      Results      </a:t>
            </a:r>
            <a:r>
              <a:rPr lang="en-US" sz="2000" dirty="0" smtClean="0">
                <a:latin typeface="+mj-lt"/>
              </a:rPr>
              <a:t>Summary      Demo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517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Schedule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432685"/>
            <a:ext cx="7543800" cy="2849880"/>
          </a:xfrm>
        </p:spPr>
      </p:pic>
      <p:sp>
        <p:nvSpPr>
          <p:cNvPr id="6" name="TextBox 5"/>
          <p:cNvSpPr txBox="1"/>
          <p:nvPr/>
        </p:nvSpPr>
        <p:spPr>
          <a:xfrm>
            <a:off x="822960" y="239843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Outline</a:t>
            </a:r>
            <a:r>
              <a:rPr lang="en-US" sz="2000" b="1" dirty="0" smtClean="0">
                <a:latin typeface="+mj-lt"/>
              </a:rPr>
              <a:t>      </a:t>
            </a:r>
            <a:r>
              <a:rPr lang="en-US" sz="2000" dirty="0" smtClean="0">
                <a:latin typeface="+mj-lt"/>
              </a:rPr>
              <a:t>Team      Project      </a:t>
            </a:r>
            <a:r>
              <a:rPr lang="en-US" sz="2000" b="1" dirty="0" smtClean="0">
                <a:latin typeface="+mj-lt"/>
              </a:rPr>
              <a:t>Approach</a:t>
            </a:r>
            <a:r>
              <a:rPr lang="en-US" sz="2000" dirty="0" smtClean="0">
                <a:latin typeface="+mj-lt"/>
              </a:rPr>
              <a:t>      Results      </a:t>
            </a:r>
            <a:r>
              <a:rPr lang="en-US" sz="2000" dirty="0" smtClean="0">
                <a:latin typeface="+mj-lt"/>
              </a:rPr>
              <a:t>Summary      Demo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800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198</TotalTime>
  <Words>607</Words>
  <Application>Microsoft Office PowerPoint</Application>
  <PresentationFormat>On-screen Show (4:3)</PresentationFormat>
  <Paragraphs>103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Calibri Light</vt:lpstr>
      <vt:lpstr>Retrospect</vt:lpstr>
      <vt:lpstr>ExplainShell for Chrome</vt:lpstr>
      <vt:lpstr>Outline</vt:lpstr>
      <vt:lpstr>Team</vt:lpstr>
      <vt:lpstr>Project</vt:lpstr>
      <vt:lpstr>Reasons for this Project</vt:lpstr>
      <vt:lpstr>Goals</vt:lpstr>
      <vt:lpstr>Technologies</vt:lpstr>
      <vt:lpstr>Approach</vt:lpstr>
      <vt:lpstr>Original Schedule</vt:lpstr>
      <vt:lpstr>Revised Schedule</vt:lpstr>
      <vt:lpstr>Results</vt:lpstr>
      <vt:lpstr>Lessons Learned</vt:lpstr>
      <vt:lpstr>Lessons Learned</vt:lpstr>
      <vt:lpstr>Summary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ExplainShell for Chrome</dc:title>
  <dc:creator>Justin Gallagher</dc:creator>
  <cp:lastModifiedBy>Justin Gallagher</cp:lastModifiedBy>
  <cp:revision>30</cp:revision>
  <dcterms:created xsi:type="dcterms:W3CDTF">2014-12-01T13:57:57Z</dcterms:created>
  <dcterms:modified xsi:type="dcterms:W3CDTF">2014-12-02T10:54:15Z</dcterms:modified>
</cp:coreProperties>
</file>