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2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16150"/>
            <a:ext cx="9144000" cy="1336040"/>
          </a:xfrm>
        </p:spPr>
        <p:txBody>
          <a:bodyPr>
            <a:normAutofit fontScale="90000"/>
          </a:bodyPr>
          <a:p>
            <a:r>
              <a:rPr lang="zh-CN" altLang="en-US"/>
              <a:t>轻松学</a:t>
            </a:r>
            <a:r>
              <a:rPr lang="en-US" altLang="zh-CN"/>
              <a:t>OpenCV — </a:t>
            </a:r>
            <a:r>
              <a:rPr lang="zh-CN" altLang="en-US"/>
              <a:t>入门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3200"/>
              <a:t>原理 </a:t>
            </a:r>
            <a:r>
              <a:rPr lang="en-US" altLang="zh-CN" sz="3200"/>
              <a:t>+ </a:t>
            </a:r>
            <a:r>
              <a:rPr lang="zh-CN" altLang="en-US" sz="3200"/>
              <a:t>实战</a:t>
            </a:r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07180"/>
            <a:ext cx="9144000" cy="902335"/>
          </a:xfrm>
        </p:spPr>
        <p:txBody>
          <a:bodyPr/>
          <a:p>
            <a:r>
              <a:rPr lang="zh-CN" altLang="en-US"/>
              <a:t>作者：</a:t>
            </a:r>
            <a:r>
              <a:rPr lang="en-US" altLang="zh-CN"/>
              <a:t>Tommy</a:t>
            </a:r>
            <a:r>
              <a:rPr lang="zh-CN" altLang="en-US"/>
              <a:t>唐国梁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本节内容：基于</a:t>
            </a:r>
            <a:r>
              <a:rPr lang="en-US" altLang="zh-CN"/>
              <a:t>dlib</a:t>
            </a:r>
            <a:r>
              <a:rPr lang="zh-CN" altLang="en-US"/>
              <a:t>进行人脸识别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16300"/>
            <a:ext cx="10515600" cy="2760980"/>
          </a:xfrm>
        </p:spPr>
        <p:txBody>
          <a:bodyPr>
            <a:normAutofit fontScale="7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dlib </a:t>
            </a:r>
            <a:r>
              <a:rPr lang="zh-CN" altLang="en-US"/>
              <a:t>提供的高精度人脸识别算法是基于深度学习网络</a:t>
            </a:r>
            <a:r>
              <a:rPr lang="en-US" altLang="zh-CN"/>
              <a:t>ResNet-34</a:t>
            </a:r>
            <a:r>
              <a:rPr lang="zh-CN" altLang="en-US"/>
              <a:t>实现。该网络基于三百万张照片进行训练，最终获得了人脸检测模型。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下载地址：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https://github.com/davisking/dlib-models/blob/master/dlib_face_recognition_resnet_model_v1.dat.bz2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1062355" y="1802765"/>
            <a:ext cx="2069465" cy="960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1.</a:t>
            </a:r>
            <a:r>
              <a:rPr lang="zh-CN" altLang="en-US" sz="2000" b="1"/>
              <a:t>输入多张图片</a:t>
            </a:r>
            <a:endParaRPr lang="zh-CN" altLang="en-US" sz="2000" b="1"/>
          </a:p>
        </p:txBody>
      </p:sp>
      <p:sp>
        <p:nvSpPr>
          <p:cNvPr id="5" name="圆角矩形 4"/>
          <p:cNvSpPr/>
          <p:nvPr/>
        </p:nvSpPr>
        <p:spPr>
          <a:xfrm>
            <a:off x="4569460" y="1610995"/>
            <a:ext cx="2586355" cy="1344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 b="1"/>
              <a:t>2.1 </a:t>
            </a:r>
            <a:r>
              <a:rPr lang="zh-CN" altLang="en-US" sz="2000" b="1"/>
              <a:t>人脸检测</a:t>
            </a:r>
            <a:endParaRPr lang="zh-CN" altLang="en-US" sz="2000" b="1"/>
          </a:p>
          <a:p>
            <a:pPr algn="l"/>
            <a:r>
              <a:rPr lang="en-US" altLang="zh-CN" sz="2000" b="1"/>
              <a:t>2.2 </a:t>
            </a:r>
            <a:r>
              <a:rPr lang="zh-CN" altLang="en-US" sz="2000" b="1"/>
              <a:t>获取人脸关键点</a:t>
            </a:r>
            <a:endParaRPr lang="zh-CN" altLang="en-US" sz="2000" b="1"/>
          </a:p>
          <a:p>
            <a:pPr algn="l"/>
            <a:r>
              <a:rPr lang="en-US" altLang="zh-CN" sz="2000" b="1"/>
              <a:t>2.3 </a:t>
            </a:r>
            <a:r>
              <a:rPr lang="zh-CN" altLang="en-US" sz="2000" b="1"/>
              <a:t>人脸对比</a:t>
            </a:r>
            <a:endParaRPr lang="zh-CN" altLang="en-US" sz="2000" b="1"/>
          </a:p>
        </p:txBody>
      </p:sp>
      <p:sp>
        <p:nvSpPr>
          <p:cNvPr id="6" name="圆角矩形 5"/>
          <p:cNvSpPr/>
          <p:nvPr/>
        </p:nvSpPr>
        <p:spPr>
          <a:xfrm>
            <a:off x="8594090" y="1802765"/>
            <a:ext cx="2069465" cy="960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3. </a:t>
            </a:r>
            <a:r>
              <a:rPr lang="zh-CN" altLang="en-US" sz="2000" b="1"/>
              <a:t>输出结果</a:t>
            </a:r>
            <a:endParaRPr lang="zh-CN" altLang="en-US" sz="2000" b="1"/>
          </a:p>
          <a:p>
            <a:pPr algn="ctr"/>
            <a:r>
              <a:rPr lang="en-US" altLang="zh-CN" sz="2000" b="1"/>
              <a:t>(</a:t>
            </a:r>
            <a:r>
              <a:rPr lang="zh-CN" altLang="en-US" sz="2000" b="1"/>
              <a:t>是否为同一人</a:t>
            </a:r>
            <a:r>
              <a:rPr lang="en-US" altLang="zh-CN" sz="2000" b="1"/>
              <a:t>)</a:t>
            </a:r>
            <a:endParaRPr lang="en-US" altLang="zh-CN" sz="2000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131820" y="2283460"/>
            <a:ext cx="1440000" cy="0"/>
          </a:xfrm>
          <a:prstGeom prst="straightConnector1">
            <a:avLst/>
          </a:prstGeom>
          <a:ln w="698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155815" y="2282825"/>
            <a:ext cx="1440000" cy="0"/>
          </a:xfrm>
          <a:prstGeom prst="straightConnector1">
            <a:avLst/>
          </a:prstGeom>
          <a:ln w="698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3255"/>
            <a:ext cx="10515600" cy="55340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算法简述：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网络</a:t>
            </a:r>
            <a:r>
              <a:rPr lang="en-US" altLang="zh-CN"/>
              <a:t>ResNet-34</a:t>
            </a:r>
            <a:r>
              <a:rPr lang="zh-CN" altLang="en-US"/>
              <a:t>最终输出一个</a:t>
            </a:r>
            <a:r>
              <a:rPr lang="en-US" altLang="zh-CN"/>
              <a:t>128D</a:t>
            </a:r>
            <a:r>
              <a:rPr lang="zh-CN" altLang="en-US"/>
              <a:t>的描述子；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网络</a:t>
            </a:r>
            <a:r>
              <a:rPr lang="en-US" altLang="zh-CN"/>
              <a:t>ResNet-34</a:t>
            </a:r>
            <a:r>
              <a:rPr lang="zh-CN" altLang="en-US"/>
              <a:t>训练过程中的核心步骤：</a:t>
            </a:r>
            <a:r>
              <a:rPr lang="en-US" altLang="zh-CN"/>
              <a:t>Triplets</a:t>
            </a:r>
            <a:r>
              <a:rPr lang="zh-CN" altLang="en-US"/>
              <a:t>（三元组）：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2.1 </a:t>
            </a:r>
            <a:r>
              <a:rPr lang="zh-CN" altLang="en-US"/>
              <a:t>每个</a:t>
            </a:r>
            <a:r>
              <a:rPr lang="en-US" altLang="zh-CN"/>
              <a:t>triplet</a:t>
            </a:r>
            <a:r>
              <a:rPr lang="zh-CN" altLang="en-US"/>
              <a:t>在训练的时候会读入</a:t>
            </a:r>
            <a:r>
              <a:rPr lang="en-US" altLang="zh-CN"/>
              <a:t>3</a:t>
            </a:r>
            <a:r>
              <a:rPr lang="zh-CN" altLang="en-US"/>
              <a:t>张图片（</a:t>
            </a:r>
            <a:r>
              <a:rPr lang="en-US" altLang="zh-CN"/>
              <a:t>2</a:t>
            </a:r>
            <a:r>
              <a:rPr lang="zh-CN" altLang="en-US"/>
              <a:t>张是同一人，</a:t>
            </a:r>
            <a:r>
              <a:rPr lang="en-US" altLang="zh-CN"/>
              <a:t>1</a:t>
            </a:r>
            <a:r>
              <a:rPr lang="zh-CN" altLang="en-US"/>
              <a:t>张是另一人），分别计算出各自人脸的</a:t>
            </a:r>
            <a:r>
              <a:rPr lang="en-US" altLang="zh-CN"/>
              <a:t>128D</a:t>
            </a:r>
            <a:r>
              <a:rPr lang="zh-CN" altLang="en-US"/>
              <a:t>描述子；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2.2 </a:t>
            </a:r>
            <a:r>
              <a:rPr lang="zh-CN" altLang="en-US"/>
              <a:t>不断调整网络模型权重，使得同一人的向量更近，不同人之间的向量更远；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65860" y="1854200"/>
            <a:ext cx="2261235" cy="576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1. </a:t>
            </a:r>
            <a:r>
              <a:rPr lang="zh-CN" altLang="en-US" sz="2000" b="1"/>
              <a:t>输入一张图片</a:t>
            </a:r>
            <a:endParaRPr lang="zh-CN" altLang="en-US" sz="2000" b="1"/>
          </a:p>
        </p:txBody>
      </p:sp>
      <p:sp>
        <p:nvSpPr>
          <p:cNvPr id="5" name="圆角矩形 4"/>
          <p:cNvSpPr/>
          <p:nvPr/>
        </p:nvSpPr>
        <p:spPr>
          <a:xfrm>
            <a:off x="4145915" y="1787525"/>
            <a:ext cx="2261235" cy="70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 b="1"/>
              <a:t>2. </a:t>
            </a:r>
            <a:r>
              <a:rPr lang="zh-CN" altLang="en-US" sz="2000" b="1"/>
              <a:t>人脸检测</a:t>
            </a:r>
            <a:endParaRPr lang="zh-CN" altLang="en-US" sz="2000" b="1"/>
          </a:p>
          <a:p>
            <a:pPr algn="ctr"/>
            <a:r>
              <a:rPr lang="en-US" altLang="zh-CN" sz="2000" b="1"/>
              <a:t>3.</a:t>
            </a:r>
            <a:r>
              <a:rPr lang="zh-CN" altLang="en-US" sz="2000" b="1"/>
              <a:t>人脸关键点检测</a:t>
            </a:r>
            <a:endParaRPr lang="zh-CN" altLang="en-US" sz="2000" b="1"/>
          </a:p>
        </p:txBody>
      </p:sp>
      <p:sp>
        <p:nvSpPr>
          <p:cNvPr id="6" name="圆角矩形 5"/>
          <p:cNvSpPr/>
          <p:nvPr/>
        </p:nvSpPr>
        <p:spPr>
          <a:xfrm>
            <a:off x="7293610" y="1666240"/>
            <a:ext cx="2261235" cy="953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 b="1"/>
              <a:t>4. </a:t>
            </a:r>
            <a:r>
              <a:rPr lang="zh-CN" altLang="en-US" sz="2000" b="1"/>
              <a:t>网络对关键点进行编码，输出</a:t>
            </a:r>
            <a:r>
              <a:rPr lang="en-US" altLang="zh-CN" sz="2000" b="1"/>
              <a:t>128</a:t>
            </a:r>
            <a:r>
              <a:rPr lang="zh-CN" altLang="en-US" sz="2000" b="1"/>
              <a:t>维的编码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u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678815"/>
            <a:ext cx="1757045" cy="2590165"/>
          </a:xfrm>
          <a:prstGeom prst="rect">
            <a:avLst/>
          </a:prstGeom>
        </p:spPr>
      </p:pic>
      <p:pic>
        <p:nvPicPr>
          <p:cNvPr id="6" name="图片 5" descr="liu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0" y="1247775"/>
            <a:ext cx="1858010" cy="2249805"/>
          </a:xfrm>
          <a:prstGeom prst="rect">
            <a:avLst/>
          </a:prstGeom>
        </p:spPr>
      </p:pic>
      <p:pic>
        <p:nvPicPr>
          <p:cNvPr id="7" name="图片 6" descr="liu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65" y="3908425"/>
            <a:ext cx="2099945" cy="2406650"/>
          </a:xfrm>
          <a:prstGeom prst="rect">
            <a:avLst/>
          </a:prstGeom>
        </p:spPr>
      </p:pic>
      <p:pic>
        <p:nvPicPr>
          <p:cNvPr id="8" name="图片 7" descr="liu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770" y="3748405"/>
            <a:ext cx="2098040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sz="3600" b="1"/>
              <a:t>本节完</a:t>
            </a:r>
            <a:endParaRPr lang="zh-CN" altLang="en-US" sz="3600" b="1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OpenCV </a:t>
            </a:r>
            <a:r>
              <a:rPr lang="zh-CN" altLang="en-US" sz="3200">
                <a:solidFill>
                  <a:schemeClr val="tx1">
                    <a:lumMod val="95000"/>
                    <a:lumOff val="5000"/>
                  </a:schemeClr>
                </a:solidFill>
              </a:rPr>
              <a:t>很简单，很简单，一起学啦 </a:t>
            </a:r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</a:rPr>
              <a:t>^_^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0" indent="0" algn="ctr">
              <a:buNone/>
            </a:pPr>
            <a:r>
              <a:rPr lang="zh-CN" altLang="en-US" sz="3200">
                <a:sym typeface="+mn-ea"/>
              </a:rPr>
              <a:t>个人公众号：我眼中的俄罗斯</a:t>
            </a:r>
            <a:endParaRPr lang="en-US" altLang="zh-CN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图片 3" descr="公众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5090" y="4839970"/>
            <a:ext cx="1862455" cy="18624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轻松学OpenCV — 入门  原理 + 实战</vt:lpstr>
      <vt:lpstr>本节内容：基于dlib进行人脸识别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tangguoliang</dc:creator>
  <cp:lastModifiedBy>tangguoliang</cp:lastModifiedBy>
  <cp:revision>6</cp:revision>
  <dcterms:created xsi:type="dcterms:W3CDTF">2020-06-25T00:04:57Z</dcterms:created>
  <dcterms:modified xsi:type="dcterms:W3CDTF">2020-06-25T00:04:57Z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