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19"/>
  </p:notesMasterIdLst>
  <p:sldIdLst>
    <p:sldId id="256" r:id="rId2"/>
    <p:sldId id="257" r:id="rId3"/>
    <p:sldId id="258" r:id="rId4"/>
    <p:sldId id="275" r:id="rId5"/>
    <p:sldId id="259" r:id="rId6"/>
    <p:sldId id="264" r:id="rId7"/>
    <p:sldId id="262" r:id="rId8"/>
    <p:sldId id="276" r:id="rId9"/>
    <p:sldId id="268" r:id="rId10"/>
    <p:sldId id="266" r:id="rId11"/>
    <p:sldId id="267"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90"/>
    <p:restoredTop sz="86395"/>
  </p:normalViewPr>
  <p:slideViewPr>
    <p:cSldViewPr snapToGrid="0" snapToObjects="1">
      <p:cViewPr varScale="1">
        <p:scale>
          <a:sx n="110" d="100"/>
          <a:sy n="110" d="100"/>
        </p:scale>
        <p:origin x="14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D1C61-7410-4A57-A10B-78EB253A26F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F49D5E2-2999-4740-ACCE-8380119132CB}">
      <dgm:prSet/>
      <dgm:spPr/>
      <dgm:t>
        <a:bodyPr/>
        <a:lstStyle/>
        <a:p>
          <a:pPr>
            <a:defRPr cap="all"/>
          </a:pPr>
          <a:r>
            <a:rPr lang="en-US" b="0" i="0" dirty="0"/>
            <a:t>Obtain Business Understanding</a:t>
          </a:r>
          <a:endParaRPr lang="en-US" dirty="0"/>
        </a:p>
      </dgm:t>
    </dgm:pt>
    <dgm:pt modelId="{BA0D1EC5-3623-46E5-BBF4-668BA3242995}" type="parTrans" cxnId="{39B7E5D1-397A-435E-A65A-5EC0FCE04D40}">
      <dgm:prSet/>
      <dgm:spPr/>
      <dgm:t>
        <a:bodyPr/>
        <a:lstStyle/>
        <a:p>
          <a:endParaRPr lang="en-US"/>
        </a:p>
      </dgm:t>
    </dgm:pt>
    <dgm:pt modelId="{7C79E90C-A22B-476C-A145-8A3A7918AFF5}" type="sibTrans" cxnId="{39B7E5D1-397A-435E-A65A-5EC0FCE04D40}">
      <dgm:prSet/>
      <dgm:spPr/>
      <dgm:t>
        <a:bodyPr/>
        <a:lstStyle/>
        <a:p>
          <a:endParaRPr lang="en-US"/>
        </a:p>
      </dgm:t>
    </dgm:pt>
    <dgm:pt modelId="{71A20035-3280-4AC0-B6BA-5EAC2E5B5EE6}">
      <dgm:prSet/>
      <dgm:spPr/>
      <dgm:t>
        <a:bodyPr/>
        <a:lstStyle/>
        <a:p>
          <a:pPr>
            <a:defRPr cap="all"/>
          </a:pPr>
          <a:r>
            <a:rPr lang="en-US" b="0" i="0"/>
            <a:t>Understand the Data</a:t>
          </a:r>
          <a:endParaRPr lang="en-US"/>
        </a:p>
      </dgm:t>
    </dgm:pt>
    <dgm:pt modelId="{D6C146BE-804C-4A23-A0AD-4BD11F92421A}" type="parTrans" cxnId="{AB59BAB8-7106-44B0-B3BE-06C6523CEBFF}">
      <dgm:prSet/>
      <dgm:spPr/>
      <dgm:t>
        <a:bodyPr/>
        <a:lstStyle/>
        <a:p>
          <a:endParaRPr lang="en-US"/>
        </a:p>
      </dgm:t>
    </dgm:pt>
    <dgm:pt modelId="{3F79314B-E817-41BA-BF6A-0FFBDB60E3A2}" type="sibTrans" cxnId="{AB59BAB8-7106-44B0-B3BE-06C6523CEBFF}">
      <dgm:prSet/>
      <dgm:spPr/>
      <dgm:t>
        <a:bodyPr/>
        <a:lstStyle/>
        <a:p>
          <a:endParaRPr lang="en-US"/>
        </a:p>
      </dgm:t>
    </dgm:pt>
    <dgm:pt modelId="{514EF98B-8818-47AA-8ED3-5B8CEA54ABCD}">
      <dgm:prSet/>
      <dgm:spPr/>
      <dgm:t>
        <a:bodyPr/>
        <a:lstStyle/>
        <a:p>
          <a:pPr>
            <a:defRPr cap="all"/>
          </a:pPr>
          <a:r>
            <a:rPr lang="en-US" b="0" i="0"/>
            <a:t>Prepare Data for Modeling</a:t>
          </a:r>
          <a:endParaRPr lang="en-US"/>
        </a:p>
      </dgm:t>
    </dgm:pt>
    <dgm:pt modelId="{FEB3F839-90B3-42BE-9515-42617E3E6313}" type="parTrans" cxnId="{BCE87451-933D-41F6-94DD-81B129560BDE}">
      <dgm:prSet/>
      <dgm:spPr/>
      <dgm:t>
        <a:bodyPr/>
        <a:lstStyle/>
        <a:p>
          <a:endParaRPr lang="en-US"/>
        </a:p>
      </dgm:t>
    </dgm:pt>
    <dgm:pt modelId="{8385639F-213E-44F5-8471-29777439D535}" type="sibTrans" cxnId="{BCE87451-933D-41F6-94DD-81B129560BDE}">
      <dgm:prSet/>
      <dgm:spPr/>
      <dgm:t>
        <a:bodyPr/>
        <a:lstStyle/>
        <a:p>
          <a:endParaRPr lang="en-US"/>
        </a:p>
      </dgm:t>
    </dgm:pt>
    <dgm:pt modelId="{F59C60C0-5EF5-4AA8-9481-E30EB8C7CF48}">
      <dgm:prSet/>
      <dgm:spPr/>
      <dgm:t>
        <a:bodyPr/>
        <a:lstStyle/>
        <a:p>
          <a:pPr>
            <a:defRPr cap="all"/>
          </a:pPr>
          <a:r>
            <a:rPr lang="en-US" b="0" i="0"/>
            <a:t>Create Models</a:t>
          </a:r>
          <a:endParaRPr lang="en-US"/>
        </a:p>
      </dgm:t>
    </dgm:pt>
    <dgm:pt modelId="{238DD5EA-D8B1-4C91-B1E3-7BC42ADF648E}" type="parTrans" cxnId="{44C0F787-5977-4E99-80FE-53FCB8092AD9}">
      <dgm:prSet/>
      <dgm:spPr/>
      <dgm:t>
        <a:bodyPr/>
        <a:lstStyle/>
        <a:p>
          <a:endParaRPr lang="en-US"/>
        </a:p>
      </dgm:t>
    </dgm:pt>
    <dgm:pt modelId="{4CE2301D-5D79-4F14-97A0-7AD79D798C1C}" type="sibTrans" cxnId="{44C0F787-5977-4E99-80FE-53FCB8092AD9}">
      <dgm:prSet/>
      <dgm:spPr/>
      <dgm:t>
        <a:bodyPr/>
        <a:lstStyle/>
        <a:p>
          <a:endParaRPr lang="en-US"/>
        </a:p>
      </dgm:t>
    </dgm:pt>
    <dgm:pt modelId="{EE79C861-3943-4025-9EF3-656AA5D2BE81}">
      <dgm:prSet/>
      <dgm:spPr/>
      <dgm:t>
        <a:bodyPr/>
        <a:lstStyle/>
        <a:p>
          <a:pPr>
            <a:defRPr cap="all"/>
          </a:pPr>
          <a:r>
            <a:rPr lang="en-US" b="0" i="0"/>
            <a:t>Generate Results</a:t>
          </a:r>
          <a:endParaRPr lang="en-US"/>
        </a:p>
      </dgm:t>
    </dgm:pt>
    <dgm:pt modelId="{67A3BF6D-B568-4327-87DB-3C8BE45E448A}" type="parTrans" cxnId="{B84ECB61-3268-4B2B-98D7-A09C4B2AC268}">
      <dgm:prSet/>
      <dgm:spPr/>
      <dgm:t>
        <a:bodyPr/>
        <a:lstStyle/>
        <a:p>
          <a:endParaRPr lang="en-US"/>
        </a:p>
      </dgm:t>
    </dgm:pt>
    <dgm:pt modelId="{F78616B8-492C-40C8-93DD-D01D723E7680}" type="sibTrans" cxnId="{B84ECB61-3268-4B2B-98D7-A09C4B2AC268}">
      <dgm:prSet/>
      <dgm:spPr/>
      <dgm:t>
        <a:bodyPr/>
        <a:lstStyle/>
        <a:p>
          <a:endParaRPr lang="en-US"/>
        </a:p>
      </dgm:t>
    </dgm:pt>
    <dgm:pt modelId="{30478C3D-5427-4531-BA36-42515163D821}" type="pres">
      <dgm:prSet presAssocID="{0BED1C61-7410-4A57-A10B-78EB253A26F0}" presName="root" presStyleCnt="0">
        <dgm:presLayoutVars>
          <dgm:dir/>
          <dgm:resizeHandles val="exact"/>
        </dgm:presLayoutVars>
      </dgm:prSet>
      <dgm:spPr/>
    </dgm:pt>
    <dgm:pt modelId="{E25333DC-845B-437B-AD22-CF94E5D6D52D}" type="pres">
      <dgm:prSet presAssocID="{DF49D5E2-2999-4740-ACCE-8380119132CB}" presName="compNode" presStyleCnt="0"/>
      <dgm:spPr/>
    </dgm:pt>
    <dgm:pt modelId="{719A5E0D-6F9D-4513-8B02-F9AF4CB1B725}" type="pres">
      <dgm:prSet presAssocID="{DF49D5E2-2999-4740-ACCE-8380119132CB}" presName="iconBgRect" presStyleLbl="bgShp" presStyleIdx="0" presStyleCnt="5"/>
      <dgm:spPr/>
    </dgm:pt>
    <dgm:pt modelId="{008C615E-E091-4414-8487-65C6EC71DE8E}" type="pres">
      <dgm:prSet presAssocID="{DF49D5E2-2999-4740-ACCE-8380119132C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ightbulb and gear with solid fill"/>
        </a:ext>
      </dgm:extLst>
    </dgm:pt>
    <dgm:pt modelId="{3536ED42-078F-41BC-B47D-8591AEC90D8B}" type="pres">
      <dgm:prSet presAssocID="{DF49D5E2-2999-4740-ACCE-8380119132CB}" presName="spaceRect" presStyleCnt="0"/>
      <dgm:spPr/>
    </dgm:pt>
    <dgm:pt modelId="{1A6B1647-F805-49B7-86E9-2A91956151A6}" type="pres">
      <dgm:prSet presAssocID="{DF49D5E2-2999-4740-ACCE-8380119132CB}" presName="textRect" presStyleLbl="revTx" presStyleIdx="0" presStyleCnt="5">
        <dgm:presLayoutVars>
          <dgm:chMax val="1"/>
          <dgm:chPref val="1"/>
        </dgm:presLayoutVars>
      </dgm:prSet>
      <dgm:spPr/>
    </dgm:pt>
    <dgm:pt modelId="{DF918FCD-95CE-46D9-8DCE-F71AC3C43FFA}" type="pres">
      <dgm:prSet presAssocID="{7C79E90C-A22B-476C-A145-8A3A7918AFF5}" presName="sibTrans" presStyleCnt="0"/>
      <dgm:spPr/>
    </dgm:pt>
    <dgm:pt modelId="{468E9BEE-DF49-4169-B598-0A4DC11DE3B8}" type="pres">
      <dgm:prSet presAssocID="{71A20035-3280-4AC0-B6BA-5EAC2E5B5EE6}" presName="compNode" presStyleCnt="0"/>
      <dgm:spPr/>
    </dgm:pt>
    <dgm:pt modelId="{3DF638F1-250F-4198-9A10-669E348C9638}" type="pres">
      <dgm:prSet presAssocID="{71A20035-3280-4AC0-B6BA-5EAC2E5B5EE6}" presName="iconBgRect" presStyleLbl="bgShp" presStyleIdx="1" presStyleCnt="5"/>
      <dgm:spPr/>
    </dgm:pt>
    <dgm:pt modelId="{F0AA76F6-E691-44A4-AB42-6FE22F88D360}" type="pres">
      <dgm:prSet presAssocID="{71A20035-3280-4AC0-B6BA-5EAC2E5B5EE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7D34A74C-F7D0-4FEB-BF24-3287E2227E70}" type="pres">
      <dgm:prSet presAssocID="{71A20035-3280-4AC0-B6BA-5EAC2E5B5EE6}" presName="spaceRect" presStyleCnt="0"/>
      <dgm:spPr/>
    </dgm:pt>
    <dgm:pt modelId="{FC3B9D71-872D-4CCC-AD78-EFCB1DC23164}" type="pres">
      <dgm:prSet presAssocID="{71A20035-3280-4AC0-B6BA-5EAC2E5B5EE6}" presName="textRect" presStyleLbl="revTx" presStyleIdx="1" presStyleCnt="5">
        <dgm:presLayoutVars>
          <dgm:chMax val="1"/>
          <dgm:chPref val="1"/>
        </dgm:presLayoutVars>
      </dgm:prSet>
      <dgm:spPr/>
    </dgm:pt>
    <dgm:pt modelId="{DF31A38E-D83F-45DB-9AE6-C6C874353E6A}" type="pres">
      <dgm:prSet presAssocID="{3F79314B-E817-41BA-BF6A-0FFBDB60E3A2}" presName="sibTrans" presStyleCnt="0"/>
      <dgm:spPr/>
    </dgm:pt>
    <dgm:pt modelId="{88599097-D9DC-4F44-90F4-8DEFA892A30E}" type="pres">
      <dgm:prSet presAssocID="{514EF98B-8818-47AA-8ED3-5B8CEA54ABCD}" presName="compNode" presStyleCnt="0"/>
      <dgm:spPr/>
    </dgm:pt>
    <dgm:pt modelId="{632A3E08-BB05-450A-819C-BA2C1F9D5D24}" type="pres">
      <dgm:prSet presAssocID="{514EF98B-8818-47AA-8ED3-5B8CEA54ABCD}" presName="iconBgRect" presStyleLbl="bgShp" presStyleIdx="2" presStyleCnt="5"/>
      <dgm:spPr/>
    </dgm:pt>
    <dgm:pt modelId="{260984C1-6855-4273-921E-10532CDE568B}" type="pres">
      <dgm:prSet presAssocID="{514EF98B-8818-47AA-8ED3-5B8CEA54ABC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42569AB-FB7A-41FE-B0A5-9784EC66CAC4}" type="pres">
      <dgm:prSet presAssocID="{514EF98B-8818-47AA-8ED3-5B8CEA54ABCD}" presName="spaceRect" presStyleCnt="0"/>
      <dgm:spPr/>
    </dgm:pt>
    <dgm:pt modelId="{52C4CB6D-581A-437B-9386-7B851EEF9D2F}" type="pres">
      <dgm:prSet presAssocID="{514EF98B-8818-47AA-8ED3-5B8CEA54ABCD}" presName="textRect" presStyleLbl="revTx" presStyleIdx="2" presStyleCnt="5">
        <dgm:presLayoutVars>
          <dgm:chMax val="1"/>
          <dgm:chPref val="1"/>
        </dgm:presLayoutVars>
      </dgm:prSet>
      <dgm:spPr/>
    </dgm:pt>
    <dgm:pt modelId="{606C42CD-A5EF-4C92-AE42-39A4AA719669}" type="pres">
      <dgm:prSet presAssocID="{8385639F-213E-44F5-8471-29777439D535}" presName="sibTrans" presStyleCnt="0"/>
      <dgm:spPr/>
    </dgm:pt>
    <dgm:pt modelId="{FFE5B450-5E83-46B3-8E15-64EF12B79BDD}" type="pres">
      <dgm:prSet presAssocID="{F59C60C0-5EF5-4AA8-9481-E30EB8C7CF48}" presName="compNode" presStyleCnt="0"/>
      <dgm:spPr/>
    </dgm:pt>
    <dgm:pt modelId="{EEA6BA18-AC3E-49E8-A458-772DABC2EE11}" type="pres">
      <dgm:prSet presAssocID="{F59C60C0-5EF5-4AA8-9481-E30EB8C7CF48}" presName="iconBgRect" presStyleLbl="bgShp" presStyleIdx="3" presStyleCnt="5"/>
      <dgm:spPr/>
    </dgm:pt>
    <dgm:pt modelId="{0B385F36-596F-46FA-9197-0E54A5ACFC66}" type="pres">
      <dgm:prSet presAssocID="{F59C60C0-5EF5-4AA8-9481-E30EB8C7CF4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Monitor outline"/>
        </a:ext>
      </dgm:extLst>
    </dgm:pt>
    <dgm:pt modelId="{8804BD30-E499-4547-8C45-88E45E67DBB2}" type="pres">
      <dgm:prSet presAssocID="{F59C60C0-5EF5-4AA8-9481-E30EB8C7CF48}" presName="spaceRect" presStyleCnt="0"/>
      <dgm:spPr/>
    </dgm:pt>
    <dgm:pt modelId="{99A2E110-96FE-4F69-B947-ACBDF21ED8C2}" type="pres">
      <dgm:prSet presAssocID="{F59C60C0-5EF5-4AA8-9481-E30EB8C7CF48}" presName="textRect" presStyleLbl="revTx" presStyleIdx="3" presStyleCnt="5">
        <dgm:presLayoutVars>
          <dgm:chMax val="1"/>
          <dgm:chPref val="1"/>
        </dgm:presLayoutVars>
      </dgm:prSet>
      <dgm:spPr/>
    </dgm:pt>
    <dgm:pt modelId="{0BAF0668-4759-471A-BA2F-78F3B31BB2E9}" type="pres">
      <dgm:prSet presAssocID="{4CE2301D-5D79-4F14-97A0-7AD79D798C1C}" presName="sibTrans" presStyleCnt="0"/>
      <dgm:spPr/>
    </dgm:pt>
    <dgm:pt modelId="{CB931685-F2A4-4CAC-BB57-08608FBE1D2C}" type="pres">
      <dgm:prSet presAssocID="{EE79C861-3943-4025-9EF3-656AA5D2BE81}" presName="compNode" presStyleCnt="0"/>
      <dgm:spPr/>
    </dgm:pt>
    <dgm:pt modelId="{F27D05E5-4773-4DEF-AAB0-C1254D4C6DD6}" type="pres">
      <dgm:prSet presAssocID="{EE79C861-3943-4025-9EF3-656AA5D2BE81}" presName="iconBgRect" presStyleLbl="bgShp" presStyleIdx="4" presStyleCnt="5"/>
      <dgm:spPr/>
    </dgm:pt>
    <dgm:pt modelId="{87825265-C869-493E-B159-B4FD36BF1465}" type="pres">
      <dgm:prSet presAssocID="{EE79C861-3943-4025-9EF3-656AA5D2BE8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701EC719-B6F2-4925-BDF9-6B9F4A53E199}" type="pres">
      <dgm:prSet presAssocID="{EE79C861-3943-4025-9EF3-656AA5D2BE81}" presName="spaceRect" presStyleCnt="0"/>
      <dgm:spPr/>
    </dgm:pt>
    <dgm:pt modelId="{77E857A4-DC22-4F8D-87DE-22C8D4BF2784}" type="pres">
      <dgm:prSet presAssocID="{EE79C861-3943-4025-9EF3-656AA5D2BE81}" presName="textRect" presStyleLbl="revTx" presStyleIdx="4" presStyleCnt="5">
        <dgm:presLayoutVars>
          <dgm:chMax val="1"/>
          <dgm:chPref val="1"/>
        </dgm:presLayoutVars>
      </dgm:prSet>
      <dgm:spPr/>
    </dgm:pt>
  </dgm:ptLst>
  <dgm:cxnLst>
    <dgm:cxn modelId="{A98DF41C-A7AC-4739-B777-1F0229B30F94}" type="presOf" srcId="{0BED1C61-7410-4A57-A10B-78EB253A26F0}" destId="{30478C3D-5427-4531-BA36-42515163D821}" srcOrd="0" destOrd="0" presId="urn:microsoft.com/office/officeart/2018/5/layout/IconCircleLabelList"/>
    <dgm:cxn modelId="{BCE87451-933D-41F6-94DD-81B129560BDE}" srcId="{0BED1C61-7410-4A57-A10B-78EB253A26F0}" destId="{514EF98B-8818-47AA-8ED3-5B8CEA54ABCD}" srcOrd="2" destOrd="0" parTransId="{FEB3F839-90B3-42BE-9515-42617E3E6313}" sibTransId="{8385639F-213E-44F5-8471-29777439D535}"/>
    <dgm:cxn modelId="{B84ECB61-3268-4B2B-98D7-A09C4B2AC268}" srcId="{0BED1C61-7410-4A57-A10B-78EB253A26F0}" destId="{EE79C861-3943-4025-9EF3-656AA5D2BE81}" srcOrd="4" destOrd="0" parTransId="{67A3BF6D-B568-4327-87DB-3C8BE45E448A}" sibTransId="{F78616B8-492C-40C8-93DD-D01D723E7680}"/>
    <dgm:cxn modelId="{8D969175-294A-4005-B0A2-7A7B9654DD92}" type="presOf" srcId="{DF49D5E2-2999-4740-ACCE-8380119132CB}" destId="{1A6B1647-F805-49B7-86E9-2A91956151A6}" srcOrd="0" destOrd="0" presId="urn:microsoft.com/office/officeart/2018/5/layout/IconCircleLabelList"/>
    <dgm:cxn modelId="{44C0F787-5977-4E99-80FE-53FCB8092AD9}" srcId="{0BED1C61-7410-4A57-A10B-78EB253A26F0}" destId="{F59C60C0-5EF5-4AA8-9481-E30EB8C7CF48}" srcOrd="3" destOrd="0" parTransId="{238DD5EA-D8B1-4C91-B1E3-7BC42ADF648E}" sibTransId="{4CE2301D-5D79-4F14-97A0-7AD79D798C1C}"/>
    <dgm:cxn modelId="{AB59BAB8-7106-44B0-B3BE-06C6523CEBFF}" srcId="{0BED1C61-7410-4A57-A10B-78EB253A26F0}" destId="{71A20035-3280-4AC0-B6BA-5EAC2E5B5EE6}" srcOrd="1" destOrd="0" parTransId="{D6C146BE-804C-4A23-A0AD-4BD11F92421A}" sibTransId="{3F79314B-E817-41BA-BF6A-0FFBDB60E3A2}"/>
    <dgm:cxn modelId="{F9CFF2CB-758E-467B-9109-50CA4AE85E22}" type="presOf" srcId="{F59C60C0-5EF5-4AA8-9481-E30EB8C7CF48}" destId="{99A2E110-96FE-4F69-B947-ACBDF21ED8C2}" srcOrd="0" destOrd="0" presId="urn:microsoft.com/office/officeart/2018/5/layout/IconCircleLabelList"/>
    <dgm:cxn modelId="{39B7E5D1-397A-435E-A65A-5EC0FCE04D40}" srcId="{0BED1C61-7410-4A57-A10B-78EB253A26F0}" destId="{DF49D5E2-2999-4740-ACCE-8380119132CB}" srcOrd="0" destOrd="0" parTransId="{BA0D1EC5-3623-46E5-BBF4-668BA3242995}" sibTransId="{7C79E90C-A22B-476C-A145-8A3A7918AFF5}"/>
    <dgm:cxn modelId="{F6C3B3D5-098B-480D-9E21-2BA3B826CB18}" type="presOf" srcId="{71A20035-3280-4AC0-B6BA-5EAC2E5B5EE6}" destId="{FC3B9D71-872D-4CCC-AD78-EFCB1DC23164}" srcOrd="0" destOrd="0" presId="urn:microsoft.com/office/officeart/2018/5/layout/IconCircleLabelList"/>
    <dgm:cxn modelId="{A4EC17DD-D3E5-4507-A793-17936DB64158}" type="presOf" srcId="{514EF98B-8818-47AA-8ED3-5B8CEA54ABCD}" destId="{52C4CB6D-581A-437B-9386-7B851EEF9D2F}" srcOrd="0" destOrd="0" presId="urn:microsoft.com/office/officeart/2018/5/layout/IconCircleLabelList"/>
    <dgm:cxn modelId="{EFEADCF6-893A-4559-88DF-FCB4D231DC37}" type="presOf" srcId="{EE79C861-3943-4025-9EF3-656AA5D2BE81}" destId="{77E857A4-DC22-4F8D-87DE-22C8D4BF2784}" srcOrd="0" destOrd="0" presId="urn:microsoft.com/office/officeart/2018/5/layout/IconCircleLabelList"/>
    <dgm:cxn modelId="{4C7BC3A3-069D-48C0-B128-EAC6AC4F20A8}" type="presParOf" srcId="{30478C3D-5427-4531-BA36-42515163D821}" destId="{E25333DC-845B-437B-AD22-CF94E5D6D52D}" srcOrd="0" destOrd="0" presId="urn:microsoft.com/office/officeart/2018/5/layout/IconCircleLabelList"/>
    <dgm:cxn modelId="{88079D9F-E922-4E12-95C6-B21F25C833C4}" type="presParOf" srcId="{E25333DC-845B-437B-AD22-CF94E5D6D52D}" destId="{719A5E0D-6F9D-4513-8B02-F9AF4CB1B725}" srcOrd="0" destOrd="0" presId="urn:microsoft.com/office/officeart/2018/5/layout/IconCircleLabelList"/>
    <dgm:cxn modelId="{01340410-FA5A-44DA-B4E1-0DAFA90C07CE}" type="presParOf" srcId="{E25333DC-845B-437B-AD22-CF94E5D6D52D}" destId="{008C615E-E091-4414-8487-65C6EC71DE8E}" srcOrd="1" destOrd="0" presId="urn:microsoft.com/office/officeart/2018/5/layout/IconCircleLabelList"/>
    <dgm:cxn modelId="{BFA2B58C-8161-4678-BF9A-F325BFC90190}" type="presParOf" srcId="{E25333DC-845B-437B-AD22-CF94E5D6D52D}" destId="{3536ED42-078F-41BC-B47D-8591AEC90D8B}" srcOrd="2" destOrd="0" presId="urn:microsoft.com/office/officeart/2018/5/layout/IconCircleLabelList"/>
    <dgm:cxn modelId="{5003839F-49F3-4332-BF97-F8C16F4E83B8}" type="presParOf" srcId="{E25333DC-845B-437B-AD22-CF94E5D6D52D}" destId="{1A6B1647-F805-49B7-86E9-2A91956151A6}" srcOrd="3" destOrd="0" presId="urn:microsoft.com/office/officeart/2018/5/layout/IconCircleLabelList"/>
    <dgm:cxn modelId="{F0799258-BDAE-4FC6-BB40-19774DC4570F}" type="presParOf" srcId="{30478C3D-5427-4531-BA36-42515163D821}" destId="{DF918FCD-95CE-46D9-8DCE-F71AC3C43FFA}" srcOrd="1" destOrd="0" presId="urn:microsoft.com/office/officeart/2018/5/layout/IconCircleLabelList"/>
    <dgm:cxn modelId="{9F3B33F0-767C-4F34-86F7-E5EFEBADDE6E}" type="presParOf" srcId="{30478C3D-5427-4531-BA36-42515163D821}" destId="{468E9BEE-DF49-4169-B598-0A4DC11DE3B8}" srcOrd="2" destOrd="0" presId="urn:microsoft.com/office/officeart/2018/5/layout/IconCircleLabelList"/>
    <dgm:cxn modelId="{34546A6A-602C-4F50-9BB6-ADF4BDBC29C5}" type="presParOf" srcId="{468E9BEE-DF49-4169-B598-0A4DC11DE3B8}" destId="{3DF638F1-250F-4198-9A10-669E348C9638}" srcOrd="0" destOrd="0" presId="urn:microsoft.com/office/officeart/2018/5/layout/IconCircleLabelList"/>
    <dgm:cxn modelId="{E3C7029F-4DBC-4E8B-BD69-82171D108122}" type="presParOf" srcId="{468E9BEE-DF49-4169-B598-0A4DC11DE3B8}" destId="{F0AA76F6-E691-44A4-AB42-6FE22F88D360}" srcOrd="1" destOrd="0" presId="urn:microsoft.com/office/officeart/2018/5/layout/IconCircleLabelList"/>
    <dgm:cxn modelId="{D8596A53-6042-45E8-B6C5-A99A4C624041}" type="presParOf" srcId="{468E9BEE-DF49-4169-B598-0A4DC11DE3B8}" destId="{7D34A74C-F7D0-4FEB-BF24-3287E2227E70}" srcOrd="2" destOrd="0" presId="urn:microsoft.com/office/officeart/2018/5/layout/IconCircleLabelList"/>
    <dgm:cxn modelId="{51BEC2E0-41D0-47BB-A81F-C5E8296685C0}" type="presParOf" srcId="{468E9BEE-DF49-4169-B598-0A4DC11DE3B8}" destId="{FC3B9D71-872D-4CCC-AD78-EFCB1DC23164}" srcOrd="3" destOrd="0" presId="urn:microsoft.com/office/officeart/2018/5/layout/IconCircleLabelList"/>
    <dgm:cxn modelId="{5CD9AB8E-B728-4293-812E-C6ED88DDD9D2}" type="presParOf" srcId="{30478C3D-5427-4531-BA36-42515163D821}" destId="{DF31A38E-D83F-45DB-9AE6-C6C874353E6A}" srcOrd="3" destOrd="0" presId="urn:microsoft.com/office/officeart/2018/5/layout/IconCircleLabelList"/>
    <dgm:cxn modelId="{CF7CD221-E34C-4ED6-98CB-626FDA2741DF}" type="presParOf" srcId="{30478C3D-5427-4531-BA36-42515163D821}" destId="{88599097-D9DC-4F44-90F4-8DEFA892A30E}" srcOrd="4" destOrd="0" presId="urn:microsoft.com/office/officeart/2018/5/layout/IconCircleLabelList"/>
    <dgm:cxn modelId="{7C53E7DC-E3CF-4DB7-86FC-BB15E978E52F}" type="presParOf" srcId="{88599097-D9DC-4F44-90F4-8DEFA892A30E}" destId="{632A3E08-BB05-450A-819C-BA2C1F9D5D24}" srcOrd="0" destOrd="0" presId="urn:microsoft.com/office/officeart/2018/5/layout/IconCircleLabelList"/>
    <dgm:cxn modelId="{A76B8F2E-F0E4-4AFF-9241-E5859F9F6112}" type="presParOf" srcId="{88599097-D9DC-4F44-90F4-8DEFA892A30E}" destId="{260984C1-6855-4273-921E-10532CDE568B}" srcOrd="1" destOrd="0" presId="urn:microsoft.com/office/officeart/2018/5/layout/IconCircleLabelList"/>
    <dgm:cxn modelId="{04A4BB3C-45AD-4B4F-94C4-A40E27D6C534}" type="presParOf" srcId="{88599097-D9DC-4F44-90F4-8DEFA892A30E}" destId="{142569AB-FB7A-41FE-B0A5-9784EC66CAC4}" srcOrd="2" destOrd="0" presId="urn:microsoft.com/office/officeart/2018/5/layout/IconCircleLabelList"/>
    <dgm:cxn modelId="{B140F752-8EC8-46DD-A277-998C04DE770B}" type="presParOf" srcId="{88599097-D9DC-4F44-90F4-8DEFA892A30E}" destId="{52C4CB6D-581A-437B-9386-7B851EEF9D2F}" srcOrd="3" destOrd="0" presId="urn:microsoft.com/office/officeart/2018/5/layout/IconCircleLabelList"/>
    <dgm:cxn modelId="{3F0CBA2D-7902-4E35-8DE0-61FEF9308180}" type="presParOf" srcId="{30478C3D-5427-4531-BA36-42515163D821}" destId="{606C42CD-A5EF-4C92-AE42-39A4AA719669}" srcOrd="5" destOrd="0" presId="urn:microsoft.com/office/officeart/2018/5/layout/IconCircleLabelList"/>
    <dgm:cxn modelId="{12176225-6CE9-434D-9F9D-0CE71C404180}" type="presParOf" srcId="{30478C3D-5427-4531-BA36-42515163D821}" destId="{FFE5B450-5E83-46B3-8E15-64EF12B79BDD}" srcOrd="6" destOrd="0" presId="urn:microsoft.com/office/officeart/2018/5/layout/IconCircleLabelList"/>
    <dgm:cxn modelId="{9EC40A72-F7BE-4413-A0C3-5428AECA0972}" type="presParOf" srcId="{FFE5B450-5E83-46B3-8E15-64EF12B79BDD}" destId="{EEA6BA18-AC3E-49E8-A458-772DABC2EE11}" srcOrd="0" destOrd="0" presId="urn:microsoft.com/office/officeart/2018/5/layout/IconCircleLabelList"/>
    <dgm:cxn modelId="{E6847FE7-0222-4152-A070-A3108C7A071A}" type="presParOf" srcId="{FFE5B450-5E83-46B3-8E15-64EF12B79BDD}" destId="{0B385F36-596F-46FA-9197-0E54A5ACFC66}" srcOrd="1" destOrd="0" presId="urn:microsoft.com/office/officeart/2018/5/layout/IconCircleLabelList"/>
    <dgm:cxn modelId="{FC53BA4E-3FF5-4A83-9BCA-B3B002CDCE49}" type="presParOf" srcId="{FFE5B450-5E83-46B3-8E15-64EF12B79BDD}" destId="{8804BD30-E499-4547-8C45-88E45E67DBB2}" srcOrd="2" destOrd="0" presId="urn:microsoft.com/office/officeart/2018/5/layout/IconCircleLabelList"/>
    <dgm:cxn modelId="{D64EDDDF-F274-452F-84F5-DEADB401796A}" type="presParOf" srcId="{FFE5B450-5E83-46B3-8E15-64EF12B79BDD}" destId="{99A2E110-96FE-4F69-B947-ACBDF21ED8C2}" srcOrd="3" destOrd="0" presId="urn:microsoft.com/office/officeart/2018/5/layout/IconCircleLabelList"/>
    <dgm:cxn modelId="{9A86268E-1F22-4511-AAA9-820947A210E4}" type="presParOf" srcId="{30478C3D-5427-4531-BA36-42515163D821}" destId="{0BAF0668-4759-471A-BA2F-78F3B31BB2E9}" srcOrd="7" destOrd="0" presId="urn:microsoft.com/office/officeart/2018/5/layout/IconCircleLabelList"/>
    <dgm:cxn modelId="{A4FA9713-37D8-4686-8F63-0F92D53EC28C}" type="presParOf" srcId="{30478C3D-5427-4531-BA36-42515163D821}" destId="{CB931685-F2A4-4CAC-BB57-08608FBE1D2C}" srcOrd="8" destOrd="0" presId="urn:microsoft.com/office/officeart/2018/5/layout/IconCircleLabelList"/>
    <dgm:cxn modelId="{B46FC29F-420F-43BE-B1D9-6CA8E074A97F}" type="presParOf" srcId="{CB931685-F2A4-4CAC-BB57-08608FBE1D2C}" destId="{F27D05E5-4773-4DEF-AAB0-C1254D4C6DD6}" srcOrd="0" destOrd="0" presId="urn:microsoft.com/office/officeart/2018/5/layout/IconCircleLabelList"/>
    <dgm:cxn modelId="{A3F1E779-72D3-43C8-A49D-951B982720EF}" type="presParOf" srcId="{CB931685-F2A4-4CAC-BB57-08608FBE1D2C}" destId="{87825265-C869-493E-B159-B4FD36BF1465}" srcOrd="1" destOrd="0" presId="urn:microsoft.com/office/officeart/2018/5/layout/IconCircleLabelList"/>
    <dgm:cxn modelId="{F91DD0A9-B8B1-4D90-91B6-294BFE4F2553}" type="presParOf" srcId="{CB931685-F2A4-4CAC-BB57-08608FBE1D2C}" destId="{701EC719-B6F2-4925-BDF9-6B9F4A53E199}" srcOrd="2" destOrd="0" presId="urn:microsoft.com/office/officeart/2018/5/layout/IconCircleLabelList"/>
    <dgm:cxn modelId="{1E5C1AE5-E452-4709-8A1F-DCDB73A0D327}" type="presParOf" srcId="{CB931685-F2A4-4CAC-BB57-08608FBE1D2C}" destId="{77E857A4-DC22-4F8D-87DE-22C8D4BF278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00CF7E-C4E6-4B6C-8815-636FE69DA279}" type="doc">
      <dgm:prSet loTypeId="urn:microsoft.com/office/officeart/2005/8/layout/hList1" loCatId="list" qsTypeId="urn:microsoft.com/office/officeart/2005/8/quickstyle/simple4" qsCatId="simple" csTypeId="urn:microsoft.com/office/officeart/2005/8/colors/colorful5" csCatId="colorful" phldr="1"/>
      <dgm:spPr/>
      <dgm:t>
        <a:bodyPr/>
        <a:lstStyle/>
        <a:p>
          <a:endParaRPr lang="en-US"/>
        </a:p>
      </dgm:t>
    </dgm:pt>
    <dgm:pt modelId="{F6F95380-080A-4E7C-BB18-08169DD52504}">
      <dgm:prSet/>
      <dgm:spPr/>
      <dgm:t>
        <a:bodyPr/>
        <a:lstStyle/>
        <a:p>
          <a:r>
            <a:rPr lang="en-US" b="0" i="0"/>
            <a:t>Business Problem</a:t>
          </a:r>
          <a:endParaRPr lang="en-US"/>
        </a:p>
      </dgm:t>
    </dgm:pt>
    <dgm:pt modelId="{02C24324-258D-4818-A61B-0BCE48081CD0}" type="parTrans" cxnId="{F0B30F22-A476-4D74-BC08-21787E252FE5}">
      <dgm:prSet/>
      <dgm:spPr/>
      <dgm:t>
        <a:bodyPr/>
        <a:lstStyle/>
        <a:p>
          <a:endParaRPr lang="en-US"/>
        </a:p>
      </dgm:t>
    </dgm:pt>
    <dgm:pt modelId="{8CFBE3C5-AF31-4C73-865E-7D664D6D2D2E}" type="sibTrans" cxnId="{F0B30F22-A476-4D74-BC08-21787E252FE5}">
      <dgm:prSet/>
      <dgm:spPr/>
      <dgm:t>
        <a:bodyPr/>
        <a:lstStyle/>
        <a:p>
          <a:endParaRPr lang="en-US"/>
        </a:p>
      </dgm:t>
    </dgm:pt>
    <dgm:pt modelId="{D69D0770-AD07-405E-9C2A-0DEDAD095E86}">
      <dgm:prSet custT="1"/>
      <dgm:spPr/>
      <dgm:t>
        <a:bodyPr/>
        <a:lstStyle/>
        <a:p>
          <a:r>
            <a:rPr lang="en-US" sz="2800" b="0" i="0" dirty="0"/>
            <a:t>Easier to access music</a:t>
          </a:r>
          <a:endParaRPr lang="en-US" sz="2800" dirty="0"/>
        </a:p>
      </dgm:t>
    </dgm:pt>
    <dgm:pt modelId="{8D01E86C-738F-494F-97B1-3DBA045FC985}" type="parTrans" cxnId="{2FB38B50-04FC-407B-8D27-286DD031CBDB}">
      <dgm:prSet/>
      <dgm:spPr/>
      <dgm:t>
        <a:bodyPr/>
        <a:lstStyle/>
        <a:p>
          <a:endParaRPr lang="en-US"/>
        </a:p>
      </dgm:t>
    </dgm:pt>
    <dgm:pt modelId="{AE2E01CE-65AE-4EA6-A226-4CEA9B17DFC6}" type="sibTrans" cxnId="{2FB38B50-04FC-407B-8D27-286DD031CBDB}">
      <dgm:prSet/>
      <dgm:spPr/>
      <dgm:t>
        <a:bodyPr/>
        <a:lstStyle/>
        <a:p>
          <a:endParaRPr lang="en-US"/>
        </a:p>
      </dgm:t>
    </dgm:pt>
    <dgm:pt modelId="{E05A0BB3-9884-48F7-89E8-621FFCC2CBDB}">
      <dgm:prSet custT="1"/>
      <dgm:spPr/>
      <dgm:t>
        <a:bodyPr/>
        <a:lstStyle/>
        <a:p>
          <a:r>
            <a:rPr lang="en-US" sz="2800" b="0" i="0" dirty="0"/>
            <a:t>Millions of available songs </a:t>
          </a:r>
          <a:endParaRPr lang="en-US" sz="2800" dirty="0"/>
        </a:p>
      </dgm:t>
    </dgm:pt>
    <dgm:pt modelId="{7BA2AEA8-2AC4-4B9E-9BE8-115980CED082}" type="parTrans" cxnId="{32F9EEB4-BEFF-4D09-B31C-7CA962D537CB}">
      <dgm:prSet/>
      <dgm:spPr/>
      <dgm:t>
        <a:bodyPr/>
        <a:lstStyle/>
        <a:p>
          <a:endParaRPr lang="en-US"/>
        </a:p>
      </dgm:t>
    </dgm:pt>
    <dgm:pt modelId="{3D655A83-0DF5-432B-8AE3-11206B32F1F2}" type="sibTrans" cxnId="{32F9EEB4-BEFF-4D09-B31C-7CA962D537CB}">
      <dgm:prSet/>
      <dgm:spPr/>
      <dgm:t>
        <a:bodyPr/>
        <a:lstStyle/>
        <a:p>
          <a:endParaRPr lang="en-US"/>
        </a:p>
      </dgm:t>
    </dgm:pt>
    <dgm:pt modelId="{5A1F5EA3-0D66-4042-9093-C31E66383C57}">
      <dgm:prSet custT="1"/>
      <dgm:spPr/>
      <dgm:t>
        <a:bodyPr/>
        <a:lstStyle/>
        <a:p>
          <a:r>
            <a:rPr lang="en-US" sz="2800" b="0" i="0" dirty="0"/>
            <a:t>Paradox of Choice</a:t>
          </a:r>
          <a:endParaRPr lang="en-US" sz="2800" dirty="0"/>
        </a:p>
      </dgm:t>
    </dgm:pt>
    <dgm:pt modelId="{3189E8DD-F001-4858-8405-B333F28DA99F}" type="parTrans" cxnId="{38F49C4A-7404-4272-9B7C-1653A0E8B374}">
      <dgm:prSet/>
      <dgm:spPr/>
      <dgm:t>
        <a:bodyPr/>
        <a:lstStyle/>
        <a:p>
          <a:endParaRPr lang="en-US"/>
        </a:p>
      </dgm:t>
    </dgm:pt>
    <dgm:pt modelId="{BE1E924C-CDAA-419F-82D0-262EFA4A2E05}" type="sibTrans" cxnId="{38F49C4A-7404-4272-9B7C-1653A0E8B374}">
      <dgm:prSet/>
      <dgm:spPr/>
      <dgm:t>
        <a:bodyPr/>
        <a:lstStyle/>
        <a:p>
          <a:endParaRPr lang="en-US"/>
        </a:p>
      </dgm:t>
    </dgm:pt>
    <dgm:pt modelId="{91100090-40E1-3E4E-9D1F-A3BC5164987C}" type="pres">
      <dgm:prSet presAssocID="{0500CF7E-C4E6-4B6C-8815-636FE69DA279}" presName="Name0" presStyleCnt="0">
        <dgm:presLayoutVars>
          <dgm:dir/>
          <dgm:animLvl val="lvl"/>
          <dgm:resizeHandles val="exact"/>
        </dgm:presLayoutVars>
      </dgm:prSet>
      <dgm:spPr/>
    </dgm:pt>
    <dgm:pt modelId="{2DE8F370-0C77-EC4A-997B-59A24F731CAA}" type="pres">
      <dgm:prSet presAssocID="{F6F95380-080A-4E7C-BB18-08169DD52504}" presName="composite" presStyleCnt="0"/>
      <dgm:spPr/>
    </dgm:pt>
    <dgm:pt modelId="{8AEE5EAA-B57E-AD4A-ADAC-69AC3C243D29}" type="pres">
      <dgm:prSet presAssocID="{F6F95380-080A-4E7C-BB18-08169DD52504}" presName="parTx" presStyleLbl="alignNode1" presStyleIdx="0" presStyleCnt="1" custScaleY="101365">
        <dgm:presLayoutVars>
          <dgm:chMax val="0"/>
          <dgm:chPref val="0"/>
          <dgm:bulletEnabled val="1"/>
        </dgm:presLayoutVars>
      </dgm:prSet>
      <dgm:spPr/>
    </dgm:pt>
    <dgm:pt modelId="{2B0085BB-8F13-984E-A61D-621D2BCD1C96}" type="pres">
      <dgm:prSet presAssocID="{F6F95380-080A-4E7C-BB18-08169DD52504}" presName="desTx" presStyleLbl="alignAccFollowNode1" presStyleIdx="0" presStyleCnt="1">
        <dgm:presLayoutVars>
          <dgm:bulletEnabled val="1"/>
        </dgm:presLayoutVars>
      </dgm:prSet>
      <dgm:spPr/>
    </dgm:pt>
  </dgm:ptLst>
  <dgm:cxnLst>
    <dgm:cxn modelId="{F0B30F22-A476-4D74-BC08-21787E252FE5}" srcId="{0500CF7E-C4E6-4B6C-8815-636FE69DA279}" destId="{F6F95380-080A-4E7C-BB18-08169DD52504}" srcOrd="0" destOrd="0" parTransId="{02C24324-258D-4818-A61B-0BCE48081CD0}" sibTransId="{8CFBE3C5-AF31-4C73-865E-7D664D6D2D2E}"/>
    <dgm:cxn modelId="{F02ED044-52C9-F94A-A269-37080D554AC9}" type="presOf" srcId="{0500CF7E-C4E6-4B6C-8815-636FE69DA279}" destId="{91100090-40E1-3E4E-9D1F-A3BC5164987C}" srcOrd="0" destOrd="0" presId="urn:microsoft.com/office/officeart/2005/8/layout/hList1"/>
    <dgm:cxn modelId="{38F49C4A-7404-4272-9B7C-1653A0E8B374}" srcId="{F6F95380-080A-4E7C-BB18-08169DD52504}" destId="{5A1F5EA3-0D66-4042-9093-C31E66383C57}" srcOrd="2" destOrd="0" parTransId="{3189E8DD-F001-4858-8405-B333F28DA99F}" sibTransId="{BE1E924C-CDAA-419F-82D0-262EFA4A2E05}"/>
    <dgm:cxn modelId="{2FB38B50-04FC-407B-8D27-286DD031CBDB}" srcId="{F6F95380-080A-4E7C-BB18-08169DD52504}" destId="{D69D0770-AD07-405E-9C2A-0DEDAD095E86}" srcOrd="0" destOrd="0" parTransId="{8D01E86C-738F-494F-97B1-3DBA045FC985}" sibTransId="{AE2E01CE-65AE-4EA6-A226-4CEA9B17DFC6}"/>
    <dgm:cxn modelId="{A28F3768-74E9-5747-AEC8-AAA27DBB2F0A}" type="presOf" srcId="{F6F95380-080A-4E7C-BB18-08169DD52504}" destId="{8AEE5EAA-B57E-AD4A-ADAC-69AC3C243D29}" srcOrd="0" destOrd="0" presId="urn:microsoft.com/office/officeart/2005/8/layout/hList1"/>
    <dgm:cxn modelId="{4361FF90-25EA-1645-8B16-D30CAAEE63A0}" type="presOf" srcId="{E05A0BB3-9884-48F7-89E8-621FFCC2CBDB}" destId="{2B0085BB-8F13-984E-A61D-621D2BCD1C96}" srcOrd="0" destOrd="1" presId="urn:microsoft.com/office/officeart/2005/8/layout/hList1"/>
    <dgm:cxn modelId="{32F9EEB4-BEFF-4D09-B31C-7CA962D537CB}" srcId="{F6F95380-080A-4E7C-BB18-08169DD52504}" destId="{E05A0BB3-9884-48F7-89E8-621FFCC2CBDB}" srcOrd="1" destOrd="0" parTransId="{7BA2AEA8-2AC4-4B9E-9BE8-115980CED082}" sibTransId="{3D655A83-0DF5-432B-8AE3-11206B32F1F2}"/>
    <dgm:cxn modelId="{C2C76CD3-13BE-3840-9AD6-C7E33BF5D5F8}" type="presOf" srcId="{D69D0770-AD07-405E-9C2A-0DEDAD095E86}" destId="{2B0085BB-8F13-984E-A61D-621D2BCD1C96}" srcOrd="0" destOrd="0" presId="urn:microsoft.com/office/officeart/2005/8/layout/hList1"/>
    <dgm:cxn modelId="{9E7101F9-3881-3645-8757-3BE44093D866}" type="presOf" srcId="{5A1F5EA3-0D66-4042-9093-C31E66383C57}" destId="{2B0085BB-8F13-984E-A61D-621D2BCD1C96}" srcOrd="0" destOrd="2" presId="urn:microsoft.com/office/officeart/2005/8/layout/hList1"/>
    <dgm:cxn modelId="{1DB4EB88-2955-544D-A663-29994691E211}" type="presParOf" srcId="{91100090-40E1-3E4E-9D1F-A3BC5164987C}" destId="{2DE8F370-0C77-EC4A-997B-59A24F731CAA}" srcOrd="0" destOrd="0" presId="urn:microsoft.com/office/officeart/2005/8/layout/hList1"/>
    <dgm:cxn modelId="{3ED92D1B-000A-E54B-A258-CC17356D9A15}" type="presParOf" srcId="{2DE8F370-0C77-EC4A-997B-59A24F731CAA}" destId="{8AEE5EAA-B57E-AD4A-ADAC-69AC3C243D29}" srcOrd="0" destOrd="0" presId="urn:microsoft.com/office/officeart/2005/8/layout/hList1"/>
    <dgm:cxn modelId="{BAAB027F-CAFD-6440-B63D-22E1A648322C}" type="presParOf" srcId="{2DE8F370-0C77-EC4A-997B-59A24F731CAA}" destId="{2B0085BB-8F13-984E-A61D-621D2BCD1C96}"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00CF7E-C4E6-4B6C-8815-636FE69DA279}"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BF8E3285-E3FC-48F1-ACC2-1311265D0C9C}">
      <dgm:prSet/>
      <dgm:spPr/>
      <dgm:t>
        <a:bodyPr/>
        <a:lstStyle/>
        <a:p>
          <a:r>
            <a:rPr lang="en-US" b="0" i="0"/>
            <a:t>Stakeholders</a:t>
          </a:r>
          <a:endParaRPr lang="en-US"/>
        </a:p>
      </dgm:t>
    </dgm:pt>
    <dgm:pt modelId="{B2FB4CCA-F342-4FBB-9A82-29F06BFE6433}" type="parTrans" cxnId="{914BF7A2-B770-4AB6-911F-79BE2FE66C89}">
      <dgm:prSet/>
      <dgm:spPr/>
      <dgm:t>
        <a:bodyPr/>
        <a:lstStyle/>
        <a:p>
          <a:endParaRPr lang="en-US"/>
        </a:p>
      </dgm:t>
    </dgm:pt>
    <dgm:pt modelId="{7EA19570-81E8-45A1-B93B-EF7D547777BD}" type="sibTrans" cxnId="{914BF7A2-B770-4AB6-911F-79BE2FE66C89}">
      <dgm:prSet/>
      <dgm:spPr/>
      <dgm:t>
        <a:bodyPr/>
        <a:lstStyle/>
        <a:p>
          <a:endParaRPr lang="en-US"/>
        </a:p>
      </dgm:t>
    </dgm:pt>
    <dgm:pt modelId="{51790711-02C5-4B9C-B469-1CFFA680B348}">
      <dgm:prSet/>
      <dgm:spPr/>
      <dgm:t>
        <a:bodyPr/>
        <a:lstStyle/>
        <a:p>
          <a:r>
            <a:rPr lang="en-US" b="0" i="0"/>
            <a:t>Spotify Users</a:t>
          </a:r>
          <a:endParaRPr lang="en-US"/>
        </a:p>
      </dgm:t>
    </dgm:pt>
    <dgm:pt modelId="{FA0E56C3-7A11-4F01-AF75-57F22E1E595D}" type="parTrans" cxnId="{A4CAECB6-96F3-42B5-8298-3A5FB1A34FA3}">
      <dgm:prSet/>
      <dgm:spPr/>
      <dgm:t>
        <a:bodyPr/>
        <a:lstStyle/>
        <a:p>
          <a:endParaRPr lang="en-US"/>
        </a:p>
      </dgm:t>
    </dgm:pt>
    <dgm:pt modelId="{44AA9744-7243-49A6-BF88-E7E77834A9A3}" type="sibTrans" cxnId="{A4CAECB6-96F3-42B5-8298-3A5FB1A34FA3}">
      <dgm:prSet/>
      <dgm:spPr/>
      <dgm:t>
        <a:bodyPr/>
        <a:lstStyle/>
        <a:p>
          <a:endParaRPr lang="en-US"/>
        </a:p>
      </dgm:t>
    </dgm:pt>
    <dgm:pt modelId="{EC82A8F3-D9CB-44B7-9775-9E78B20BF776}">
      <dgm:prSet/>
      <dgm:spPr/>
      <dgm:t>
        <a:bodyPr/>
        <a:lstStyle/>
        <a:p>
          <a:r>
            <a:rPr lang="en-US" b="0" i="0" dirty="0"/>
            <a:t>DJs</a:t>
          </a:r>
          <a:endParaRPr lang="en-US" dirty="0"/>
        </a:p>
      </dgm:t>
    </dgm:pt>
    <dgm:pt modelId="{2FCCA1E6-1463-4F07-856F-0FAEB69DB87A}" type="parTrans" cxnId="{048E3181-5CE3-48B0-B6FD-C5239BA8CF4A}">
      <dgm:prSet/>
      <dgm:spPr/>
      <dgm:t>
        <a:bodyPr/>
        <a:lstStyle/>
        <a:p>
          <a:endParaRPr lang="en-US"/>
        </a:p>
      </dgm:t>
    </dgm:pt>
    <dgm:pt modelId="{BE5914DD-F1CE-4ABC-9F46-F7CE79333FB8}" type="sibTrans" cxnId="{048E3181-5CE3-48B0-B6FD-C5239BA8CF4A}">
      <dgm:prSet/>
      <dgm:spPr/>
      <dgm:t>
        <a:bodyPr/>
        <a:lstStyle/>
        <a:p>
          <a:endParaRPr lang="en-US"/>
        </a:p>
      </dgm:t>
    </dgm:pt>
    <dgm:pt modelId="{1FC2F6E3-1C5C-4FB9-A224-4D904BF61AE4}">
      <dgm:prSet/>
      <dgm:spPr/>
      <dgm:t>
        <a:bodyPr/>
        <a:lstStyle/>
        <a:p>
          <a:r>
            <a:rPr lang="en-US" b="0" i="0"/>
            <a:t>Solution</a:t>
          </a:r>
          <a:endParaRPr lang="en-US"/>
        </a:p>
      </dgm:t>
    </dgm:pt>
    <dgm:pt modelId="{B27E925A-817D-45C4-AE19-352A9C2201AD}" type="parTrans" cxnId="{78303987-C6EC-432A-A117-29E3D0B0C10E}">
      <dgm:prSet/>
      <dgm:spPr/>
      <dgm:t>
        <a:bodyPr/>
        <a:lstStyle/>
        <a:p>
          <a:endParaRPr lang="en-US"/>
        </a:p>
      </dgm:t>
    </dgm:pt>
    <dgm:pt modelId="{60224D04-AF80-4F31-91DB-B727AA7853DA}" type="sibTrans" cxnId="{78303987-C6EC-432A-A117-29E3D0B0C10E}">
      <dgm:prSet/>
      <dgm:spPr/>
      <dgm:t>
        <a:bodyPr/>
        <a:lstStyle/>
        <a:p>
          <a:endParaRPr lang="en-US"/>
        </a:p>
      </dgm:t>
    </dgm:pt>
    <dgm:pt modelId="{515469E6-304E-482F-97E3-29DC31EBEAE5}">
      <dgm:prSet/>
      <dgm:spPr/>
      <dgm:t>
        <a:bodyPr/>
        <a:lstStyle/>
        <a:p>
          <a:r>
            <a:rPr lang="en-US" b="0" i="0" dirty="0"/>
            <a:t>Content-Based Recommendation System</a:t>
          </a:r>
          <a:endParaRPr lang="en-US" dirty="0"/>
        </a:p>
      </dgm:t>
    </dgm:pt>
    <dgm:pt modelId="{C5BD1F2B-C012-4FED-8C94-D6D612F38749}" type="parTrans" cxnId="{DE1B0447-F4B6-4B13-A486-44EA2DAC744D}">
      <dgm:prSet/>
      <dgm:spPr/>
      <dgm:t>
        <a:bodyPr/>
        <a:lstStyle/>
        <a:p>
          <a:endParaRPr lang="en-US"/>
        </a:p>
      </dgm:t>
    </dgm:pt>
    <dgm:pt modelId="{73DF35AF-B39E-410A-8395-E5C418995FED}" type="sibTrans" cxnId="{DE1B0447-F4B6-4B13-A486-44EA2DAC744D}">
      <dgm:prSet/>
      <dgm:spPr/>
      <dgm:t>
        <a:bodyPr/>
        <a:lstStyle/>
        <a:p>
          <a:endParaRPr lang="en-US"/>
        </a:p>
      </dgm:t>
    </dgm:pt>
    <dgm:pt modelId="{AC830495-BEAD-7F48-B65C-A285112FB833}">
      <dgm:prSet/>
      <dgm:spPr/>
      <dgm:t>
        <a:bodyPr/>
        <a:lstStyle/>
        <a:p>
          <a:r>
            <a:rPr lang="en-US" dirty="0"/>
            <a:t>Helps a user find similar music</a:t>
          </a:r>
        </a:p>
      </dgm:t>
    </dgm:pt>
    <dgm:pt modelId="{F81C67EC-C668-6C4E-9E73-B73C481A424E}" type="parTrans" cxnId="{11991F96-7152-8845-B253-E07282506084}">
      <dgm:prSet/>
      <dgm:spPr/>
    </dgm:pt>
    <dgm:pt modelId="{8B4224D3-A292-6249-B79C-8396C18D30EE}" type="sibTrans" cxnId="{11991F96-7152-8845-B253-E07282506084}">
      <dgm:prSet/>
      <dgm:spPr/>
    </dgm:pt>
    <dgm:pt modelId="{B27FED0F-ECB0-B04A-BCE4-A47F894CC4BA}">
      <dgm:prSet/>
      <dgm:spPr/>
      <dgm:t>
        <a:bodyPr/>
        <a:lstStyle/>
        <a:p>
          <a:r>
            <a:rPr lang="en-US" dirty="0"/>
            <a:t>Other Music-Related professionals</a:t>
          </a:r>
        </a:p>
      </dgm:t>
    </dgm:pt>
    <dgm:pt modelId="{B4A38D76-50EB-1449-B8AB-9D95B01F68AA}" type="parTrans" cxnId="{F2A1686D-6F76-0045-9010-07C1935225B9}">
      <dgm:prSet/>
      <dgm:spPr/>
    </dgm:pt>
    <dgm:pt modelId="{61B07FB4-E0F7-5042-8F54-2846E93EC7CF}" type="sibTrans" cxnId="{F2A1686D-6F76-0045-9010-07C1935225B9}">
      <dgm:prSet/>
      <dgm:spPr/>
    </dgm:pt>
    <dgm:pt modelId="{8625D968-B5FB-7544-9AA8-E91C907325EF}" type="pres">
      <dgm:prSet presAssocID="{0500CF7E-C4E6-4B6C-8815-636FE69DA279}" presName="Name0" presStyleCnt="0">
        <dgm:presLayoutVars>
          <dgm:dir/>
          <dgm:animLvl val="lvl"/>
          <dgm:resizeHandles val="exact"/>
        </dgm:presLayoutVars>
      </dgm:prSet>
      <dgm:spPr/>
    </dgm:pt>
    <dgm:pt modelId="{E3438BE8-6903-524D-8ED2-271E5B5F23C0}" type="pres">
      <dgm:prSet presAssocID="{BF8E3285-E3FC-48F1-ACC2-1311265D0C9C}" presName="composite" presStyleCnt="0"/>
      <dgm:spPr/>
    </dgm:pt>
    <dgm:pt modelId="{DE54C99E-AB4B-F141-BEE1-477DA1996101}" type="pres">
      <dgm:prSet presAssocID="{BF8E3285-E3FC-48F1-ACC2-1311265D0C9C}" presName="parTx" presStyleLbl="alignNode1" presStyleIdx="0" presStyleCnt="2">
        <dgm:presLayoutVars>
          <dgm:chMax val="0"/>
          <dgm:chPref val="0"/>
          <dgm:bulletEnabled val="1"/>
        </dgm:presLayoutVars>
      </dgm:prSet>
      <dgm:spPr/>
    </dgm:pt>
    <dgm:pt modelId="{D9B10835-56E6-504E-BD39-138886BDDB1D}" type="pres">
      <dgm:prSet presAssocID="{BF8E3285-E3FC-48F1-ACC2-1311265D0C9C}" presName="desTx" presStyleLbl="alignAccFollowNode1" presStyleIdx="0" presStyleCnt="2">
        <dgm:presLayoutVars>
          <dgm:bulletEnabled val="1"/>
        </dgm:presLayoutVars>
      </dgm:prSet>
      <dgm:spPr/>
    </dgm:pt>
    <dgm:pt modelId="{47FD26A3-C4A6-8749-A080-DB39AF779B68}" type="pres">
      <dgm:prSet presAssocID="{7EA19570-81E8-45A1-B93B-EF7D547777BD}" presName="space" presStyleCnt="0"/>
      <dgm:spPr/>
    </dgm:pt>
    <dgm:pt modelId="{5F4E24CE-6D04-AB4F-85FC-DE31B35512D6}" type="pres">
      <dgm:prSet presAssocID="{1FC2F6E3-1C5C-4FB9-A224-4D904BF61AE4}" presName="composite" presStyleCnt="0"/>
      <dgm:spPr/>
    </dgm:pt>
    <dgm:pt modelId="{4CB67C30-2B54-4E44-8E8F-A2DFF748D2F7}" type="pres">
      <dgm:prSet presAssocID="{1FC2F6E3-1C5C-4FB9-A224-4D904BF61AE4}" presName="parTx" presStyleLbl="alignNode1" presStyleIdx="1" presStyleCnt="2">
        <dgm:presLayoutVars>
          <dgm:chMax val="0"/>
          <dgm:chPref val="0"/>
          <dgm:bulletEnabled val="1"/>
        </dgm:presLayoutVars>
      </dgm:prSet>
      <dgm:spPr/>
    </dgm:pt>
    <dgm:pt modelId="{CB324283-288D-1144-B8CE-21A7B6FE8358}" type="pres">
      <dgm:prSet presAssocID="{1FC2F6E3-1C5C-4FB9-A224-4D904BF61AE4}" presName="desTx" presStyleLbl="alignAccFollowNode1" presStyleIdx="1" presStyleCnt="2">
        <dgm:presLayoutVars>
          <dgm:bulletEnabled val="1"/>
        </dgm:presLayoutVars>
      </dgm:prSet>
      <dgm:spPr/>
    </dgm:pt>
  </dgm:ptLst>
  <dgm:cxnLst>
    <dgm:cxn modelId="{FDFF1929-31F7-584C-957F-E99C15499E2A}" type="presOf" srcId="{1FC2F6E3-1C5C-4FB9-A224-4D904BF61AE4}" destId="{4CB67C30-2B54-4E44-8E8F-A2DFF748D2F7}" srcOrd="0" destOrd="0" presId="urn:microsoft.com/office/officeart/2005/8/layout/hList1"/>
    <dgm:cxn modelId="{DE1B0447-F4B6-4B13-A486-44EA2DAC744D}" srcId="{1FC2F6E3-1C5C-4FB9-A224-4D904BF61AE4}" destId="{515469E6-304E-482F-97E3-29DC31EBEAE5}" srcOrd="0" destOrd="0" parTransId="{C5BD1F2B-C012-4FED-8C94-D6D612F38749}" sibTransId="{73DF35AF-B39E-410A-8395-E5C418995FED}"/>
    <dgm:cxn modelId="{F2A1686D-6F76-0045-9010-07C1935225B9}" srcId="{BF8E3285-E3FC-48F1-ACC2-1311265D0C9C}" destId="{B27FED0F-ECB0-B04A-BCE4-A47F894CC4BA}" srcOrd="2" destOrd="0" parTransId="{B4A38D76-50EB-1449-B8AB-9D95B01F68AA}" sibTransId="{61B07FB4-E0F7-5042-8F54-2846E93EC7CF}"/>
    <dgm:cxn modelId="{FC3FB177-EBC1-E44E-834F-A8E87778F63F}" type="presOf" srcId="{51790711-02C5-4B9C-B469-1CFFA680B348}" destId="{D9B10835-56E6-504E-BD39-138886BDDB1D}" srcOrd="0" destOrd="0" presId="urn:microsoft.com/office/officeart/2005/8/layout/hList1"/>
    <dgm:cxn modelId="{D16D5B79-A5BD-9147-A57F-CD61466158CF}" type="presOf" srcId="{515469E6-304E-482F-97E3-29DC31EBEAE5}" destId="{CB324283-288D-1144-B8CE-21A7B6FE8358}" srcOrd="0" destOrd="0" presId="urn:microsoft.com/office/officeart/2005/8/layout/hList1"/>
    <dgm:cxn modelId="{B979B379-B78C-E045-90C4-FEBF8BBB5072}" type="presOf" srcId="{0500CF7E-C4E6-4B6C-8815-636FE69DA279}" destId="{8625D968-B5FB-7544-9AA8-E91C907325EF}" srcOrd="0" destOrd="0" presId="urn:microsoft.com/office/officeart/2005/8/layout/hList1"/>
    <dgm:cxn modelId="{048E3181-5CE3-48B0-B6FD-C5239BA8CF4A}" srcId="{BF8E3285-E3FC-48F1-ACC2-1311265D0C9C}" destId="{EC82A8F3-D9CB-44B7-9775-9E78B20BF776}" srcOrd="1" destOrd="0" parTransId="{2FCCA1E6-1463-4F07-856F-0FAEB69DB87A}" sibTransId="{BE5914DD-F1CE-4ABC-9F46-F7CE79333FB8}"/>
    <dgm:cxn modelId="{78303987-C6EC-432A-A117-29E3D0B0C10E}" srcId="{0500CF7E-C4E6-4B6C-8815-636FE69DA279}" destId="{1FC2F6E3-1C5C-4FB9-A224-4D904BF61AE4}" srcOrd="1" destOrd="0" parTransId="{B27E925A-817D-45C4-AE19-352A9C2201AD}" sibTransId="{60224D04-AF80-4F31-91DB-B727AA7853DA}"/>
    <dgm:cxn modelId="{11991F96-7152-8845-B253-E07282506084}" srcId="{1FC2F6E3-1C5C-4FB9-A224-4D904BF61AE4}" destId="{AC830495-BEAD-7F48-B65C-A285112FB833}" srcOrd="1" destOrd="0" parTransId="{F81C67EC-C668-6C4E-9E73-B73C481A424E}" sibTransId="{8B4224D3-A292-6249-B79C-8396C18D30EE}"/>
    <dgm:cxn modelId="{914BF7A2-B770-4AB6-911F-79BE2FE66C89}" srcId="{0500CF7E-C4E6-4B6C-8815-636FE69DA279}" destId="{BF8E3285-E3FC-48F1-ACC2-1311265D0C9C}" srcOrd="0" destOrd="0" parTransId="{B2FB4CCA-F342-4FBB-9A82-29F06BFE6433}" sibTransId="{7EA19570-81E8-45A1-B93B-EF7D547777BD}"/>
    <dgm:cxn modelId="{131718A3-8DDC-8E40-BDA7-EEDE0A578AE7}" type="presOf" srcId="{B27FED0F-ECB0-B04A-BCE4-A47F894CC4BA}" destId="{D9B10835-56E6-504E-BD39-138886BDDB1D}" srcOrd="0" destOrd="2" presId="urn:microsoft.com/office/officeart/2005/8/layout/hList1"/>
    <dgm:cxn modelId="{A4CAECB6-96F3-42B5-8298-3A5FB1A34FA3}" srcId="{BF8E3285-E3FC-48F1-ACC2-1311265D0C9C}" destId="{51790711-02C5-4B9C-B469-1CFFA680B348}" srcOrd="0" destOrd="0" parTransId="{FA0E56C3-7A11-4F01-AF75-57F22E1E595D}" sibTransId="{44AA9744-7243-49A6-BF88-E7E77834A9A3}"/>
    <dgm:cxn modelId="{DD5E67BA-7289-D941-AFD1-01623FD08E1E}" type="presOf" srcId="{EC82A8F3-D9CB-44B7-9775-9E78B20BF776}" destId="{D9B10835-56E6-504E-BD39-138886BDDB1D}" srcOrd="0" destOrd="1" presId="urn:microsoft.com/office/officeart/2005/8/layout/hList1"/>
    <dgm:cxn modelId="{C66034BE-8188-FF4A-9C7E-51237B88486C}" type="presOf" srcId="{BF8E3285-E3FC-48F1-ACC2-1311265D0C9C}" destId="{DE54C99E-AB4B-F141-BEE1-477DA1996101}" srcOrd="0" destOrd="0" presId="urn:microsoft.com/office/officeart/2005/8/layout/hList1"/>
    <dgm:cxn modelId="{9CE8D8CE-50E2-DA49-908D-C852F9520848}" type="presOf" srcId="{AC830495-BEAD-7F48-B65C-A285112FB833}" destId="{CB324283-288D-1144-B8CE-21A7B6FE8358}" srcOrd="0" destOrd="1" presId="urn:microsoft.com/office/officeart/2005/8/layout/hList1"/>
    <dgm:cxn modelId="{2E6EB310-16A0-6246-8807-1AF5A9690526}" type="presParOf" srcId="{8625D968-B5FB-7544-9AA8-E91C907325EF}" destId="{E3438BE8-6903-524D-8ED2-271E5B5F23C0}" srcOrd="0" destOrd="0" presId="urn:microsoft.com/office/officeart/2005/8/layout/hList1"/>
    <dgm:cxn modelId="{5DE07335-58B6-7A47-924C-27900512AB5E}" type="presParOf" srcId="{E3438BE8-6903-524D-8ED2-271E5B5F23C0}" destId="{DE54C99E-AB4B-F141-BEE1-477DA1996101}" srcOrd="0" destOrd="0" presId="urn:microsoft.com/office/officeart/2005/8/layout/hList1"/>
    <dgm:cxn modelId="{F324539B-F3FB-944B-9305-140CD4939D5A}" type="presParOf" srcId="{E3438BE8-6903-524D-8ED2-271E5B5F23C0}" destId="{D9B10835-56E6-504E-BD39-138886BDDB1D}" srcOrd="1" destOrd="0" presId="urn:microsoft.com/office/officeart/2005/8/layout/hList1"/>
    <dgm:cxn modelId="{FAE85211-20C6-6B43-8FAC-411666905E23}" type="presParOf" srcId="{8625D968-B5FB-7544-9AA8-E91C907325EF}" destId="{47FD26A3-C4A6-8749-A080-DB39AF779B68}" srcOrd="1" destOrd="0" presId="urn:microsoft.com/office/officeart/2005/8/layout/hList1"/>
    <dgm:cxn modelId="{BF337D7F-148D-104E-9424-124C96CA5573}" type="presParOf" srcId="{8625D968-B5FB-7544-9AA8-E91C907325EF}" destId="{5F4E24CE-6D04-AB4F-85FC-DE31B35512D6}" srcOrd="2" destOrd="0" presId="urn:microsoft.com/office/officeart/2005/8/layout/hList1"/>
    <dgm:cxn modelId="{B315D345-B731-C041-813C-B2EF67D78887}" type="presParOf" srcId="{5F4E24CE-6D04-AB4F-85FC-DE31B35512D6}" destId="{4CB67C30-2B54-4E44-8E8F-A2DFF748D2F7}" srcOrd="0" destOrd="0" presId="urn:microsoft.com/office/officeart/2005/8/layout/hList1"/>
    <dgm:cxn modelId="{9460556E-2175-1544-9F71-FDA681743212}" type="presParOf" srcId="{5F4E24CE-6D04-AB4F-85FC-DE31B35512D6}" destId="{CB324283-288D-1144-B8CE-21A7B6FE835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0905B1-3209-42BA-9283-E6E1726E47C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077900E0-7AD1-4573-9631-A961431CA07A}">
      <dgm:prSet custT="1"/>
      <dgm:spPr/>
      <dgm:t>
        <a:bodyPr/>
        <a:lstStyle/>
        <a:p>
          <a:r>
            <a:rPr lang="en-US" sz="4400" b="0" i="0" dirty="0"/>
            <a:t>Playlist/Track Vectors</a:t>
          </a:r>
          <a:endParaRPr lang="en-US" sz="4400" dirty="0"/>
        </a:p>
      </dgm:t>
    </dgm:pt>
    <dgm:pt modelId="{8BC44E26-873F-4FA5-B87C-B35336323A99}" type="parTrans" cxnId="{EE7A7049-61F9-46F9-9BE6-1F69DBA5790C}">
      <dgm:prSet/>
      <dgm:spPr/>
      <dgm:t>
        <a:bodyPr/>
        <a:lstStyle/>
        <a:p>
          <a:endParaRPr lang="en-US"/>
        </a:p>
      </dgm:t>
    </dgm:pt>
    <dgm:pt modelId="{EBFFF1FE-0F02-4ADF-BC74-6F8BA136E918}" type="sibTrans" cxnId="{EE7A7049-61F9-46F9-9BE6-1F69DBA5790C}">
      <dgm:prSet/>
      <dgm:spPr/>
      <dgm:t>
        <a:bodyPr/>
        <a:lstStyle/>
        <a:p>
          <a:endParaRPr lang="en-US"/>
        </a:p>
      </dgm:t>
    </dgm:pt>
    <dgm:pt modelId="{67414FFC-0A37-40D4-AFFA-3EB04D1F2C4E}">
      <dgm:prSet custT="1"/>
      <dgm:spPr/>
      <dgm:t>
        <a:bodyPr/>
        <a:lstStyle/>
        <a:p>
          <a:r>
            <a:rPr lang="en-US" sz="3600" b="0" i="0" dirty="0"/>
            <a:t>Audio Features</a:t>
          </a:r>
          <a:endParaRPr lang="en-US" sz="3600" dirty="0"/>
        </a:p>
      </dgm:t>
    </dgm:pt>
    <dgm:pt modelId="{6CF1BE3A-4EBF-4D6C-A83B-34A8AD7AA6BD}" type="parTrans" cxnId="{B80BFA8C-7105-43F4-8AF4-7A3D6B713990}">
      <dgm:prSet/>
      <dgm:spPr/>
      <dgm:t>
        <a:bodyPr/>
        <a:lstStyle/>
        <a:p>
          <a:endParaRPr lang="en-US"/>
        </a:p>
      </dgm:t>
    </dgm:pt>
    <dgm:pt modelId="{6800BB05-9B85-4694-996E-199FC74A4249}" type="sibTrans" cxnId="{B80BFA8C-7105-43F4-8AF4-7A3D6B713990}">
      <dgm:prSet/>
      <dgm:spPr/>
      <dgm:t>
        <a:bodyPr/>
        <a:lstStyle/>
        <a:p>
          <a:endParaRPr lang="en-US"/>
        </a:p>
      </dgm:t>
    </dgm:pt>
    <dgm:pt modelId="{F84420AD-E3CA-4541-9B6F-D66A4E367222}">
      <dgm:prSet custT="1"/>
      <dgm:spPr/>
      <dgm:t>
        <a:bodyPr/>
        <a:lstStyle/>
        <a:p>
          <a:r>
            <a:rPr lang="en-US" sz="3600" b="0" i="0" dirty="0"/>
            <a:t>Popularity</a:t>
          </a:r>
          <a:endParaRPr lang="en-US" sz="3600" dirty="0"/>
        </a:p>
      </dgm:t>
    </dgm:pt>
    <dgm:pt modelId="{E16CE273-2DA1-4683-B9FB-1F7F05BF81F1}" type="parTrans" cxnId="{80110C92-D663-4F12-A0D6-802CE53837C4}">
      <dgm:prSet/>
      <dgm:spPr/>
      <dgm:t>
        <a:bodyPr/>
        <a:lstStyle/>
        <a:p>
          <a:endParaRPr lang="en-US"/>
        </a:p>
      </dgm:t>
    </dgm:pt>
    <dgm:pt modelId="{444A7F63-74B0-462D-B98B-15124F9A0379}" type="sibTrans" cxnId="{80110C92-D663-4F12-A0D6-802CE53837C4}">
      <dgm:prSet/>
      <dgm:spPr/>
      <dgm:t>
        <a:bodyPr/>
        <a:lstStyle/>
        <a:p>
          <a:endParaRPr lang="en-US"/>
        </a:p>
      </dgm:t>
    </dgm:pt>
    <dgm:pt modelId="{5C336C89-2732-4519-8F8C-A1E4515A4109}">
      <dgm:prSet custT="1"/>
      <dgm:spPr/>
      <dgm:t>
        <a:bodyPr/>
        <a:lstStyle/>
        <a:p>
          <a:r>
            <a:rPr lang="en-US" sz="3600" b="0" i="0" dirty="0"/>
            <a:t>Genre</a:t>
          </a:r>
          <a:endParaRPr lang="en-US" sz="3600" dirty="0"/>
        </a:p>
      </dgm:t>
    </dgm:pt>
    <dgm:pt modelId="{A81FA1DC-AE82-421D-B1AF-9440D83953F9}" type="parTrans" cxnId="{B85FD2F6-AE19-4A14-9249-F4CC1140391B}">
      <dgm:prSet/>
      <dgm:spPr/>
      <dgm:t>
        <a:bodyPr/>
        <a:lstStyle/>
        <a:p>
          <a:endParaRPr lang="en-US"/>
        </a:p>
      </dgm:t>
    </dgm:pt>
    <dgm:pt modelId="{D27CD52C-B649-498B-9F41-E30448D0E4AD}" type="sibTrans" cxnId="{B85FD2F6-AE19-4A14-9249-F4CC1140391B}">
      <dgm:prSet/>
      <dgm:spPr/>
      <dgm:t>
        <a:bodyPr/>
        <a:lstStyle/>
        <a:p>
          <a:endParaRPr lang="en-US"/>
        </a:p>
      </dgm:t>
    </dgm:pt>
    <dgm:pt modelId="{DFF87243-D146-6144-B40F-CFC5FAA4A627}" type="pres">
      <dgm:prSet presAssocID="{FA0905B1-3209-42BA-9283-E6E1726E47C1}" presName="linear" presStyleCnt="0">
        <dgm:presLayoutVars>
          <dgm:animLvl val="lvl"/>
          <dgm:resizeHandles val="exact"/>
        </dgm:presLayoutVars>
      </dgm:prSet>
      <dgm:spPr/>
    </dgm:pt>
    <dgm:pt modelId="{84FC2E1D-B630-E34F-960C-C222EAA4642B}" type="pres">
      <dgm:prSet presAssocID="{077900E0-7AD1-4573-9631-A961431CA07A}" presName="parentText" presStyleLbl="node1" presStyleIdx="0" presStyleCnt="1">
        <dgm:presLayoutVars>
          <dgm:chMax val="0"/>
          <dgm:bulletEnabled val="1"/>
        </dgm:presLayoutVars>
      </dgm:prSet>
      <dgm:spPr/>
    </dgm:pt>
    <dgm:pt modelId="{764DE06C-EE80-BA48-92EB-1F11ABEE6FE0}" type="pres">
      <dgm:prSet presAssocID="{077900E0-7AD1-4573-9631-A961431CA07A}" presName="childText" presStyleLbl="revTx" presStyleIdx="0" presStyleCnt="1">
        <dgm:presLayoutVars>
          <dgm:bulletEnabled val="1"/>
        </dgm:presLayoutVars>
      </dgm:prSet>
      <dgm:spPr/>
    </dgm:pt>
  </dgm:ptLst>
  <dgm:cxnLst>
    <dgm:cxn modelId="{FE09B418-25D8-B64B-967D-89549095660E}" type="presOf" srcId="{F84420AD-E3CA-4541-9B6F-D66A4E367222}" destId="{764DE06C-EE80-BA48-92EB-1F11ABEE6FE0}" srcOrd="0" destOrd="1" presId="urn:microsoft.com/office/officeart/2005/8/layout/vList2"/>
    <dgm:cxn modelId="{EE7A7049-61F9-46F9-9BE6-1F69DBA5790C}" srcId="{FA0905B1-3209-42BA-9283-E6E1726E47C1}" destId="{077900E0-7AD1-4573-9631-A961431CA07A}" srcOrd="0" destOrd="0" parTransId="{8BC44E26-873F-4FA5-B87C-B35336323A99}" sibTransId="{EBFFF1FE-0F02-4ADF-BC74-6F8BA136E918}"/>
    <dgm:cxn modelId="{0C47C766-E2EE-F743-B457-68E025F6D18A}" type="presOf" srcId="{FA0905B1-3209-42BA-9283-E6E1726E47C1}" destId="{DFF87243-D146-6144-B40F-CFC5FAA4A627}" srcOrd="0" destOrd="0" presId="urn:microsoft.com/office/officeart/2005/8/layout/vList2"/>
    <dgm:cxn modelId="{B80BFA8C-7105-43F4-8AF4-7A3D6B713990}" srcId="{077900E0-7AD1-4573-9631-A961431CA07A}" destId="{67414FFC-0A37-40D4-AFFA-3EB04D1F2C4E}" srcOrd="0" destOrd="0" parTransId="{6CF1BE3A-4EBF-4D6C-A83B-34A8AD7AA6BD}" sibTransId="{6800BB05-9B85-4694-996E-199FC74A4249}"/>
    <dgm:cxn modelId="{80110C92-D663-4F12-A0D6-802CE53837C4}" srcId="{077900E0-7AD1-4573-9631-A961431CA07A}" destId="{F84420AD-E3CA-4541-9B6F-D66A4E367222}" srcOrd="1" destOrd="0" parTransId="{E16CE273-2DA1-4683-B9FB-1F7F05BF81F1}" sibTransId="{444A7F63-74B0-462D-B98B-15124F9A0379}"/>
    <dgm:cxn modelId="{C54FD09F-85FA-1049-B38C-29DE9FA63C3A}" type="presOf" srcId="{077900E0-7AD1-4573-9631-A961431CA07A}" destId="{84FC2E1D-B630-E34F-960C-C222EAA4642B}" srcOrd="0" destOrd="0" presId="urn:microsoft.com/office/officeart/2005/8/layout/vList2"/>
    <dgm:cxn modelId="{2608ECD4-2DE6-E04E-A781-4F3352E856C0}" type="presOf" srcId="{67414FFC-0A37-40D4-AFFA-3EB04D1F2C4E}" destId="{764DE06C-EE80-BA48-92EB-1F11ABEE6FE0}" srcOrd="0" destOrd="0" presId="urn:microsoft.com/office/officeart/2005/8/layout/vList2"/>
    <dgm:cxn modelId="{B85FD2F6-AE19-4A14-9249-F4CC1140391B}" srcId="{077900E0-7AD1-4573-9631-A961431CA07A}" destId="{5C336C89-2732-4519-8F8C-A1E4515A4109}" srcOrd="2" destOrd="0" parTransId="{A81FA1DC-AE82-421D-B1AF-9440D83953F9}" sibTransId="{D27CD52C-B649-498B-9F41-E30448D0E4AD}"/>
    <dgm:cxn modelId="{27F2F5F6-2EB7-334D-BBED-8CDE3F5BC454}" type="presOf" srcId="{5C336C89-2732-4519-8F8C-A1E4515A4109}" destId="{764DE06C-EE80-BA48-92EB-1F11ABEE6FE0}" srcOrd="0" destOrd="2" presId="urn:microsoft.com/office/officeart/2005/8/layout/vList2"/>
    <dgm:cxn modelId="{239715CC-DABB-F24B-9315-BCD6A2C875F5}" type="presParOf" srcId="{DFF87243-D146-6144-B40F-CFC5FAA4A627}" destId="{84FC2E1D-B630-E34F-960C-C222EAA4642B}" srcOrd="0" destOrd="0" presId="urn:microsoft.com/office/officeart/2005/8/layout/vList2"/>
    <dgm:cxn modelId="{EB12EE93-C490-A346-925A-BD1A7906E8D2}" type="presParOf" srcId="{DFF87243-D146-6144-B40F-CFC5FAA4A627}" destId="{764DE06C-EE80-BA48-92EB-1F11ABEE6FE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0905B1-3209-42BA-9283-E6E1726E47C1}"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077900E0-7AD1-4573-9631-A961431CA07A}">
      <dgm:prSet custT="1"/>
      <dgm:spPr/>
      <dgm:t>
        <a:bodyPr/>
        <a:lstStyle/>
        <a:p>
          <a:r>
            <a:rPr lang="en-US" sz="4400" b="0" i="0" dirty="0"/>
            <a:t>Audio Features</a:t>
          </a:r>
          <a:endParaRPr lang="en-US" sz="4400" dirty="0"/>
        </a:p>
      </dgm:t>
    </dgm:pt>
    <dgm:pt modelId="{8BC44E26-873F-4FA5-B87C-B35336323A99}" type="parTrans" cxnId="{EE7A7049-61F9-46F9-9BE6-1F69DBA5790C}">
      <dgm:prSet/>
      <dgm:spPr/>
      <dgm:t>
        <a:bodyPr/>
        <a:lstStyle/>
        <a:p>
          <a:endParaRPr lang="en-US"/>
        </a:p>
      </dgm:t>
    </dgm:pt>
    <dgm:pt modelId="{EBFFF1FE-0F02-4ADF-BC74-6F8BA136E918}" type="sibTrans" cxnId="{EE7A7049-61F9-46F9-9BE6-1F69DBA5790C}">
      <dgm:prSet/>
      <dgm:spPr/>
      <dgm:t>
        <a:bodyPr/>
        <a:lstStyle/>
        <a:p>
          <a:endParaRPr lang="en-US"/>
        </a:p>
      </dgm:t>
    </dgm:pt>
    <dgm:pt modelId="{67414FFC-0A37-40D4-AFFA-3EB04D1F2C4E}">
      <dgm:prSet custT="1"/>
      <dgm:spPr/>
      <dgm:t>
        <a:bodyPr/>
        <a:lstStyle/>
        <a:p>
          <a:r>
            <a:rPr lang="en-US" sz="3600" b="0" i="0" dirty="0"/>
            <a:t>Valence (Positive)</a:t>
          </a:r>
          <a:endParaRPr lang="en-US" sz="3600" dirty="0"/>
        </a:p>
      </dgm:t>
    </dgm:pt>
    <dgm:pt modelId="{6CF1BE3A-4EBF-4D6C-A83B-34A8AD7AA6BD}" type="parTrans" cxnId="{B80BFA8C-7105-43F4-8AF4-7A3D6B713990}">
      <dgm:prSet/>
      <dgm:spPr/>
      <dgm:t>
        <a:bodyPr/>
        <a:lstStyle/>
        <a:p>
          <a:endParaRPr lang="en-US"/>
        </a:p>
      </dgm:t>
    </dgm:pt>
    <dgm:pt modelId="{6800BB05-9B85-4694-996E-199FC74A4249}" type="sibTrans" cxnId="{B80BFA8C-7105-43F4-8AF4-7A3D6B713990}">
      <dgm:prSet/>
      <dgm:spPr/>
      <dgm:t>
        <a:bodyPr/>
        <a:lstStyle/>
        <a:p>
          <a:endParaRPr lang="en-US"/>
        </a:p>
      </dgm:t>
    </dgm:pt>
    <dgm:pt modelId="{F84420AD-E3CA-4541-9B6F-D66A4E367222}">
      <dgm:prSet custT="1"/>
      <dgm:spPr/>
      <dgm:t>
        <a:bodyPr/>
        <a:lstStyle/>
        <a:p>
          <a:r>
            <a:rPr lang="en-US" sz="3600" b="0" i="0" dirty="0"/>
            <a:t>Instrumentalness</a:t>
          </a:r>
          <a:endParaRPr lang="en-US" sz="3600" dirty="0"/>
        </a:p>
      </dgm:t>
    </dgm:pt>
    <dgm:pt modelId="{E16CE273-2DA1-4683-B9FB-1F7F05BF81F1}" type="parTrans" cxnId="{80110C92-D663-4F12-A0D6-802CE53837C4}">
      <dgm:prSet/>
      <dgm:spPr/>
      <dgm:t>
        <a:bodyPr/>
        <a:lstStyle/>
        <a:p>
          <a:endParaRPr lang="en-US"/>
        </a:p>
      </dgm:t>
    </dgm:pt>
    <dgm:pt modelId="{444A7F63-74B0-462D-B98B-15124F9A0379}" type="sibTrans" cxnId="{80110C92-D663-4F12-A0D6-802CE53837C4}">
      <dgm:prSet/>
      <dgm:spPr/>
      <dgm:t>
        <a:bodyPr/>
        <a:lstStyle/>
        <a:p>
          <a:endParaRPr lang="en-US"/>
        </a:p>
      </dgm:t>
    </dgm:pt>
    <dgm:pt modelId="{5C336C89-2732-4519-8F8C-A1E4515A4109}">
      <dgm:prSet custT="1"/>
      <dgm:spPr/>
      <dgm:t>
        <a:bodyPr/>
        <a:lstStyle/>
        <a:p>
          <a:r>
            <a:rPr lang="en-US" sz="3600" b="0" i="0" dirty="0"/>
            <a:t>Energy</a:t>
          </a:r>
          <a:endParaRPr lang="en-US" sz="3600" dirty="0"/>
        </a:p>
      </dgm:t>
    </dgm:pt>
    <dgm:pt modelId="{A81FA1DC-AE82-421D-B1AF-9440D83953F9}" type="parTrans" cxnId="{B85FD2F6-AE19-4A14-9249-F4CC1140391B}">
      <dgm:prSet/>
      <dgm:spPr/>
      <dgm:t>
        <a:bodyPr/>
        <a:lstStyle/>
        <a:p>
          <a:endParaRPr lang="en-US"/>
        </a:p>
      </dgm:t>
    </dgm:pt>
    <dgm:pt modelId="{D27CD52C-B649-498B-9F41-E30448D0E4AD}" type="sibTrans" cxnId="{B85FD2F6-AE19-4A14-9249-F4CC1140391B}">
      <dgm:prSet/>
      <dgm:spPr/>
      <dgm:t>
        <a:bodyPr/>
        <a:lstStyle/>
        <a:p>
          <a:endParaRPr lang="en-US"/>
        </a:p>
      </dgm:t>
    </dgm:pt>
    <dgm:pt modelId="{ADFF3FDC-2AC1-2D4E-AD3D-B08ADE3ECF35}">
      <dgm:prSet custT="1"/>
      <dgm:spPr/>
      <dgm:t>
        <a:bodyPr/>
        <a:lstStyle/>
        <a:p>
          <a:r>
            <a:rPr lang="en-US" sz="3600" dirty="0"/>
            <a:t>Etc.</a:t>
          </a:r>
        </a:p>
      </dgm:t>
    </dgm:pt>
    <dgm:pt modelId="{A07A1BC3-60F1-ED4F-84FD-4C2D1075009E}" type="parTrans" cxnId="{DB8937D4-C36C-374C-A337-B771027078A2}">
      <dgm:prSet/>
      <dgm:spPr/>
      <dgm:t>
        <a:bodyPr/>
        <a:lstStyle/>
        <a:p>
          <a:endParaRPr lang="en-US"/>
        </a:p>
      </dgm:t>
    </dgm:pt>
    <dgm:pt modelId="{D73C08C7-40AA-7B4D-A8AF-DF84F34A4BE3}" type="sibTrans" cxnId="{DB8937D4-C36C-374C-A337-B771027078A2}">
      <dgm:prSet/>
      <dgm:spPr/>
      <dgm:t>
        <a:bodyPr/>
        <a:lstStyle/>
        <a:p>
          <a:endParaRPr lang="en-US"/>
        </a:p>
      </dgm:t>
    </dgm:pt>
    <dgm:pt modelId="{DFF87243-D146-6144-B40F-CFC5FAA4A627}" type="pres">
      <dgm:prSet presAssocID="{FA0905B1-3209-42BA-9283-E6E1726E47C1}" presName="linear" presStyleCnt="0">
        <dgm:presLayoutVars>
          <dgm:animLvl val="lvl"/>
          <dgm:resizeHandles val="exact"/>
        </dgm:presLayoutVars>
      </dgm:prSet>
      <dgm:spPr/>
    </dgm:pt>
    <dgm:pt modelId="{84FC2E1D-B630-E34F-960C-C222EAA4642B}" type="pres">
      <dgm:prSet presAssocID="{077900E0-7AD1-4573-9631-A961431CA07A}" presName="parentText" presStyleLbl="node1" presStyleIdx="0" presStyleCnt="1" custLinFactNeighborY="-3255">
        <dgm:presLayoutVars>
          <dgm:chMax val="0"/>
          <dgm:bulletEnabled val="1"/>
        </dgm:presLayoutVars>
      </dgm:prSet>
      <dgm:spPr/>
    </dgm:pt>
    <dgm:pt modelId="{764DE06C-EE80-BA48-92EB-1F11ABEE6FE0}" type="pres">
      <dgm:prSet presAssocID="{077900E0-7AD1-4573-9631-A961431CA07A}" presName="childText" presStyleLbl="revTx" presStyleIdx="0" presStyleCnt="1">
        <dgm:presLayoutVars>
          <dgm:bulletEnabled val="1"/>
        </dgm:presLayoutVars>
      </dgm:prSet>
      <dgm:spPr/>
    </dgm:pt>
  </dgm:ptLst>
  <dgm:cxnLst>
    <dgm:cxn modelId="{FE09B418-25D8-B64B-967D-89549095660E}" type="presOf" srcId="{F84420AD-E3CA-4541-9B6F-D66A4E367222}" destId="{764DE06C-EE80-BA48-92EB-1F11ABEE6FE0}" srcOrd="0" destOrd="1" presId="urn:microsoft.com/office/officeart/2005/8/layout/vList2"/>
    <dgm:cxn modelId="{8DF5D220-F3E3-2642-A2A6-AA820A963D0D}" type="presOf" srcId="{ADFF3FDC-2AC1-2D4E-AD3D-B08ADE3ECF35}" destId="{764DE06C-EE80-BA48-92EB-1F11ABEE6FE0}" srcOrd="0" destOrd="3" presId="urn:microsoft.com/office/officeart/2005/8/layout/vList2"/>
    <dgm:cxn modelId="{EE7A7049-61F9-46F9-9BE6-1F69DBA5790C}" srcId="{FA0905B1-3209-42BA-9283-E6E1726E47C1}" destId="{077900E0-7AD1-4573-9631-A961431CA07A}" srcOrd="0" destOrd="0" parTransId="{8BC44E26-873F-4FA5-B87C-B35336323A99}" sibTransId="{EBFFF1FE-0F02-4ADF-BC74-6F8BA136E918}"/>
    <dgm:cxn modelId="{0C47C766-E2EE-F743-B457-68E025F6D18A}" type="presOf" srcId="{FA0905B1-3209-42BA-9283-E6E1726E47C1}" destId="{DFF87243-D146-6144-B40F-CFC5FAA4A627}" srcOrd="0" destOrd="0" presId="urn:microsoft.com/office/officeart/2005/8/layout/vList2"/>
    <dgm:cxn modelId="{B80BFA8C-7105-43F4-8AF4-7A3D6B713990}" srcId="{077900E0-7AD1-4573-9631-A961431CA07A}" destId="{67414FFC-0A37-40D4-AFFA-3EB04D1F2C4E}" srcOrd="0" destOrd="0" parTransId="{6CF1BE3A-4EBF-4D6C-A83B-34A8AD7AA6BD}" sibTransId="{6800BB05-9B85-4694-996E-199FC74A4249}"/>
    <dgm:cxn modelId="{80110C92-D663-4F12-A0D6-802CE53837C4}" srcId="{077900E0-7AD1-4573-9631-A961431CA07A}" destId="{F84420AD-E3CA-4541-9B6F-D66A4E367222}" srcOrd="1" destOrd="0" parTransId="{E16CE273-2DA1-4683-B9FB-1F7F05BF81F1}" sibTransId="{444A7F63-74B0-462D-B98B-15124F9A0379}"/>
    <dgm:cxn modelId="{C54FD09F-85FA-1049-B38C-29DE9FA63C3A}" type="presOf" srcId="{077900E0-7AD1-4573-9631-A961431CA07A}" destId="{84FC2E1D-B630-E34F-960C-C222EAA4642B}" srcOrd="0" destOrd="0" presId="urn:microsoft.com/office/officeart/2005/8/layout/vList2"/>
    <dgm:cxn modelId="{DB8937D4-C36C-374C-A337-B771027078A2}" srcId="{077900E0-7AD1-4573-9631-A961431CA07A}" destId="{ADFF3FDC-2AC1-2D4E-AD3D-B08ADE3ECF35}" srcOrd="3" destOrd="0" parTransId="{A07A1BC3-60F1-ED4F-84FD-4C2D1075009E}" sibTransId="{D73C08C7-40AA-7B4D-A8AF-DF84F34A4BE3}"/>
    <dgm:cxn modelId="{2608ECD4-2DE6-E04E-A781-4F3352E856C0}" type="presOf" srcId="{67414FFC-0A37-40D4-AFFA-3EB04D1F2C4E}" destId="{764DE06C-EE80-BA48-92EB-1F11ABEE6FE0}" srcOrd="0" destOrd="0" presId="urn:microsoft.com/office/officeart/2005/8/layout/vList2"/>
    <dgm:cxn modelId="{B85FD2F6-AE19-4A14-9249-F4CC1140391B}" srcId="{077900E0-7AD1-4573-9631-A961431CA07A}" destId="{5C336C89-2732-4519-8F8C-A1E4515A4109}" srcOrd="2" destOrd="0" parTransId="{A81FA1DC-AE82-421D-B1AF-9440D83953F9}" sibTransId="{D27CD52C-B649-498B-9F41-E30448D0E4AD}"/>
    <dgm:cxn modelId="{27F2F5F6-2EB7-334D-BBED-8CDE3F5BC454}" type="presOf" srcId="{5C336C89-2732-4519-8F8C-A1E4515A4109}" destId="{764DE06C-EE80-BA48-92EB-1F11ABEE6FE0}" srcOrd="0" destOrd="2" presId="urn:microsoft.com/office/officeart/2005/8/layout/vList2"/>
    <dgm:cxn modelId="{239715CC-DABB-F24B-9315-BCD6A2C875F5}" type="presParOf" srcId="{DFF87243-D146-6144-B40F-CFC5FAA4A627}" destId="{84FC2E1D-B630-E34F-960C-C222EAA4642B}" srcOrd="0" destOrd="0" presId="urn:microsoft.com/office/officeart/2005/8/layout/vList2"/>
    <dgm:cxn modelId="{EB12EE93-C490-A346-925A-BD1A7906E8D2}" type="presParOf" srcId="{DFF87243-D146-6144-B40F-CFC5FAA4A627}" destId="{764DE06C-EE80-BA48-92EB-1F11ABEE6FE0}"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A5E0D-6F9D-4513-8B02-F9AF4CB1B725}">
      <dsp:nvSpPr>
        <dsp:cNvPr id="0" name=""/>
        <dsp:cNvSpPr/>
      </dsp:nvSpPr>
      <dsp:spPr>
        <a:xfrm>
          <a:off x="668684" y="622138"/>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8C615E-E091-4414-8487-65C6EC71DE8E}">
      <dsp:nvSpPr>
        <dsp:cNvPr id="0" name=""/>
        <dsp:cNvSpPr/>
      </dsp:nvSpPr>
      <dsp:spPr>
        <a:xfrm>
          <a:off x="902684" y="856138"/>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6B1647-F805-49B7-86E9-2A91956151A6}">
      <dsp:nvSpPr>
        <dsp:cNvPr id="0" name=""/>
        <dsp:cNvSpPr/>
      </dsp:nvSpPr>
      <dsp:spPr>
        <a:xfrm>
          <a:off x="317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dirty="0"/>
            <a:t>Obtain Business Understanding</a:t>
          </a:r>
          <a:endParaRPr lang="en-US" sz="1700" kern="1200" dirty="0"/>
        </a:p>
      </dsp:txBody>
      <dsp:txXfrm>
        <a:off x="317684" y="2062138"/>
        <a:ext cx="1800000" cy="720000"/>
      </dsp:txXfrm>
    </dsp:sp>
    <dsp:sp modelId="{3DF638F1-250F-4198-9A10-669E348C9638}">
      <dsp:nvSpPr>
        <dsp:cNvPr id="0" name=""/>
        <dsp:cNvSpPr/>
      </dsp:nvSpPr>
      <dsp:spPr>
        <a:xfrm>
          <a:off x="2783684" y="622138"/>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AA76F6-E691-44A4-AB42-6FE22F88D360}">
      <dsp:nvSpPr>
        <dsp:cNvPr id="0" name=""/>
        <dsp:cNvSpPr/>
      </dsp:nvSpPr>
      <dsp:spPr>
        <a:xfrm>
          <a:off x="3017684" y="85613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C3B9D71-872D-4CCC-AD78-EFCB1DC23164}">
      <dsp:nvSpPr>
        <dsp:cNvPr id="0" name=""/>
        <dsp:cNvSpPr/>
      </dsp:nvSpPr>
      <dsp:spPr>
        <a:xfrm>
          <a:off x="2432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Understand the Data</a:t>
          </a:r>
          <a:endParaRPr lang="en-US" sz="1700" kern="1200"/>
        </a:p>
      </dsp:txBody>
      <dsp:txXfrm>
        <a:off x="2432684" y="2062138"/>
        <a:ext cx="1800000" cy="720000"/>
      </dsp:txXfrm>
    </dsp:sp>
    <dsp:sp modelId="{632A3E08-BB05-450A-819C-BA2C1F9D5D24}">
      <dsp:nvSpPr>
        <dsp:cNvPr id="0" name=""/>
        <dsp:cNvSpPr/>
      </dsp:nvSpPr>
      <dsp:spPr>
        <a:xfrm>
          <a:off x="4898684" y="622138"/>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0984C1-6855-4273-921E-10532CDE568B}">
      <dsp:nvSpPr>
        <dsp:cNvPr id="0" name=""/>
        <dsp:cNvSpPr/>
      </dsp:nvSpPr>
      <dsp:spPr>
        <a:xfrm>
          <a:off x="5132684" y="85613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2C4CB6D-581A-437B-9386-7B851EEF9D2F}">
      <dsp:nvSpPr>
        <dsp:cNvPr id="0" name=""/>
        <dsp:cNvSpPr/>
      </dsp:nvSpPr>
      <dsp:spPr>
        <a:xfrm>
          <a:off x="4547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Prepare Data for Modeling</a:t>
          </a:r>
          <a:endParaRPr lang="en-US" sz="1700" kern="1200"/>
        </a:p>
      </dsp:txBody>
      <dsp:txXfrm>
        <a:off x="4547684" y="2062138"/>
        <a:ext cx="1800000" cy="720000"/>
      </dsp:txXfrm>
    </dsp:sp>
    <dsp:sp modelId="{EEA6BA18-AC3E-49E8-A458-772DABC2EE11}">
      <dsp:nvSpPr>
        <dsp:cNvPr id="0" name=""/>
        <dsp:cNvSpPr/>
      </dsp:nvSpPr>
      <dsp:spPr>
        <a:xfrm>
          <a:off x="7013685" y="622138"/>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385F36-596F-46FA-9197-0E54A5ACFC66}">
      <dsp:nvSpPr>
        <dsp:cNvPr id="0" name=""/>
        <dsp:cNvSpPr/>
      </dsp:nvSpPr>
      <dsp:spPr>
        <a:xfrm>
          <a:off x="7247685" y="85613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A2E110-96FE-4F69-B947-ACBDF21ED8C2}">
      <dsp:nvSpPr>
        <dsp:cNvPr id="0" name=""/>
        <dsp:cNvSpPr/>
      </dsp:nvSpPr>
      <dsp:spPr>
        <a:xfrm>
          <a:off x="6662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Create Models</a:t>
          </a:r>
          <a:endParaRPr lang="en-US" sz="1700" kern="1200"/>
        </a:p>
      </dsp:txBody>
      <dsp:txXfrm>
        <a:off x="6662684" y="2062138"/>
        <a:ext cx="1800000" cy="720000"/>
      </dsp:txXfrm>
    </dsp:sp>
    <dsp:sp modelId="{F27D05E5-4773-4DEF-AAB0-C1254D4C6DD6}">
      <dsp:nvSpPr>
        <dsp:cNvPr id="0" name=""/>
        <dsp:cNvSpPr/>
      </dsp:nvSpPr>
      <dsp:spPr>
        <a:xfrm>
          <a:off x="9128685" y="622138"/>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825265-C869-493E-B159-B4FD36BF1465}">
      <dsp:nvSpPr>
        <dsp:cNvPr id="0" name=""/>
        <dsp:cNvSpPr/>
      </dsp:nvSpPr>
      <dsp:spPr>
        <a:xfrm>
          <a:off x="9362684" y="85613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E857A4-DC22-4F8D-87DE-22C8D4BF2784}">
      <dsp:nvSpPr>
        <dsp:cNvPr id="0" name=""/>
        <dsp:cNvSpPr/>
      </dsp:nvSpPr>
      <dsp:spPr>
        <a:xfrm>
          <a:off x="8777685"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0" i="0" kern="1200"/>
            <a:t>Generate Results</a:t>
          </a:r>
          <a:endParaRPr lang="en-US" sz="1700" kern="1200"/>
        </a:p>
      </dsp:txBody>
      <dsp:txXfrm>
        <a:off x="8777685" y="2062138"/>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EE5EAA-B57E-AD4A-ADAC-69AC3C243D29}">
      <dsp:nvSpPr>
        <dsp:cNvPr id="0" name=""/>
        <dsp:cNvSpPr/>
      </dsp:nvSpPr>
      <dsp:spPr>
        <a:xfrm>
          <a:off x="0" y="25933"/>
          <a:ext cx="4802031" cy="1686028"/>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7152" tIns="186944" rIns="327152" bIns="186944" numCol="1" spcCol="1270" anchor="ctr" anchorCtr="0">
          <a:noAutofit/>
        </a:bodyPr>
        <a:lstStyle/>
        <a:p>
          <a:pPr marL="0" lvl="0" indent="0" algn="ctr" defTabSz="2044700">
            <a:lnSpc>
              <a:spcPct val="90000"/>
            </a:lnSpc>
            <a:spcBef>
              <a:spcPct val="0"/>
            </a:spcBef>
            <a:spcAft>
              <a:spcPct val="35000"/>
            </a:spcAft>
            <a:buNone/>
          </a:pPr>
          <a:r>
            <a:rPr lang="en-US" sz="4600" b="0" i="0" kern="1200"/>
            <a:t>Business Problem</a:t>
          </a:r>
          <a:endParaRPr lang="en-US" sz="4600" kern="1200"/>
        </a:p>
      </dsp:txBody>
      <dsp:txXfrm>
        <a:off x="0" y="25933"/>
        <a:ext cx="4802031" cy="1686028"/>
      </dsp:txXfrm>
    </dsp:sp>
    <dsp:sp modelId="{2B0085BB-8F13-984E-A61D-621D2BCD1C96}">
      <dsp:nvSpPr>
        <dsp:cNvPr id="0" name=""/>
        <dsp:cNvSpPr/>
      </dsp:nvSpPr>
      <dsp:spPr>
        <a:xfrm>
          <a:off x="0" y="1700610"/>
          <a:ext cx="4802031" cy="2083454"/>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b="0" i="0" kern="1200" dirty="0"/>
            <a:t>Easier to access music</a:t>
          </a:r>
          <a:endParaRPr lang="en-US" sz="2800" kern="1200" dirty="0"/>
        </a:p>
        <a:p>
          <a:pPr marL="285750" lvl="1" indent="-285750" algn="l" defTabSz="1244600">
            <a:lnSpc>
              <a:spcPct val="90000"/>
            </a:lnSpc>
            <a:spcBef>
              <a:spcPct val="0"/>
            </a:spcBef>
            <a:spcAft>
              <a:spcPct val="15000"/>
            </a:spcAft>
            <a:buChar char="•"/>
          </a:pPr>
          <a:r>
            <a:rPr lang="en-US" sz="2800" b="0" i="0" kern="1200" dirty="0"/>
            <a:t>Millions of available songs </a:t>
          </a:r>
          <a:endParaRPr lang="en-US" sz="2800" kern="1200" dirty="0"/>
        </a:p>
        <a:p>
          <a:pPr marL="285750" lvl="1" indent="-285750" algn="l" defTabSz="1244600">
            <a:lnSpc>
              <a:spcPct val="90000"/>
            </a:lnSpc>
            <a:spcBef>
              <a:spcPct val="0"/>
            </a:spcBef>
            <a:spcAft>
              <a:spcPct val="15000"/>
            </a:spcAft>
            <a:buChar char="•"/>
          </a:pPr>
          <a:r>
            <a:rPr lang="en-US" sz="2800" b="0" i="0" kern="1200" dirty="0"/>
            <a:t>Paradox of Choice</a:t>
          </a:r>
          <a:endParaRPr lang="en-US" sz="2800" kern="1200" dirty="0"/>
        </a:p>
      </dsp:txBody>
      <dsp:txXfrm>
        <a:off x="0" y="1700610"/>
        <a:ext cx="4802031" cy="20834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4C99E-AB4B-F141-BEE1-477DA1996101}">
      <dsp:nvSpPr>
        <dsp:cNvPr id="0" name=""/>
        <dsp:cNvSpPr/>
      </dsp:nvSpPr>
      <dsp:spPr>
        <a:xfrm>
          <a:off x="53" y="8370"/>
          <a:ext cx="5091244" cy="835200"/>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0" i="0" kern="1200"/>
            <a:t>Stakeholders</a:t>
          </a:r>
          <a:endParaRPr lang="en-US" sz="2900" kern="1200"/>
        </a:p>
      </dsp:txBody>
      <dsp:txXfrm>
        <a:off x="53" y="8370"/>
        <a:ext cx="5091244" cy="835200"/>
      </dsp:txXfrm>
    </dsp:sp>
    <dsp:sp modelId="{D9B10835-56E6-504E-BD39-138886BDDB1D}">
      <dsp:nvSpPr>
        <dsp:cNvPr id="0" name=""/>
        <dsp:cNvSpPr/>
      </dsp:nvSpPr>
      <dsp:spPr>
        <a:xfrm>
          <a:off x="53" y="843570"/>
          <a:ext cx="5091244" cy="2552335"/>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b="0" i="0" kern="1200"/>
            <a:t>Spotify Users</a:t>
          </a:r>
          <a:endParaRPr lang="en-US" sz="2900" kern="1200"/>
        </a:p>
        <a:p>
          <a:pPr marL="285750" lvl="1" indent="-285750" algn="l" defTabSz="1289050">
            <a:lnSpc>
              <a:spcPct val="90000"/>
            </a:lnSpc>
            <a:spcBef>
              <a:spcPct val="0"/>
            </a:spcBef>
            <a:spcAft>
              <a:spcPct val="15000"/>
            </a:spcAft>
            <a:buChar char="•"/>
          </a:pPr>
          <a:r>
            <a:rPr lang="en-US" sz="2900" b="0" i="0" kern="1200" dirty="0"/>
            <a:t>DJs</a:t>
          </a:r>
          <a:endParaRPr lang="en-US" sz="2900" kern="1200" dirty="0"/>
        </a:p>
        <a:p>
          <a:pPr marL="285750" lvl="1" indent="-285750" algn="l" defTabSz="1289050">
            <a:lnSpc>
              <a:spcPct val="90000"/>
            </a:lnSpc>
            <a:spcBef>
              <a:spcPct val="0"/>
            </a:spcBef>
            <a:spcAft>
              <a:spcPct val="15000"/>
            </a:spcAft>
            <a:buChar char="•"/>
          </a:pPr>
          <a:r>
            <a:rPr lang="en-US" sz="2900" kern="1200" dirty="0"/>
            <a:t>Other Music-Related professionals</a:t>
          </a:r>
        </a:p>
      </dsp:txBody>
      <dsp:txXfrm>
        <a:off x="53" y="843570"/>
        <a:ext cx="5091244" cy="2552335"/>
      </dsp:txXfrm>
    </dsp:sp>
    <dsp:sp modelId="{4CB67C30-2B54-4E44-8E8F-A2DFF748D2F7}">
      <dsp:nvSpPr>
        <dsp:cNvPr id="0" name=""/>
        <dsp:cNvSpPr/>
      </dsp:nvSpPr>
      <dsp:spPr>
        <a:xfrm>
          <a:off x="5804072" y="8370"/>
          <a:ext cx="5091244" cy="835200"/>
        </a:xfrm>
        <a:prstGeom prst="rect">
          <a:avLst/>
        </a:prstGeom>
        <a:solidFill>
          <a:schemeClr val="accent5">
            <a:hueOff val="-2627937"/>
            <a:satOff val="-17848"/>
            <a:lumOff val="-7451"/>
            <a:alphaOff val="0"/>
          </a:schemeClr>
        </a:solidFill>
        <a:ln w="19050" cap="rnd" cmpd="sng" algn="ctr">
          <a:solidFill>
            <a:schemeClr val="accent5">
              <a:hueOff val="-2627937"/>
              <a:satOff val="-17848"/>
              <a:lumOff val="-7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b="0" i="0" kern="1200"/>
            <a:t>Solution</a:t>
          </a:r>
          <a:endParaRPr lang="en-US" sz="2900" kern="1200"/>
        </a:p>
      </dsp:txBody>
      <dsp:txXfrm>
        <a:off x="5804072" y="8370"/>
        <a:ext cx="5091244" cy="835200"/>
      </dsp:txXfrm>
    </dsp:sp>
    <dsp:sp modelId="{CB324283-288D-1144-B8CE-21A7B6FE8358}">
      <dsp:nvSpPr>
        <dsp:cNvPr id="0" name=""/>
        <dsp:cNvSpPr/>
      </dsp:nvSpPr>
      <dsp:spPr>
        <a:xfrm>
          <a:off x="5804072" y="843570"/>
          <a:ext cx="5091244" cy="2552335"/>
        </a:xfrm>
        <a:prstGeom prst="rect">
          <a:avLst/>
        </a:prstGeom>
        <a:solidFill>
          <a:schemeClr val="accent5">
            <a:tint val="40000"/>
            <a:alpha val="90000"/>
            <a:hueOff val="-3188598"/>
            <a:satOff val="-21305"/>
            <a:lumOff val="-2087"/>
            <a:alphaOff val="0"/>
          </a:schemeClr>
        </a:solidFill>
        <a:ln w="19050" cap="rnd" cmpd="sng" algn="ctr">
          <a:solidFill>
            <a:schemeClr val="accent5">
              <a:tint val="40000"/>
              <a:alpha val="90000"/>
              <a:hueOff val="-3188598"/>
              <a:satOff val="-21305"/>
              <a:lumOff val="-208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b="0" i="0" kern="1200" dirty="0"/>
            <a:t>Content-Based Recommendation System</a:t>
          </a:r>
          <a:endParaRPr lang="en-US" sz="2900" kern="1200" dirty="0"/>
        </a:p>
        <a:p>
          <a:pPr marL="285750" lvl="1" indent="-285750" algn="l" defTabSz="1289050">
            <a:lnSpc>
              <a:spcPct val="90000"/>
            </a:lnSpc>
            <a:spcBef>
              <a:spcPct val="0"/>
            </a:spcBef>
            <a:spcAft>
              <a:spcPct val="15000"/>
            </a:spcAft>
            <a:buChar char="•"/>
          </a:pPr>
          <a:r>
            <a:rPr lang="en-US" sz="2900" kern="1200" dirty="0"/>
            <a:t>Helps a user find similar music</a:t>
          </a:r>
        </a:p>
      </dsp:txBody>
      <dsp:txXfrm>
        <a:off x="5804072" y="843570"/>
        <a:ext cx="5091244" cy="25523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C2E1D-B630-E34F-960C-C222EAA4642B}">
      <dsp:nvSpPr>
        <dsp:cNvPr id="0" name=""/>
        <dsp:cNvSpPr/>
      </dsp:nvSpPr>
      <dsp:spPr>
        <a:xfrm>
          <a:off x="0" y="613190"/>
          <a:ext cx="6499895" cy="1216800"/>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0" i="0" kern="1200" dirty="0"/>
            <a:t>Playlist/Track Vectors</a:t>
          </a:r>
          <a:endParaRPr lang="en-US" sz="4400" kern="1200" dirty="0"/>
        </a:p>
      </dsp:txBody>
      <dsp:txXfrm>
        <a:off x="59399" y="672589"/>
        <a:ext cx="6381097" cy="1098002"/>
      </dsp:txXfrm>
    </dsp:sp>
    <dsp:sp modelId="{764DE06C-EE80-BA48-92EB-1F11ABEE6FE0}">
      <dsp:nvSpPr>
        <dsp:cNvPr id="0" name=""/>
        <dsp:cNvSpPr/>
      </dsp:nvSpPr>
      <dsp:spPr>
        <a:xfrm>
          <a:off x="0" y="1829990"/>
          <a:ext cx="6499895" cy="1850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372" tIns="45720" rIns="256032" bIns="45720" numCol="1" spcCol="1270" anchor="t" anchorCtr="0">
          <a:noAutofit/>
        </a:bodyPr>
        <a:lstStyle/>
        <a:p>
          <a:pPr marL="285750" lvl="1" indent="-285750" algn="l" defTabSz="1600200">
            <a:lnSpc>
              <a:spcPct val="90000"/>
            </a:lnSpc>
            <a:spcBef>
              <a:spcPct val="0"/>
            </a:spcBef>
            <a:spcAft>
              <a:spcPct val="20000"/>
            </a:spcAft>
            <a:buChar char="•"/>
          </a:pPr>
          <a:r>
            <a:rPr lang="en-US" sz="3600" b="0" i="0" kern="1200" dirty="0"/>
            <a:t>Audio Features</a:t>
          </a:r>
          <a:endParaRPr lang="en-US" sz="3600" kern="1200" dirty="0"/>
        </a:p>
        <a:p>
          <a:pPr marL="285750" lvl="1" indent="-285750" algn="l" defTabSz="1600200">
            <a:lnSpc>
              <a:spcPct val="90000"/>
            </a:lnSpc>
            <a:spcBef>
              <a:spcPct val="0"/>
            </a:spcBef>
            <a:spcAft>
              <a:spcPct val="20000"/>
            </a:spcAft>
            <a:buChar char="•"/>
          </a:pPr>
          <a:r>
            <a:rPr lang="en-US" sz="3600" b="0" i="0" kern="1200" dirty="0"/>
            <a:t>Popularity</a:t>
          </a:r>
          <a:endParaRPr lang="en-US" sz="3600" kern="1200" dirty="0"/>
        </a:p>
        <a:p>
          <a:pPr marL="285750" lvl="1" indent="-285750" algn="l" defTabSz="1600200">
            <a:lnSpc>
              <a:spcPct val="90000"/>
            </a:lnSpc>
            <a:spcBef>
              <a:spcPct val="0"/>
            </a:spcBef>
            <a:spcAft>
              <a:spcPct val="20000"/>
            </a:spcAft>
            <a:buChar char="•"/>
          </a:pPr>
          <a:r>
            <a:rPr lang="en-US" sz="3600" b="0" i="0" kern="1200" dirty="0"/>
            <a:t>Genre</a:t>
          </a:r>
          <a:endParaRPr lang="en-US" sz="3600" kern="1200" dirty="0"/>
        </a:p>
      </dsp:txBody>
      <dsp:txXfrm>
        <a:off x="0" y="1829990"/>
        <a:ext cx="6499895" cy="18500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FC2E1D-B630-E34F-960C-C222EAA4642B}">
      <dsp:nvSpPr>
        <dsp:cNvPr id="0" name=""/>
        <dsp:cNvSpPr/>
      </dsp:nvSpPr>
      <dsp:spPr>
        <a:xfrm>
          <a:off x="0" y="212611"/>
          <a:ext cx="6499895" cy="1216800"/>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0" i="0" kern="1200" dirty="0"/>
            <a:t>Audio Features</a:t>
          </a:r>
          <a:endParaRPr lang="en-US" sz="4400" kern="1200" dirty="0"/>
        </a:p>
      </dsp:txBody>
      <dsp:txXfrm>
        <a:off x="59399" y="272010"/>
        <a:ext cx="6381097" cy="1098002"/>
      </dsp:txXfrm>
    </dsp:sp>
    <dsp:sp modelId="{764DE06C-EE80-BA48-92EB-1F11ABEE6FE0}">
      <dsp:nvSpPr>
        <dsp:cNvPr id="0" name=""/>
        <dsp:cNvSpPr/>
      </dsp:nvSpPr>
      <dsp:spPr>
        <a:xfrm>
          <a:off x="0" y="1510434"/>
          <a:ext cx="6499895" cy="248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372" tIns="45720" rIns="256032" bIns="45720" numCol="1" spcCol="1270" anchor="t" anchorCtr="0">
          <a:noAutofit/>
        </a:bodyPr>
        <a:lstStyle/>
        <a:p>
          <a:pPr marL="285750" lvl="1" indent="-285750" algn="l" defTabSz="1600200">
            <a:lnSpc>
              <a:spcPct val="90000"/>
            </a:lnSpc>
            <a:spcBef>
              <a:spcPct val="0"/>
            </a:spcBef>
            <a:spcAft>
              <a:spcPct val="20000"/>
            </a:spcAft>
            <a:buChar char="•"/>
          </a:pPr>
          <a:r>
            <a:rPr lang="en-US" sz="3600" b="0" i="0" kern="1200" dirty="0"/>
            <a:t>Valence (Positive)</a:t>
          </a:r>
          <a:endParaRPr lang="en-US" sz="3600" kern="1200" dirty="0"/>
        </a:p>
        <a:p>
          <a:pPr marL="285750" lvl="1" indent="-285750" algn="l" defTabSz="1600200">
            <a:lnSpc>
              <a:spcPct val="90000"/>
            </a:lnSpc>
            <a:spcBef>
              <a:spcPct val="0"/>
            </a:spcBef>
            <a:spcAft>
              <a:spcPct val="20000"/>
            </a:spcAft>
            <a:buChar char="•"/>
          </a:pPr>
          <a:r>
            <a:rPr lang="en-US" sz="3600" b="0" i="0" kern="1200" dirty="0"/>
            <a:t>Instrumentalness</a:t>
          </a:r>
          <a:endParaRPr lang="en-US" sz="3600" kern="1200" dirty="0"/>
        </a:p>
        <a:p>
          <a:pPr marL="285750" lvl="1" indent="-285750" algn="l" defTabSz="1600200">
            <a:lnSpc>
              <a:spcPct val="90000"/>
            </a:lnSpc>
            <a:spcBef>
              <a:spcPct val="0"/>
            </a:spcBef>
            <a:spcAft>
              <a:spcPct val="20000"/>
            </a:spcAft>
            <a:buChar char="•"/>
          </a:pPr>
          <a:r>
            <a:rPr lang="en-US" sz="3600" b="0" i="0" kern="1200" dirty="0"/>
            <a:t>Energy</a:t>
          </a:r>
          <a:endParaRPr lang="en-US" sz="3600" kern="1200" dirty="0"/>
        </a:p>
        <a:p>
          <a:pPr marL="285750" lvl="1" indent="-285750" algn="l" defTabSz="1600200">
            <a:lnSpc>
              <a:spcPct val="90000"/>
            </a:lnSpc>
            <a:spcBef>
              <a:spcPct val="0"/>
            </a:spcBef>
            <a:spcAft>
              <a:spcPct val="20000"/>
            </a:spcAft>
            <a:buChar char="•"/>
          </a:pPr>
          <a:r>
            <a:rPr lang="en-US" sz="3600" kern="1200" dirty="0"/>
            <a:t>Etc.</a:t>
          </a:r>
        </a:p>
      </dsp:txBody>
      <dsp:txXfrm>
        <a:off x="0" y="1510434"/>
        <a:ext cx="6499895" cy="248917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7C8757-AB49-9340-83CA-3EA70774B200}" type="datetimeFigureOut">
              <a:rPr lang="en-US" smtClean="0"/>
              <a:t>6/24/22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28DB6-9156-4442-9525-AC79647DAA78}" type="slidenum">
              <a:rPr lang="en-US" smtClean="0"/>
              <a:t>‹#›</a:t>
            </a:fld>
            <a:endParaRPr lang="en-US"/>
          </a:p>
        </p:txBody>
      </p:sp>
    </p:spTree>
    <p:extLst>
      <p:ext uri="{BB962C8B-B14F-4D97-AF65-F5344CB8AC3E}">
        <p14:creationId xmlns:p14="http://schemas.microsoft.com/office/powerpoint/2010/main" val="357682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Problem: I would argue that music is now one of the easiest forms of media to consume, due to smartphone technology allowing users to access millions of songs at their fingertips. However, with all of these choices, it is hard to know where to begin when it comes to finding new music that matches someone’s preferences, and users may become overwhelmed when trying to find music</a:t>
            </a:r>
          </a:p>
          <a:p>
            <a:endParaRPr lang="en-US" dirty="0"/>
          </a:p>
        </p:txBody>
      </p:sp>
      <p:sp>
        <p:nvSpPr>
          <p:cNvPr id="4" name="Slide Number Placeholder 3"/>
          <p:cNvSpPr>
            <a:spLocks noGrp="1"/>
          </p:cNvSpPr>
          <p:nvPr>
            <p:ph type="sldNum" sz="quarter" idx="5"/>
          </p:nvPr>
        </p:nvSpPr>
        <p:spPr/>
        <p:txBody>
          <a:bodyPr/>
          <a:lstStyle/>
          <a:p>
            <a:fld id="{BCE28DB6-9156-4442-9525-AC79647DAA78}" type="slidenum">
              <a:rPr lang="en-US" smtClean="0"/>
              <a:t>3</a:t>
            </a:fld>
            <a:endParaRPr lang="en-US"/>
          </a:p>
        </p:txBody>
      </p:sp>
    </p:spTree>
    <p:extLst>
      <p:ext uri="{BB962C8B-B14F-4D97-AF65-F5344CB8AC3E}">
        <p14:creationId xmlns:p14="http://schemas.microsoft.com/office/powerpoint/2010/main" val="862981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Stakeholders: Labels looking for independent talent</a:t>
            </a:r>
          </a:p>
          <a:p>
            <a:endParaRPr lang="en-US" dirty="0"/>
          </a:p>
          <a:p>
            <a:r>
              <a:rPr lang="en-US" dirty="0"/>
              <a:t>Solution: Content-based recommendation system that can take an existing playlist of user-added songs, and suggest more songs that are similar</a:t>
            </a:r>
          </a:p>
        </p:txBody>
      </p:sp>
      <p:sp>
        <p:nvSpPr>
          <p:cNvPr id="4" name="Slide Number Placeholder 3"/>
          <p:cNvSpPr>
            <a:spLocks noGrp="1"/>
          </p:cNvSpPr>
          <p:nvPr>
            <p:ph type="sldNum" sz="quarter" idx="5"/>
          </p:nvPr>
        </p:nvSpPr>
        <p:spPr/>
        <p:txBody>
          <a:bodyPr/>
          <a:lstStyle/>
          <a:p>
            <a:fld id="{BCE28DB6-9156-4442-9525-AC79647DAA78}" type="slidenum">
              <a:rPr lang="en-US" smtClean="0"/>
              <a:t>4</a:t>
            </a:fld>
            <a:endParaRPr lang="en-US"/>
          </a:p>
        </p:txBody>
      </p:sp>
    </p:spTree>
    <p:extLst>
      <p:ext uri="{BB962C8B-B14F-4D97-AF65-F5344CB8AC3E}">
        <p14:creationId xmlns:p14="http://schemas.microsoft.com/office/powerpoint/2010/main" val="1368500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additional data for tracks such as genre and popularity</a:t>
            </a:r>
          </a:p>
        </p:txBody>
      </p:sp>
      <p:sp>
        <p:nvSpPr>
          <p:cNvPr id="4" name="Slide Number Placeholder 3"/>
          <p:cNvSpPr>
            <a:spLocks noGrp="1"/>
          </p:cNvSpPr>
          <p:nvPr>
            <p:ph type="sldNum" sz="quarter" idx="5"/>
          </p:nvPr>
        </p:nvSpPr>
        <p:spPr/>
        <p:txBody>
          <a:bodyPr/>
          <a:lstStyle/>
          <a:p>
            <a:fld id="{BCE28DB6-9156-4442-9525-AC79647DAA78}" type="slidenum">
              <a:rPr lang="en-US" smtClean="0"/>
              <a:t>6</a:t>
            </a:fld>
            <a:endParaRPr lang="en-US"/>
          </a:p>
        </p:txBody>
      </p:sp>
    </p:spTree>
    <p:extLst>
      <p:ext uri="{BB962C8B-B14F-4D97-AF65-F5344CB8AC3E}">
        <p14:creationId xmlns:p14="http://schemas.microsoft.com/office/powerpoint/2010/main" val="1871870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E28DB6-9156-4442-9525-AC79647DAA78}" type="slidenum">
              <a:rPr lang="en-US" smtClean="0"/>
              <a:t>7</a:t>
            </a:fld>
            <a:endParaRPr lang="en-US"/>
          </a:p>
        </p:txBody>
      </p:sp>
    </p:spTree>
    <p:extLst>
      <p:ext uri="{BB962C8B-B14F-4D97-AF65-F5344CB8AC3E}">
        <p14:creationId xmlns:p14="http://schemas.microsoft.com/office/powerpoint/2010/main" val="2914627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E28DB6-9156-4442-9525-AC79647DAA78}" type="slidenum">
              <a:rPr lang="en-US" smtClean="0"/>
              <a:t>8</a:t>
            </a:fld>
            <a:endParaRPr lang="en-US"/>
          </a:p>
        </p:txBody>
      </p:sp>
    </p:spTree>
    <p:extLst>
      <p:ext uri="{BB962C8B-B14F-4D97-AF65-F5344CB8AC3E}">
        <p14:creationId xmlns:p14="http://schemas.microsoft.com/office/powerpoint/2010/main" val="2272312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E28DB6-9156-4442-9525-AC79647DAA78}" type="slidenum">
              <a:rPr lang="en-US" smtClean="0"/>
              <a:t>9</a:t>
            </a:fld>
            <a:endParaRPr lang="en-US"/>
          </a:p>
        </p:txBody>
      </p:sp>
    </p:spTree>
    <p:extLst>
      <p:ext uri="{BB962C8B-B14F-4D97-AF65-F5344CB8AC3E}">
        <p14:creationId xmlns:p14="http://schemas.microsoft.com/office/powerpoint/2010/main" val="212923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E28DB6-9156-4442-9525-AC79647DAA78}" type="slidenum">
              <a:rPr lang="en-US" smtClean="0"/>
              <a:t>10</a:t>
            </a:fld>
            <a:endParaRPr lang="en-US"/>
          </a:p>
        </p:txBody>
      </p:sp>
    </p:spTree>
    <p:extLst>
      <p:ext uri="{BB962C8B-B14F-4D97-AF65-F5344CB8AC3E}">
        <p14:creationId xmlns:p14="http://schemas.microsoft.com/office/powerpoint/2010/main" val="210544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Songs pass the reasonableness test, getting mainly alternative/rock songs that captures the sound of the playlist</a:t>
            </a:r>
          </a:p>
        </p:txBody>
      </p:sp>
      <p:sp>
        <p:nvSpPr>
          <p:cNvPr id="4" name="Slide Number Placeholder 3"/>
          <p:cNvSpPr>
            <a:spLocks noGrp="1"/>
          </p:cNvSpPr>
          <p:nvPr>
            <p:ph type="sldNum" sz="quarter" idx="5"/>
          </p:nvPr>
        </p:nvSpPr>
        <p:spPr/>
        <p:txBody>
          <a:bodyPr/>
          <a:lstStyle/>
          <a:p>
            <a:fld id="{BCE28DB6-9156-4442-9525-AC79647DAA78}" type="slidenum">
              <a:rPr lang="en-US" smtClean="0"/>
              <a:t>13</a:t>
            </a:fld>
            <a:endParaRPr lang="en-US"/>
          </a:p>
        </p:txBody>
      </p:sp>
    </p:spTree>
    <p:extLst>
      <p:ext uri="{BB962C8B-B14F-4D97-AF65-F5344CB8AC3E}">
        <p14:creationId xmlns:p14="http://schemas.microsoft.com/office/powerpoint/2010/main" val="3442745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7947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6344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63575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6/24/22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9989561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6/24/22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43597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6/24/22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13295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6/24/22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32597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74905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12203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79271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6/24/22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94555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24911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6/24/22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3128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6/24/22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561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6/24/22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4367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6/24/22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6848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6/24/22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572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6/24/22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935336384"/>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ustingrisanti/dsc-capstone-project" TargetMode="External"/><Relationship Id="rId2" Type="http://schemas.openxmlformats.org/officeDocument/2006/relationships/hyperlink" Target="https://www.linkedin.com/in/justingrisanti/" TargetMode="External"/><Relationship Id="rId1" Type="http://schemas.openxmlformats.org/officeDocument/2006/relationships/slideLayout" Target="../slideLayouts/slideLayout2.xml"/><Relationship Id="rId4" Type="http://schemas.openxmlformats.org/officeDocument/2006/relationships/hyperlink" Target="https://github.com/justingrisanti"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jpeg"/><Relationship Id="rId7" Type="http://schemas.openxmlformats.org/officeDocument/2006/relationships/diagramQuickStyle" Target="../diagrams/quickStyle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6.jpeg"/><Relationship Id="rId9" Type="http://schemas.microsoft.com/office/2007/relationships/diagramDrawing" Target="../diagrams/drawing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8DB1-C6F1-C4E0-A6CB-239221AC2087}"/>
              </a:ext>
            </a:extLst>
          </p:cNvPr>
          <p:cNvSpPr>
            <a:spLocks noGrp="1"/>
          </p:cNvSpPr>
          <p:nvPr>
            <p:ph type="ctrTitle"/>
          </p:nvPr>
        </p:nvSpPr>
        <p:spPr/>
        <p:txBody>
          <a:bodyPr/>
          <a:lstStyle/>
          <a:p>
            <a:r>
              <a:rPr lang="en-US" dirty="0"/>
              <a:t>Recommendation System Using Spotify API</a:t>
            </a:r>
          </a:p>
        </p:txBody>
      </p:sp>
      <p:sp>
        <p:nvSpPr>
          <p:cNvPr id="3" name="Subtitle 2">
            <a:extLst>
              <a:ext uri="{FF2B5EF4-FFF2-40B4-BE49-F238E27FC236}">
                <a16:creationId xmlns:a16="http://schemas.microsoft.com/office/drawing/2014/main" id="{21F51F24-8BD7-5059-2A13-C421928F8BD2}"/>
              </a:ext>
            </a:extLst>
          </p:cNvPr>
          <p:cNvSpPr>
            <a:spLocks noGrp="1"/>
          </p:cNvSpPr>
          <p:nvPr>
            <p:ph type="subTitle" idx="1"/>
          </p:nvPr>
        </p:nvSpPr>
        <p:spPr/>
        <p:txBody>
          <a:bodyPr/>
          <a:lstStyle/>
          <a:p>
            <a:r>
              <a:rPr lang="en-US" dirty="0"/>
              <a:t>Justin </a:t>
            </a:r>
            <a:r>
              <a:rPr lang="en-US" dirty="0" err="1"/>
              <a:t>grisanti</a:t>
            </a:r>
            <a:endParaRPr lang="en-US" dirty="0"/>
          </a:p>
        </p:txBody>
      </p:sp>
    </p:spTree>
    <p:extLst>
      <p:ext uri="{BB962C8B-B14F-4D97-AF65-F5344CB8AC3E}">
        <p14:creationId xmlns:p14="http://schemas.microsoft.com/office/powerpoint/2010/main" val="3448375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31" name="Picture 1030">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33" name="Picture 1032">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5" name="Oval 1034">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37" name="Picture 1036">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39" name="Picture 1038">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041" name="Rectangle 1040">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FA6641-7098-A24E-8D07-55448803EE34}"/>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000" dirty="0"/>
              <a:t>Metric: Cosine Similarity</a:t>
            </a:r>
          </a:p>
        </p:txBody>
      </p:sp>
      <p:sp>
        <p:nvSpPr>
          <p:cNvPr id="1043" name="Rectangle 1042">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047"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1026" name="Picture 2" descr="Cosine similarity - Statistics for Machine Learning [Book]">
            <a:extLst>
              <a:ext uri="{FF2B5EF4-FFF2-40B4-BE49-F238E27FC236}">
                <a16:creationId xmlns:a16="http://schemas.microsoft.com/office/drawing/2014/main" id="{4338F6BC-48B8-F3DB-D0DF-5E87FDF5258E}"/>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643854" y="1013021"/>
            <a:ext cx="6270662" cy="483149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830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2"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F063923-2C14-FC92-C7E2-0D6920728F97}"/>
              </a:ext>
            </a:extLst>
          </p:cNvPr>
          <p:cNvSpPr>
            <a:spLocks noGrp="1"/>
          </p:cNvSpPr>
          <p:nvPr>
            <p:ph type="title"/>
          </p:nvPr>
        </p:nvSpPr>
        <p:spPr>
          <a:xfrm>
            <a:off x="648930" y="629267"/>
            <a:ext cx="9252154" cy="1016654"/>
          </a:xfrm>
        </p:spPr>
        <p:txBody>
          <a:bodyPr>
            <a:normAutofit/>
          </a:bodyPr>
          <a:lstStyle/>
          <a:p>
            <a:pPr>
              <a:lnSpc>
                <a:spcPct val="90000"/>
              </a:lnSpc>
            </a:pPr>
            <a:r>
              <a:rPr lang="en-US" sz="3300"/>
              <a:t>Modeling: Playlist #102585</a:t>
            </a:r>
            <a:br>
              <a:rPr lang="en-US" sz="3300" b="1"/>
            </a:br>
            <a:endParaRPr lang="en-US" sz="3300"/>
          </a:p>
        </p:txBody>
      </p:sp>
      <p:sp>
        <p:nvSpPr>
          <p:cNvPr id="14" name="Rectangle 13">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descr="Table&#10;&#10;Description automatically generated with medium confidence">
            <a:extLst>
              <a:ext uri="{FF2B5EF4-FFF2-40B4-BE49-F238E27FC236}">
                <a16:creationId xmlns:a16="http://schemas.microsoft.com/office/drawing/2014/main" id="{47450233-16BB-4AB4-B7E5-D6B525AF950B}"/>
              </a:ext>
            </a:extLst>
          </p:cNvPr>
          <p:cNvPicPr>
            <a:picLocks noChangeAspect="1"/>
          </p:cNvPicPr>
          <p:nvPr/>
        </p:nvPicPr>
        <p:blipFill>
          <a:blip r:embed="rId3"/>
          <a:stretch>
            <a:fillRect/>
          </a:stretch>
        </p:blipFill>
        <p:spPr>
          <a:xfrm>
            <a:off x="899703" y="2402308"/>
            <a:ext cx="10392289" cy="4225978"/>
          </a:xfrm>
          <a:prstGeom prst="rect">
            <a:avLst/>
          </a:prstGeom>
        </p:spPr>
      </p:pic>
    </p:spTree>
    <p:extLst>
      <p:ext uri="{BB962C8B-B14F-4D97-AF65-F5344CB8AC3E}">
        <p14:creationId xmlns:p14="http://schemas.microsoft.com/office/powerpoint/2010/main" val="2918361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9" name="Picture 28">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30">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32">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5" name="Picture 34">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7" name="Rectangle 36">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F063923-2C14-FC92-C7E2-0D6920728F97}"/>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5000"/>
              <a:t>Modeling: Playlist #102585</a:t>
            </a:r>
            <a:br>
              <a:rPr lang="en-US" sz="5000"/>
            </a:br>
            <a:endParaRPr lang="en-US" sz="5000"/>
          </a:p>
        </p:txBody>
      </p:sp>
      <p:sp>
        <p:nvSpPr>
          <p:cNvPr id="39" name="Rectangle 38">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3"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descr="Chart, pie chart&#10;&#10;Description automatically generated">
            <a:extLst>
              <a:ext uri="{FF2B5EF4-FFF2-40B4-BE49-F238E27FC236}">
                <a16:creationId xmlns:a16="http://schemas.microsoft.com/office/drawing/2014/main" id="{7E630A8E-B7C3-F58A-355F-20C77E8BB101}"/>
              </a:ext>
            </a:extLst>
          </p:cNvPr>
          <p:cNvPicPr>
            <a:picLocks noChangeAspect="1"/>
          </p:cNvPicPr>
          <p:nvPr/>
        </p:nvPicPr>
        <p:blipFill>
          <a:blip r:embed="rId7"/>
          <a:stretch>
            <a:fillRect/>
          </a:stretch>
        </p:blipFill>
        <p:spPr>
          <a:xfrm>
            <a:off x="616634" y="895891"/>
            <a:ext cx="6465076" cy="5366013"/>
          </a:xfrm>
          <a:prstGeom prst="rect">
            <a:avLst/>
          </a:prstGeom>
          <a:effectLst/>
        </p:spPr>
      </p:pic>
    </p:spTree>
    <p:extLst>
      <p:ext uri="{BB962C8B-B14F-4D97-AF65-F5344CB8AC3E}">
        <p14:creationId xmlns:p14="http://schemas.microsoft.com/office/powerpoint/2010/main" val="123227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3" name="Freeform 7">
            <a:extLst>
              <a:ext uri="{FF2B5EF4-FFF2-40B4-BE49-F238E27FC236}">
                <a16:creationId xmlns:a16="http://schemas.microsoft.com/office/drawing/2014/main" id="{0A01F2A2-AEDD-47DC-AFB5-B97CEB9A5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F063923-2C14-FC92-C7E2-0D6920728F97}"/>
              </a:ext>
            </a:extLst>
          </p:cNvPr>
          <p:cNvSpPr>
            <a:spLocks noGrp="1"/>
          </p:cNvSpPr>
          <p:nvPr>
            <p:ph type="title"/>
          </p:nvPr>
        </p:nvSpPr>
        <p:spPr>
          <a:xfrm>
            <a:off x="648930" y="629267"/>
            <a:ext cx="9252154" cy="1016654"/>
          </a:xfrm>
        </p:spPr>
        <p:txBody>
          <a:bodyPr>
            <a:normAutofit/>
          </a:bodyPr>
          <a:lstStyle/>
          <a:p>
            <a:pPr>
              <a:lnSpc>
                <a:spcPct val="90000"/>
              </a:lnSpc>
            </a:pPr>
            <a:r>
              <a:rPr lang="en-US" sz="3300"/>
              <a:t>Modeling: Playlist #102585</a:t>
            </a:r>
            <a:br>
              <a:rPr lang="en-US" sz="3300" b="1"/>
            </a:br>
            <a:endParaRPr lang="en-US" sz="3300"/>
          </a:p>
        </p:txBody>
      </p:sp>
      <p:sp>
        <p:nvSpPr>
          <p:cNvPr id="15" name="Rectangle 14">
            <a:extLst>
              <a:ext uri="{FF2B5EF4-FFF2-40B4-BE49-F238E27FC236}">
                <a16:creationId xmlns:a16="http://schemas.microsoft.com/office/drawing/2014/main" id="{DB5AF5F3-AD0A-4EFA-854A-47C780F262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24298"/>
            <a:ext cx="12192417" cy="29337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1E3D6D6C-E192-4135-B1DB-17C71EEBC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Picture 3" descr="Graphical user interface&#10;&#10;Description automatically generated with medium confidence">
            <a:extLst>
              <a:ext uri="{FF2B5EF4-FFF2-40B4-BE49-F238E27FC236}">
                <a16:creationId xmlns:a16="http://schemas.microsoft.com/office/drawing/2014/main" id="{43F2F666-444A-539F-7491-134F3F11582D}"/>
              </a:ext>
            </a:extLst>
          </p:cNvPr>
          <p:cNvPicPr>
            <a:picLocks noChangeAspect="1"/>
          </p:cNvPicPr>
          <p:nvPr/>
        </p:nvPicPr>
        <p:blipFill>
          <a:blip r:embed="rId4"/>
          <a:stretch>
            <a:fillRect/>
          </a:stretch>
        </p:blipFill>
        <p:spPr>
          <a:xfrm>
            <a:off x="1018986" y="3117125"/>
            <a:ext cx="10154028" cy="2043578"/>
          </a:xfrm>
          <a:prstGeom prst="rect">
            <a:avLst/>
          </a:prstGeom>
        </p:spPr>
      </p:pic>
    </p:spTree>
    <p:extLst>
      <p:ext uri="{BB962C8B-B14F-4D97-AF65-F5344CB8AC3E}">
        <p14:creationId xmlns:p14="http://schemas.microsoft.com/office/powerpoint/2010/main" val="1698446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63923-2C14-FC92-C7E2-0D6920728F97}"/>
              </a:ext>
            </a:extLst>
          </p:cNvPr>
          <p:cNvSpPr>
            <a:spLocks noGrp="1"/>
          </p:cNvSpPr>
          <p:nvPr>
            <p:ph type="title"/>
          </p:nvPr>
        </p:nvSpPr>
        <p:spPr>
          <a:xfrm>
            <a:off x="723900" y="160618"/>
            <a:ext cx="9404723" cy="1400530"/>
          </a:xfrm>
        </p:spPr>
        <p:txBody>
          <a:bodyPr/>
          <a:lstStyle/>
          <a:p>
            <a:r>
              <a:rPr lang="en-US"/>
              <a:t>Modeling: Playlist #102585</a:t>
            </a:r>
            <a:br>
              <a:rPr lang="en-US" b="1"/>
            </a:br>
            <a:endParaRPr lang="en-US" dirty="0"/>
          </a:p>
        </p:txBody>
      </p:sp>
      <p:pic>
        <p:nvPicPr>
          <p:cNvPr id="6" name="Picture 5" descr="Chart&#10;&#10;Description automatically generated">
            <a:extLst>
              <a:ext uri="{FF2B5EF4-FFF2-40B4-BE49-F238E27FC236}">
                <a16:creationId xmlns:a16="http://schemas.microsoft.com/office/drawing/2014/main" id="{77C180BD-51B8-F65F-A195-FE306F628B52}"/>
              </a:ext>
            </a:extLst>
          </p:cNvPr>
          <p:cNvPicPr>
            <a:picLocks noChangeAspect="1"/>
          </p:cNvPicPr>
          <p:nvPr/>
        </p:nvPicPr>
        <p:blipFill>
          <a:blip r:embed="rId2"/>
          <a:stretch>
            <a:fillRect/>
          </a:stretch>
        </p:blipFill>
        <p:spPr>
          <a:xfrm>
            <a:off x="780373" y="860883"/>
            <a:ext cx="10631253" cy="5997117"/>
          </a:xfrm>
          <a:prstGeom prst="rect">
            <a:avLst/>
          </a:prstGeom>
        </p:spPr>
      </p:pic>
    </p:spTree>
    <p:extLst>
      <p:ext uri="{BB962C8B-B14F-4D97-AF65-F5344CB8AC3E}">
        <p14:creationId xmlns:p14="http://schemas.microsoft.com/office/powerpoint/2010/main" val="506241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846CFBE-E9F1-A994-D58D-2D8A130BA40A}"/>
              </a:ext>
            </a:extLst>
          </p:cNvPr>
          <p:cNvSpPr>
            <a:spLocks noGrp="1"/>
          </p:cNvSpPr>
          <p:nvPr>
            <p:ph type="title"/>
          </p:nvPr>
        </p:nvSpPr>
        <p:spPr>
          <a:xfrm>
            <a:off x="653143" y="1645920"/>
            <a:ext cx="3522879" cy="4470821"/>
          </a:xfrm>
        </p:spPr>
        <p:txBody>
          <a:bodyPr>
            <a:normAutofit/>
          </a:bodyPr>
          <a:lstStyle/>
          <a:p>
            <a:pPr algn="r"/>
            <a:r>
              <a:rPr lang="en-US">
                <a:solidFill>
                  <a:srgbClr val="FFFFFF"/>
                </a:solidFill>
              </a:rPr>
              <a:t>Results</a:t>
            </a:r>
          </a:p>
        </p:txBody>
      </p:sp>
      <p:sp>
        <p:nvSpPr>
          <p:cNvPr id="3" name="Content Placeholder 2">
            <a:extLst>
              <a:ext uri="{FF2B5EF4-FFF2-40B4-BE49-F238E27FC236}">
                <a16:creationId xmlns:a16="http://schemas.microsoft.com/office/drawing/2014/main" id="{74190EF4-4270-8498-AC28-2319E9F127EB}"/>
              </a:ext>
            </a:extLst>
          </p:cNvPr>
          <p:cNvSpPr>
            <a:spLocks noGrp="1"/>
          </p:cNvSpPr>
          <p:nvPr>
            <p:ph idx="1"/>
          </p:nvPr>
        </p:nvSpPr>
        <p:spPr>
          <a:xfrm>
            <a:off x="5204109" y="1645920"/>
            <a:ext cx="5919503" cy="4470821"/>
          </a:xfrm>
        </p:spPr>
        <p:txBody>
          <a:bodyPr>
            <a:normAutofit fontScale="92500"/>
          </a:bodyPr>
          <a:lstStyle/>
          <a:p>
            <a:r>
              <a:rPr lang="en-US" sz="1800" dirty="0"/>
              <a:t>Aggregate difference low for our recommendations</a:t>
            </a:r>
          </a:p>
          <a:p>
            <a:r>
              <a:rPr lang="en-US" sz="1800" dirty="0"/>
              <a:t>Recommendations appear to be mainly driven by genre</a:t>
            </a:r>
          </a:p>
          <a:p>
            <a:r>
              <a:rPr lang="en-US" sz="1800" dirty="0"/>
              <a:t>Audio Features and Popularity then provide differentiation once the main genres are selected</a:t>
            </a:r>
          </a:p>
          <a:p>
            <a:r>
              <a:rPr lang="en-US" sz="1800" dirty="0"/>
              <a:t>Drawbacks:</a:t>
            </a:r>
          </a:p>
          <a:p>
            <a:pPr lvl="1"/>
            <a:r>
              <a:rPr lang="en-US" dirty="0"/>
              <a:t>Suggesting songs from the same basket that the machine is learning from may lead to bias</a:t>
            </a:r>
          </a:p>
          <a:p>
            <a:pPr lvl="1"/>
            <a:r>
              <a:rPr lang="en-US" dirty="0"/>
              <a:t>There are few metrics to assess content-based filtering, which makes it harder to determine the broader successfulness of the model</a:t>
            </a:r>
          </a:p>
          <a:p>
            <a:pPr lvl="1"/>
            <a:r>
              <a:rPr lang="en-US" dirty="0"/>
              <a:t>Subjective analysis can lead to bias</a:t>
            </a:r>
          </a:p>
        </p:txBody>
      </p:sp>
    </p:spTree>
    <p:extLst>
      <p:ext uri="{BB962C8B-B14F-4D97-AF65-F5344CB8AC3E}">
        <p14:creationId xmlns:p14="http://schemas.microsoft.com/office/powerpoint/2010/main" val="316058136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0D4AB67-DC29-6001-5696-6446FC2066F1}"/>
              </a:ext>
            </a:extLst>
          </p:cNvPr>
          <p:cNvSpPr>
            <a:spLocks noGrp="1"/>
          </p:cNvSpPr>
          <p:nvPr>
            <p:ph type="title"/>
          </p:nvPr>
        </p:nvSpPr>
        <p:spPr>
          <a:xfrm>
            <a:off x="653143" y="1645920"/>
            <a:ext cx="3522879" cy="4470821"/>
          </a:xfrm>
        </p:spPr>
        <p:txBody>
          <a:bodyPr>
            <a:normAutofit/>
          </a:bodyPr>
          <a:lstStyle/>
          <a:p>
            <a:pPr algn="r"/>
            <a:r>
              <a:rPr lang="en-US" dirty="0">
                <a:solidFill>
                  <a:srgbClr val="FFFFFF"/>
                </a:solidFill>
              </a:rPr>
              <a:t>Next Steps</a:t>
            </a:r>
          </a:p>
        </p:txBody>
      </p:sp>
      <p:sp>
        <p:nvSpPr>
          <p:cNvPr id="3" name="Content Placeholder 2">
            <a:extLst>
              <a:ext uri="{FF2B5EF4-FFF2-40B4-BE49-F238E27FC236}">
                <a16:creationId xmlns:a16="http://schemas.microsoft.com/office/drawing/2014/main" id="{1265EE7A-7440-E542-6979-F96BE643E750}"/>
              </a:ext>
            </a:extLst>
          </p:cNvPr>
          <p:cNvSpPr>
            <a:spLocks noGrp="1"/>
          </p:cNvSpPr>
          <p:nvPr>
            <p:ph idx="1"/>
          </p:nvPr>
        </p:nvSpPr>
        <p:spPr>
          <a:xfrm>
            <a:off x="5204109" y="1645920"/>
            <a:ext cx="5919503" cy="4470821"/>
          </a:xfrm>
        </p:spPr>
        <p:txBody>
          <a:bodyPr>
            <a:normAutofit/>
          </a:bodyPr>
          <a:lstStyle/>
          <a:p>
            <a:r>
              <a:rPr lang="en-US" dirty="0"/>
              <a:t>Easier Genre Export from Spotipy</a:t>
            </a:r>
          </a:p>
          <a:p>
            <a:r>
              <a:rPr lang="en-US" dirty="0"/>
              <a:t>Release-Date Data</a:t>
            </a:r>
          </a:p>
          <a:p>
            <a:r>
              <a:rPr lang="en-US" dirty="0"/>
              <a:t>User-review Data -&gt; Collaborative-Based Filtering</a:t>
            </a:r>
          </a:p>
          <a:p>
            <a:r>
              <a:rPr lang="en-US" dirty="0"/>
              <a:t>Research clustering</a:t>
            </a:r>
          </a:p>
          <a:p>
            <a:r>
              <a:rPr lang="en-US" dirty="0"/>
              <a:t>Use a more powerful computer to use all Spotify data</a:t>
            </a:r>
          </a:p>
        </p:txBody>
      </p:sp>
    </p:spTree>
    <p:extLst>
      <p:ext uri="{BB962C8B-B14F-4D97-AF65-F5344CB8AC3E}">
        <p14:creationId xmlns:p14="http://schemas.microsoft.com/office/powerpoint/2010/main" val="234748849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7C81-6697-BEC3-BE61-660938065E8E}"/>
              </a:ext>
            </a:extLst>
          </p:cNvPr>
          <p:cNvSpPr>
            <a:spLocks noGrp="1"/>
          </p:cNvSpPr>
          <p:nvPr>
            <p:ph type="title"/>
          </p:nvPr>
        </p:nvSpPr>
        <p:spPr>
          <a:xfrm>
            <a:off x="938342" y="2347506"/>
            <a:ext cx="9404723" cy="1400530"/>
          </a:xfrm>
        </p:spPr>
        <p:txBody>
          <a:bodyPr/>
          <a:lstStyle/>
          <a:p>
            <a:r>
              <a:rPr lang="en-US" dirty="0"/>
              <a:t>Thank you For Your Time!</a:t>
            </a:r>
            <a:br>
              <a:rPr lang="en-US" dirty="0"/>
            </a:br>
            <a:br>
              <a:rPr lang="en-US" dirty="0"/>
            </a:br>
            <a:endParaRPr lang="en-US" dirty="0"/>
          </a:p>
        </p:txBody>
      </p:sp>
      <p:sp>
        <p:nvSpPr>
          <p:cNvPr id="3" name="TextBox 2">
            <a:extLst>
              <a:ext uri="{FF2B5EF4-FFF2-40B4-BE49-F238E27FC236}">
                <a16:creationId xmlns:a16="http://schemas.microsoft.com/office/drawing/2014/main" id="{4C233C70-FDF0-5EFC-DF14-6908435F6D34}"/>
              </a:ext>
            </a:extLst>
          </p:cNvPr>
          <p:cNvSpPr txBox="1"/>
          <p:nvPr/>
        </p:nvSpPr>
        <p:spPr>
          <a:xfrm>
            <a:off x="938342" y="3748036"/>
            <a:ext cx="7361499" cy="1015663"/>
          </a:xfrm>
          <a:prstGeom prst="rect">
            <a:avLst/>
          </a:prstGeom>
          <a:noFill/>
        </p:spPr>
        <p:txBody>
          <a:bodyPr wrap="square" rtlCol="0">
            <a:spAutoFit/>
          </a:bodyPr>
          <a:lstStyle/>
          <a:p>
            <a:r>
              <a:rPr lang="en-US" sz="2000" dirty="0">
                <a:hlinkClick r:id="rId2"/>
              </a:rPr>
              <a:t>LinkedIn</a:t>
            </a:r>
            <a:endParaRPr lang="en-US" sz="2000" dirty="0"/>
          </a:p>
          <a:p>
            <a:r>
              <a:rPr lang="en-US" sz="2000" dirty="0">
                <a:hlinkClick r:id="rId3"/>
              </a:rPr>
              <a:t>Project Link</a:t>
            </a:r>
            <a:endParaRPr lang="en-US" sz="2000" dirty="0"/>
          </a:p>
          <a:p>
            <a:r>
              <a:rPr lang="en-US" sz="2000" dirty="0">
                <a:hlinkClick r:id="rId4"/>
              </a:rPr>
              <a:t>GitHub Profile</a:t>
            </a:r>
            <a:endParaRPr lang="en-US" sz="2000" dirty="0"/>
          </a:p>
        </p:txBody>
      </p:sp>
    </p:spTree>
    <p:extLst>
      <p:ext uri="{BB962C8B-B14F-4D97-AF65-F5344CB8AC3E}">
        <p14:creationId xmlns:p14="http://schemas.microsoft.com/office/powerpoint/2010/main" val="198654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3C9C0A-47AD-49A5-838A-A43281BDC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79507746-2C84-4EB6-B021-47E528910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8075255-20EF-29ED-08F4-57F3B5C16B6A}"/>
              </a:ext>
            </a:extLst>
          </p:cNvPr>
          <p:cNvSpPr>
            <a:spLocks noGrp="1"/>
          </p:cNvSpPr>
          <p:nvPr>
            <p:ph type="title"/>
          </p:nvPr>
        </p:nvSpPr>
        <p:spPr>
          <a:xfrm>
            <a:off x="648930" y="629267"/>
            <a:ext cx="9252154" cy="1016654"/>
          </a:xfrm>
        </p:spPr>
        <p:txBody>
          <a:bodyPr>
            <a:normAutofit/>
          </a:bodyPr>
          <a:lstStyle/>
          <a:p>
            <a:r>
              <a:rPr lang="en-US">
                <a:solidFill>
                  <a:srgbClr val="EBEBEB"/>
                </a:solidFill>
              </a:rPr>
              <a:t>Objectives – 5 Step Model</a:t>
            </a:r>
          </a:p>
        </p:txBody>
      </p:sp>
      <p:sp>
        <p:nvSpPr>
          <p:cNvPr id="13" name="Rectangle 12">
            <a:extLst>
              <a:ext uri="{FF2B5EF4-FFF2-40B4-BE49-F238E27FC236}">
                <a16:creationId xmlns:a16="http://schemas.microsoft.com/office/drawing/2014/main" id="{7B0D28F5-B926-4D9B-9413-91E73A4C62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2B3D24C5-CE61-47C8-A0D0-C767528D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D10BC3D8-7464-B378-4443-0891CEFD74FB}"/>
              </a:ext>
            </a:extLst>
          </p:cNvPr>
          <p:cNvGraphicFramePr>
            <a:graphicFrameLocks noGrp="1"/>
          </p:cNvGraphicFramePr>
          <p:nvPr>
            <p:ph idx="1"/>
            <p:extLst>
              <p:ext uri="{D42A27DB-BD31-4B8C-83A1-F6EECF244321}">
                <p14:modId xmlns:p14="http://schemas.microsoft.com/office/powerpoint/2010/main" val="291889596"/>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96584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4C4C7-5DE6-8A78-E2CA-9D7140E7F859}"/>
              </a:ext>
            </a:extLst>
          </p:cNvPr>
          <p:cNvSpPr>
            <a:spLocks noGrp="1"/>
          </p:cNvSpPr>
          <p:nvPr>
            <p:ph type="title"/>
          </p:nvPr>
        </p:nvSpPr>
        <p:spPr>
          <a:xfrm>
            <a:off x="650668" y="629266"/>
            <a:ext cx="4802031" cy="1641986"/>
          </a:xfrm>
        </p:spPr>
        <p:txBody>
          <a:bodyPr>
            <a:normAutofit/>
          </a:bodyPr>
          <a:lstStyle/>
          <a:p>
            <a:r>
              <a:rPr lang="en-US"/>
              <a:t>Business Understanding</a:t>
            </a:r>
          </a:p>
        </p:txBody>
      </p:sp>
      <p:pic>
        <p:nvPicPr>
          <p:cNvPr id="1026" name="Picture 2" descr="1500+ Listening To Music Pictures | Download Free Images on Unsplash">
            <a:extLst>
              <a:ext uri="{FF2B5EF4-FFF2-40B4-BE49-F238E27FC236}">
                <a16:creationId xmlns:a16="http://schemas.microsoft.com/office/drawing/2014/main" id="{AB59EFBD-11CE-B687-F130-4AF734B1D3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715" r="26965"/>
          <a:stretch/>
        </p:blipFill>
        <p:spPr bwMode="auto">
          <a:xfrm>
            <a:off x="6100398" y="10"/>
            <a:ext cx="60944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7527E565-DE8D-445C-9879-AD1D04415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1" name="Content Placeholder 2">
            <a:extLst>
              <a:ext uri="{FF2B5EF4-FFF2-40B4-BE49-F238E27FC236}">
                <a16:creationId xmlns:a16="http://schemas.microsoft.com/office/drawing/2014/main" id="{56200F83-6566-810B-B39A-00E68EC025C5}"/>
              </a:ext>
            </a:extLst>
          </p:cNvPr>
          <p:cNvGraphicFramePr>
            <a:graphicFrameLocks noGrp="1"/>
          </p:cNvGraphicFramePr>
          <p:nvPr>
            <p:ph idx="1"/>
            <p:extLst>
              <p:ext uri="{D42A27DB-BD31-4B8C-83A1-F6EECF244321}">
                <p14:modId xmlns:p14="http://schemas.microsoft.com/office/powerpoint/2010/main" val="3804685038"/>
              </p:ext>
            </p:extLst>
          </p:nvPr>
        </p:nvGraphicFramePr>
        <p:xfrm>
          <a:off x="650668" y="2438400"/>
          <a:ext cx="4802031" cy="38099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8994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0604E0B1-6762-4B99-A6A5-42ED8E20D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7">
            <a:extLst>
              <a:ext uri="{FF2B5EF4-FFF2-40B4-BE49-F238E27FC236}">
                <a16:creationId xmlns:a16="http://schemas.microsoft.com/office/drawing/2014/main" id="{6D86F5FF-DE1B-4BAB-A7BE-6F39F5DD9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044C4C7-5DE6-8A78-E2CA-9D7140E7F859}"/>
              </a:ext>
            </a:extLst>
          </p:cNvPr>
          <p:cNvSpPr>
            <a:spLocks noGrp="1"/>
          </p:cNvSpPr>
          <p:nvPr>
            <p:ph type="title"/>
          </p:nvPr>
        </p:nvSpPr>
        <p:spPr>
          <a:xfrm>
            <a:off x="648930" y="629267"/>
            <a:ext cx="9252154" cy="1016654"/>
          </a:xfrm>
        </p:spPr>
        <p:txBody>
          <a:bodyPr>
            <a:normAutofit/>
          </a:bodyPr>
          <a:lstStyle/>
          <a:p>
            <a:r>
              <a:rPr lang="en-US">
                <a:solidFill>
                  <a:srgbClr val="EBEBEB"/>
                </a:solidFill>
              </a:rPr>
              <a:t>Business Understanding</a:t>
            </a:r>
          </a:p>
        </p:txBody>
      </p:sp>
      <p:sp>
        <p:nvSpPr>
          <p:cNvPr id="19" name="Rectangle 12">
            <a:extLst>
              <a:ext uri="{FF2B5EF4-FFF2-40B4-BE49-F238E27FC236}">
                <a16:creationId xmlns:a16="http://schemas.microsoft.com/office/drawing/2014/main" id="{736AD705-9544-45E1-B278-8D99F718B8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Shape 14">
            <a:extLst>
              <a:ext uri="{FF2B5EF4-FFF2-40B4-BE49-F238E27FC236}">
                <a16:creationId xmlns:a16="http://schemas.microsoft.com/office/drawing/2014/main" id="{8DFFC5B7-4963-4902-8A90-EFF576689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1" name="Content Placeholder 2">
            <a:extLst>
              <a:ext uri="{FF2B5EF4-FFF2-40B4-BE49-F238E27FC236}">
                <a16:creationId xmlns:a16="http://schemas.microsoft.com/office/drawing/2014/main" id="{56200F83-6566-810B-B39A-00E68EC025C5}"/>
              </a:ext>
            </a:extLst>
          </p:cNvPr>
          <p:cNvGraphicFramePr>
            <a:graphicFrameLocks noGrp="1"/>
          </p:cNvGraphicFramePr>
          <p:nvPr>
            <p:ph idx="1"/>
            <p:extLst>
              <p:ext uri="{D42A27DB-BD31-4B8C-83A1-F6EECF244321}">
                <p14:modId xmlns:p14="http://schemas.microsoft.com/office/powerpoint/2010/main" val="2130175698"/>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49387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5BB8214-D71C-6538-B1F1-3E16F9EC2907}"/>
              </a:ext>
            </a:extLst>
          </p:cNvPr>
          <p:cNvSpPr>
            <a:spLocks noGrp="1"/>
          </p:cNvSpPr>
          <p:nvPr>
            <p:ph type="title"/>
          </p:nvPr>
        </p:nvSpPr>
        <p:spPr>
          <a:xfrm>
            <a:off x="653143" y="1645920"/>
            <a:ext cx="3522879" cy="4470821"/>
          </a:xfrm>
        </p:spPr>
        <p:txBody>
          <a:bodyPr>
            <a:normAutofit/>
          </a:bodyPr>
          <a:lstStyle/>
          <a:p>
            <a:pPr algn="r"/>
            <a:r>
              <a:rPr lang="en-US" sz="3600" dirty="0">
                <a:solidFill>
                  <a:srgbClr val="FFFFFF"/>
                </a:solidFill>
              </a:rPr>
              <a:t>Data Understanding</a:t>
            </a:r>
          </a:p>
        </p:txBody>
      </p:sp>
      <p:sp>
        <p:nvSpPr>
          <p:cNvPr id="3" name="Content Placeholder 2">
            <a:extLst>
              <a:ext uri="{FF2B5EF4-FFF2-40B4-BE49-F238E27FC236}">
                <a16:creationId xmlns:a16="http://schemas.microsoft.com/office/drawing/2014/main" id="{5ECDF757-6C89-ED60-09B9-F598F46EF8B5}"/>
              </a:ext>
            </a:extLst>
          </p:cNvPr>
          <p:cNvSpPr>
            <a:spLocks noGrp="1"/>
          </p:cNvSpPr>
          <p:nvPr>
            <p:ph idx="1"/>
          </p:nvPr>
        </p:nvSpPr>
        <p:spPr>
          <a:xfrm>
            <a:off x="5204109" y="1645920"/>
            <a:ext cx="5919503" cy="4470821"/>
          </a:xfrm>
        </p:spPr>
        <p:txBody>
          <a:bodyPr>
            <a:normAutofit/>
          </a:bodyPr>
          <a:lstStyle/>
          <a:p>
            <a:r>
              <a:rPr lang="en-US" sz="2800" dirty="0"/>
              <a:t>Spotify Million Playlist Dataset</a:t>
            </a:r>
          </a:p>
          <a:p>
            <a:pPr lvl="1"/>
            <a:r>
              <a:rPr lang="en-US" sz="2400" dirty="0"/>
              <a:t>1m Playlists</a:t>
            </a:r>
          </a:p>
          <a:p>
            <a:pPr lvl="1"/>
            <a:r>
              <a:rPr lang="en-US" sz="2400" dirty="0"/>
              <a:t>2.2m Unique Songs</a:t>
            </a:r>
          </a:p>
          <a:p>
            <a:pPr lvl="1"/>
            <a:r>
              <a:rPr lang="en-US" sz="2400" dirty="0"/>
              <a:t>734k Unique Albums </a:t>
            </a:r>
          </a:p>
          <a:p>
            <a:pPr lvl="1"/>
            <a:r>
              <a:rPr lang="en-US" sz="2400" dirty="0"/>
              <a:t>295k Unique Artists </a:t>
            </a:r>
          </a:p>
          <a:p>
            <a:r>
              <a:rPr lang="en-US" sz="2400" dirty="0"/>
              <a:t>Selected top 100 playlists (number of followers) from 200k playlists</a:t>
            </a:r>
          </a:p>
        </p:txBody>
      </p:sp>
    </p:spTree>
    <p:extLst>
      <p:ext uri="{BB962C8B-B14F-4D97-AF65-F5344CB8AC3E}">
        <p14:creationId xmlns:p14="http://schemas.microsoft.com/office/powerpoint/2010/main" val="411997118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18">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0"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31" name="Freeform: Shape 22">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6C9CFA2-0152-BE8B-A158-7ADEAAD78AB8}"/>
              </a:ext>
            </a:extLst>
          </p:cNvPr>
          <p:cNvSpPr>
            <a:spLocks noGrp="1"/>
          </p:cNvSpPr>
          <p:nvPr>
            <p:ph type="title"/>
          </p:nvPr>
        </p:nvSpPr>
        <p:spPr>
          <a:xfrm>
            <a:off x="653143" y="1645920"/>
            <a:ext cx="3522879" cy="4470821"/>
          </a:xfrm>
        </p:spPr>
        <p:txBody>
          <a:bodyPr>
            <a:normAutofit/>
          </a:bodyPr>
          <a:lstStyle/>
          <a:p>
            <a:pPr algn="r"/>
            <a:r>
              <a:rPr lang="en-US" sz="3600" dirty="0">
                <a:solidFill>
                  <a:srgbClr val="FFFFFF"/>
                </a:solidFill>
              </a:rPr>
              <a:t>Data Understanding</a:t>
            </a:r>
          </a:p>
        </p:txBody>
      </p:sp>
      <p:sp>
        <p:nvSpPr>
          <p:cNvPr id="3" name="Content Placeholder 2">
            <a:extLst>
              <a:ext uri="{FF2B5EF4-FFF2-40B4-BE49-F238E27FC236}">
                <a16:creationId xmlns:a16="http://schemas.microsoft.com/office/drawing/2014/main" id="{73A20498-4177-B9CF-8F8C-70A62F3D45B0}"/>
              </a:ext>
            </a:extLst>
          </p:cNvPr>
          <p:cNvSpPr>
            <a:spLocks noGrp="1"/>
          </p:cNvSpPr>
          <p:nvPr>
            <p:ph idx="1"/>
          </p:nvPr>
        </p:nvSpPr>
        <p:spPr>
          <a:xfrm>
            <a:off x="5204109" y="1645920"/>
            <a:ext cx="5919503" cy="4470821"/>
          </a:xfrm>
        </p:spPr>
        <p:txBody>
          <a:bodyPr>
            <a:normAutofit/>
          </a:bodyPr>
          <a:lstStyle/>
          <a:p>
            <a:r>
              <a:rPr lang="en-US" sz="2800" dirty="0"/>
              <a:t>Spotify Library: Spotipy</a:t>
            </a:r>
          </a:p>
          <a:p>
            <a:pPr lvl="1"/>
            <a:r>
              <a:rPr lang="en-US" sz="2400" dirty="0"/>
              <a:t>A lightweight Python library for the Spotify Web API. With Spotipy you get full access to all the music data provided by the Spotify platform.</a:t>
            </a:r>
          </a:p>
        </p:txBody>
      </p:sp>
    </p:spTree>
    <p:extLst>
      <p:ext uri="{BB962C8B-B14F-4D97-AF65-F5344CB8AC3E}">
        <p14:creationId xmlns:p14="http://schemas.microsoft.com/office/powerpoint/2010/main" val="28153860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8B9538A-2A89-47DD-996C-7D2BE2AB6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0F41B5-2766-BA21-6F9B-B47936F89748}"/>
              </a:ext>
            </a:extLst>
          </p:cNvPr>
          <p:cNvSpPr>
            <a:spLocks noGrp="1"/>
          </p:cNvSpPr>
          <p:nvPr>
            <p:ph type="title"/>
          </p:nvPr>
        </p:nvSpPr>
        <p:spPr>
          <a:xfrm>
            <a:off x="643855" y="1447800"/>
            <a:ext cx="3108626" cy="4572000"/>
          </a:xfrm>
        </p:spPr>
        <p:txBody>
          <a:bodyPr anchor="ctr">
            <a:normAutofit/>
          </a:bodyPr>
          <a:lstStyle/>
          <a:p>
            <a:r>
              <a:rPr lang="en-US" sz="3600">
                <a:solidFill>
                  <a:srgbClr val="EBEBEB"/>
                </a:solidFill>
              </a:rPr>
              <a:t>Data Preparation</a:t>
            </a:r>
          </a:p>
        </p:txBody>
      </p:sp>
      <p:sp>
        <p:nvSpPr>
          <p:cNvPr id="22" name="Freeform: Shape 21">
            <a:extLst>
              <a:ext uri="{FF2B5EF4-FFF2-40B4-BE49-F238E27FC236}">
                <a16:creationId xmlns:a16="http://schemas.microsoft.com/office/drawing/2014/main" id="{E625979B-5325-4898-8EF9-5C174B192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11">
            <a:extLst>
              <a:ext uri="{FF2B5EF4-FFF2-40B4-BE49-F238E27FC236}">
                <a16:creationId xmlns:a16="http://schemas.microsoft.com/office/drawing/2014/main" id="{34B22E2B-30D5-47A4-97C5-091EA1AB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6" name="Rectangle 25">
            <a:extLst>
              <a:ext uri="{FF2B5EF4-FFF2-40B4-BE49-F238E27FC236}">
                <a16:creationId xmlns:a16="http://schemas.microsoft.com/office/drawing/2014/main" id="{9B6DA3CD-A002-40ED-8194-B4E637BD7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482819A-A473-51D6-E01A-ED9FE3CBE516}"/>
              </a:ext>
            </a:extLst>
          </p:cNvPr>
          <p:cNvGraphicFramePr>
            <a:graphicFrameLocks noGrp="1"/>
          </p:cNvGraphicFramePr>
          <p:nvPr>
            <p:ph idx="1"/>
            <p:extLst>
              <p:ext uri="{D42A27DB-BD31-4B8C-83A1-F6EECF244321}">
                <p14:modId xmlns:p14="http://schemas.microsoft.com/office/powerpoint/2010/main" val="3418347220"/>
              </p:ext>
            </p:extLst>
          </p:nvPr>
        </p:nvGraphicFramePr>
        <p:xfrm>
          <a:off x="5048250" y="1447800"/>
          <a:ext cx="6499896" cy="4293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449213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8B9538A-2A89-47DD-996C-7D2BE2AB6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0F41B5-2766-BA21-6F9B-B47936F89748}"/>
              </a:ext>
            </a:extLst>
          </p:cNvPr>
          <p:cNvSpPr>
            <a:spLocks noGrp="1"/>
          </p:cNvSpPr>
          <p:nvPr>
            <p:ph type="title"/>
          </p:nvPr>
        </p:nvSpPr>
        <p:spPr>
          <a:xfrm>
            <a:off x="643855" y="1447800"/>
            <a:ext cx="3108626" cy="4572000"/>
          </a:xfrm>
        </p:spPr>
        <p:txBody>
          <a:bodyPr anchor="ctr">
            <a:normAutofit/>
          </a:bodyPr>
          <a:lstStyle/>
          <a:p>
            <a:r>
              <a:rPr lang="en-US" sz="3600" dirty="0">
                <a:solidFill>
                  <a:srgbClr val="EBEBEB"/>
                </a:solidFill>
              </a:rPr>
              <a:t>Data Preparation</a:t>
            </a:r>
          </a:p>
        </p:txBody>
      </p:sp>
      <p:sp>
        <p:nvSpPr>
          <p:cNvPr id="22" name="Freeform: Shape 21">
            <a:extLst>
              <a:ext uri="{FF2B5EF4-FFF2-40B4-BE49-F238E27FC236}">
                <a16:creationId xmlns:a16="http://schemas.microsoft.com/office/drawing/2014/main" id="{E625979B-5325-4898-8EF9-5C174B192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11">
            <a:extLst>
              <a:ext uri="{FF2B5EF4-FFF2-40B4-BE49-F238E27FC236}">
                <a16:creationId xmlns:a16="http://schemas.microsoft.com/office/drawing/2014/main" id="{34B22E2B-30D5-47A4-97C5-091EA1AB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6" name="Rectangle 25">
            <a:extLst>
              <a:ext uri="{FF2B5EF4-FFF2-40B4-BE49-F238E27FC236}">
                <a16:creationId xmlns:a16="http://schemas.microsoft.com/office/drawing/2014/main" id="{9B6DA3CD-A002-40ED-8194-B4E637BD7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B482819A-A473-51D6-E01A-ED9FE3CBE516}"/>
              </a:ext>
            </a:extLst>
          </p:cNvPr>
          <p:cNvGraphicFramePr>
            <a:graphicFrameLocks noGrp="1"/>
          </p:cNvGraphicFramePr>
          <p:nvPr>
            <p:ph idx="1"/>
            <p:extLst>
              <p:ext uri="{D42A27DB-BD31-4B8C-83A1-F6EECF244321}">
                <p14:modId xmlns:p14="http://schemas.microsoft.com/office/powerpoint/2010/main" val="1088608618"/>
              </p:ext>
            </p:extLst>
          </p:nvPr>
        </p:nvGraphicFramePr>
        <p:xfrm>
          <a:off x="5048250" y="1447800"/>
          <a:ext cx="6499896" cy="4293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25835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52" name="Picture 1051">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54" name="Picture 1053">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56" name="Oval 1055">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58" name="Picture 1057">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60" name="Picture 1059">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062" name="Rectangle 1061">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FA6641-7098-A24E-8D07-55448803EE34}"/>
              </a:ext>
            </a:extLst>
          </p:cNvPr>
          <p:cNvSpPr>
            <a:spLocks noGrp="1"/>
          </p:cNvSpPr>
          <p:nvPr>
            <p:ph type="title"/>
          </p:nvPr>
        </p:nvSpPr>
        <p:spPr>
          <a:xfrm>
            <a:off x="7209118" y="1452880"/>
            <a:ext cx="4335183" cy="3169920"/>
          </a:xfrm>
        </p:spPr>
        <p:txBody>
          <a:bodyPr vert="horz" lIns="91440" tIns="45720" rIns="91440" bIns="45720" rtlCol="0" anchor="b">
            <a:normAutofit/>
          </a:bodyPr>
          <a:lstStyle/>
          <a:p>
            <a:pPr>
              <a:lnSpc>
                <a:spcPct val="90000"/>
              </a:lnSpc>
            </a:pPr>
            <a:r>
              <a:rPr lang="en-US" sz="3400" dirty="0"/>
              <a:t>Modeling: Content-Based Filtering</a:t>
            </a:r>
          </a:p>
        </p:txBody>
      </p:sp>
      <p:sp>
        <p:nvSpPr>
          <p:cNvPr id="1064" name="Rectangle 1063">
            <a:extLst>
              <a:ext uri="{FF2B5EF4-FFF2-40B4-BE49-F238E27FC236}">
                <a16:creationId xmlns:a16="http://schemas.microsoft.com/office/drawing/2014/main" id="{C9583823-2AA3-46EB-A803-287EC900BC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0565"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Freeform 36">
            <a:extLst>
              <a:ext uri="{FF2B5EF4-FFF2-40B4-BE49-F238E27FC236}">
                <a16:creationId xmlns:a16="http://schemas.microsoft.com/office/drawing/2014/main" id="{CA87D9D8-42FB-4157-A365-AD97CC6BA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9646"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068" name="Freeform 5">
            <a:extLst>
              <a:ext uri="{FF2B5EF4-FFF2-40B4-BE49-F238E27FC236}">
                <a16:creationId xmlns:a16="http://schemas.microsoft.com/office/drawing/2014/main" id="{2E6028E3-4806-4E1D-A24F-F8166F67F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2894561"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3074" name="Picture 2" descr="Recommendation Systems: Content-Based Recommendation | by Muhammed Resit  Cicekdag | Python in Plain English">
            <a:extLst>
              <a:ext uri="{FF2B5EF4-FFF2-40B4-BE49-F238E27FC236}">
                <a16:creationId xmlns:a16="http://schemas.microsoft.com/office/drawing/2014/main" id="{8EEEB0CE-8E7B-AB5A-3B25-E1B5CEDE4A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3523" y="736599"/>
            <a:ext cx="5283200" cy="538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807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{149039C6-6CB0-C949-8D3A-0876A6A9A379}tf10001079</Template>
  <TotalTime>387</TotalTime>
  <Words>426</Words>
  <Application>Microsoft Macintosh PowerPoint</Application>
  <PresentationFormat>Widescreen</PresentationFormat>
  <Paragraphs>80</Paragraphs>
  <Slides>17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vt:lpstr>
      <vt:lpstr>Recommendation System Using Spotify API</vt:lpstr>
      <vt:lpstr>Objectives – 5 Step Model</vt:lpstr>
      <vt:lpstr>Business Understanding</vt:lpstr>
      <vt:lpstr>Business Understanding</vt:lpstr>
      <vt:lpstr>Data Understanding</vt:lpstr>
      <vt:lpstr>Data Understanding</vt:lpstr>
      <vt:lpstr>Data Preparation</vt:lpstr>
      <vt:lpstr>Data Preparation</vt:lpstr>
      <vt:lpstr>Modeling: Content-Based Filtering</vt:lpstr>
      <vt:lpstr>Metric: Cosine Similarity</vt:lpstr>
      <vt:lpstr>Modeling: Playlist #102585 </vt:lpstr>
      <vt:lpstr>Modeling: Playlist #102585 </vt:lpstr>
      <vt:lpstr>Modeling: Playlist #102585 </vt:lpstr>
      <vt:lpstr>Modeling: Playlist #102585 </vt:lpstr>
      <vt:lpstr>Results</vt:lpstr>
      <vt:lpstr>Next Steps</vt:lpstr>
      <vt:lpstr>Thank you For Your Time!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System Using Spotify API</dc:title>
  <dc:creator>Microsoft Office User</dc:creator>
  <cp:lastModifiedBy>Justin Grisanti</cp:lastModifiedBy>
  <cp:revision>3</cp:revision>
  <dcterms:created xsi:type="dcterms:W3CDTF">2022-06-17T16:45:48Z</dcterms:created>
  <dcterms:modified xsi:type="dcterms:W3CDTF">2022-06-24T07:19:30Z</dcterms:modified>
</cp:coreProperties>
</file>