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3"/>
    <p:restoredTop sz="95617"/>
  </p:normalViewPr>
  <p:slideViewPr>
    <p:cSldViewPr snapToGrid="0">
      <p:cViewPr varScale="1">
        <p:scale>
          <a:sx n="106" d="100"/>
          <a:sy n="106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ubbs, Justin" userId="12f27445-97f2-4478-87bd-ab6e79eafffb" providerId="ADAL" clId="{4062FE86-6920-9545-AE2D-6636BE487862}"/>
    <pc:docChg chg="undo custSel addSld delSld modSld sldOrd">
      <pc:chgData name="Grubbs, Justin" userId="12f27445-97f2-4478-87bd-ab6e79eafffb" providerId="ADAL" clId="{4062FE86-6920-9545-AE2D-6636BE487862}" dt="2022-12-08T14:00:25.593" v="993" actId="20577"/>
      <pc:docMkLst>
        <pc:docMk/>
      </pc:docMkLst>
      <pc:sldChg chg="modSp mod">
        <pc:chgData name="Grubbs, Justin" userId="12f27445-97f2-4478-87bd-ab6e79eafffb" providerId="ADAL" clId="{4062FE86-6920-9545-AE2D-6636BE487862}" dt="2022-12-08T03:33:08.283" v="25" actId="122"/>
        <pc:sldMkLst>
          <pc:docMk/>
          <pc:sldMk cId="1904004968" sldId="256"/>
        </pc:sldMkLst>
        <pc:spChg chg="mod">
          <ac:chgData name="Grubbs, Justin" userId="12f27445-97f2-4478-87bd-ab6e79eafffb" providerId="ADAL" clId="{4062FE86-6920-9545-AE2D-6636BE487862}" dt="2022-12-08T03:33:08.283" v="25" actId="122"/>
          <ac:spMkLst>
            <pc:docMk/>
            <pc:sldMk cId="1904004968" sldId="256"/>
            <ac:spMk id="2" creationId="{D3E52EB1-34C4-3801-7BF4-C43C2A6DA848}"/>
          </ac:spMkLst>
        </pc:spChg>
        <pc:spChg chg="mod">
          <ac:chgData name="Grubbs, Justin" userId="12f27445-97f2-4478-87bd-ab6e79eafffb" providerId="ADAL" clId="{4062FE86-6920-9545-AE2D-6636BE487862}" dt="2022-12-08T03:33:08.061" v="24" actId="122"/>
          <ac:spMkLst>
            <pc:docMk/>
            <pc:sldMk cId="1904004968" sldId="256"/>
            <ac:spMk id="3" creationId="{75716972-9B02-C839-87F6-8D14DE5EAC9A}"/>
          </ac:spMkLst>
        </pc:spChg>
      </pc:sldChg>
      <pc:sldChg chg="modSp new mod">
        <pc:chgData name="Grubbs, Justin" userId="12f27445-97f2-4478-87bd-ab6e79eafffb" providerId="ADAL" clId="{4062FE86-6920-9545-AE2D-6636BE487862}" dt="2022-12-08T03:41:32.622" v="413" actId="20577"/>
        <pc:sldMkLst>
          <pc:docMk/>
          <pc:sldMk cId="1072760852" sldId="257"/>
        </pc:sldMkLst>
        <pc:spChg chg="mod">
          <ac:chgData name="Grubbs, Justin" userId="12f27445-97f2-4478-87bd-ab6e79eafffb" providerId="ADAL" clId="{4062FE86-6920-9545-AE2D-6636BE487862}" dt="2022-12-08T03:36:29.752" v="40" actId="20577"/>
          <ac:spMkLst>
            <pc:docMk/>
            <pc:sldMk cId="1072760852" sldId="257"/>
            <ac:spMk id="2" creationId="{DEA7D339-CB9C-67C8-833A-91944A9447CB}"/>
          </ac:spMkLst>
        </pc:spChg>
        <pc:spChg chg="mod">
          <ac:chgData name="Grubbs, Justin" userId="12f27445-97f2-4478-87bd-ab6e79eafffb" providerId="ADAL" clId="{4062FE86-6920-9545-AE2D-6636BE487862}" dt="2022-12-08T03:41:32.622" v="413" actId="20577"/>
          <ac:spMkLst>
            <pc:docMk/>
            <pc:sldMk cId="1072760852" sldId="257"/>
            <ac:spMk id="3" creationId="{CDE79849-7461-F467-C92A-F555A9AF44EB}"/>
          </ac:spMkLst>
        </pc:spChg>
      </pc:sldChg>
      <pc:sldChg chg="modSp new mod">
        <pc:chgData name="Grubbs, Justin" userId="12f27445-97f2-4478-87bd-ab6e79eafffb" providerId="ADAL" clId="{4062FE86-6920-9545-AE2D-6636BE487862}" dt="2022-12-08T14:00:25.593" v="993" actId="20577"/>
        <pc:sldMkLst>
          <pc:docMk/>
          <pc:sldMk cId="4098893262" sldId="258"/>
        </pc:sldMkLst>
        <pc:spChg chg="mod">
          <ac:chgData name="Grubbs, Justin" userId="12f27445-97f2-4478-87bd-ab6e79eafffb" providerId="ADAL" clId="{4062FE86-6920-9545-AE2D-6636BE487862}" dt="2022-12-08T03:43:01.401" v="454" actId="20577"/>
          <ac:spMkLst>
            <pc:docMk/>
            <pc:sldMk cId="4098893262" sldId="258"/>
            <ac:spMk id="2" creationId="{5D005ACA-C0D2-E67A-8938-E4A78070A473}"/>
          </ac:spMkLst>
        </pc:spChg>
        <pc:spChg chg="mod">
          <ac:chgData name="Grubbs, Justin" userId="12f27445-97f2-4478-87bd-ab6e79eafffb" providerId="ADAL" clId="{4062FE86-6920-9545-AE2D-6636BE487862}" dt="2022-12-08T14:00:25.593" v="993" actId="20577"/>
          <ac:spMkLst>
            <pc:docMk/>
            <pc:sldMk cId="4098893262" sldId="258"/>
            <ac:spMk id="3" creationId="{579660D6-DD18-4459-F425-588F95BF71D6}"/>
          </ac:spMkLst>
        </pc:spChg>
      </pc:sldChg>
      <pc:sldChg chg="new del ord">
        <pc:chgData name="Grubbs, Justin" userId="12f27445-97f2-4478-87bd-ab6e79eafffb" providerId="ADAL" clId="{4062FE86-6920-9545-AE2D-6636BE487862}" dt="2022-12-08T03:55:15.770" v="990" actId="2696"/>
        <pc:sldMkLst>
          <pc:docMk/>
          <pc:sldMk cId="3176725245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2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1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5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9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7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6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0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05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0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4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2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12/8/22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7018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2EB1-34C4-3801-7BF4-C43C2A6DA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16972-9B02-C839-87F6-8D14DE5EA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Grubbs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90400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D339-CB9C-67C8-833A-91944A94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79849-7461-F467-C92A-F555A9AF4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Puzzle in which the goal is to get 1 to 9 occurring only once in every row, column, and box</a:t>
            </a:r>
          </a:p>
          <a:p>
            <a:r>
              <a:rPr lang="en-US" dirty="0"/>
              <a:t>Four difficulties – Easy, Medium, Hard, and Expert</a:t>
            </a:r>
          </a:p>
          <a:p>
            <a:r>
              <a:rPr lang="en-US" dirty="0"/>
              <a:t>Options to highlight errors, matching cells, and intersections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6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5ACA-C0D2-E67A-8938-E4A78070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60D6-DD18-4459-F425-588F95BF7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 included:</a:t>
            </a:r>
          </a:p>
          <a:p>
            <a:pPr lvl="1"/>
            <a:r>
              <a:rPr lang="en-US" dirty="0"/>
              <a:t>Getting all the numbers to appear on the grid in the proper places</a:t>
            </a:r>
          </a:p>
          <a:p>
            <a:pPr lvl="1"/>
            <a:r>
              <a:rPr lang="en-US" dirty="0"/>
              <a:t>Making the different highlighting options work correctly together and be able to be enabled and disabled without issue</a:t>
            </a:r>
          </a:p>
          <a:p>
            <a:pPr lvl="1"/>
            <a:endParaRPr lang="en-US" dirty="0"/>
          </a:p>
          <a:p>
            <a:pPr marL="45701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93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{14E4E25A-9F87-BB4A-A8A2-F35F673D3DD0}tf16401378</Template>
  <TotalTime>69</TotalTime>
  <Words>85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MS Shell Dlg 2</vt:lpstr>
      <vt:lpstr>Wingdings</vt:lpstr>
      <vt:lpstr>Wingdings 3</vt:lpstr>
      <vt:lpstr>Madison</vt:lpstr>
      <vt:lpstr>Sudoku</vt:lpstr>
      <vt:lpstr>Project Design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Grubbs, Justin</dc:creator>
  <cp:lastModifiedBy>Grubbs, Justin</cp:lastModifiedBy>
  <cp:revision>1</cp:revision>
  <dcterms:created xsi:type="dcterms:W3CDTF">2022-12-08T03:27:34Z</dcterms:created>
  <dcterms:modified xsi:type="dcterms:W3CDTF">2022-12-08T14:00:35Z</dcterms:modified>
</cp:coreProperties>
</file>