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D27"/>
    <a:srgbClr val="423A32"/>
    <a:srgbClr val="453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02E42-F4D6-4AE8-B9BC-65D29740661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97CD-1EEA-4301-ACF2-4E2BBDC8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9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git-</a:t>
            </a:r>
            <a:r>
              <a:rPr lang="en-US" dirty="0" err="1" smtClean="0"/>
              <a:t>scm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how to download the git-</a:t>
            </a:r>
            <a:r>
              <a:rPr lang="en-US" dirty="0" err="1" smtClean="0"/>
              <a:t>scm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what the download process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and show visuals of how</a:t>
            </a:r>
            <a:r>
              <a:rPr lang="en-US" baseline="0" dirty="0" smtClean="0"/>
              <a:t> to create the git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and show visuals of how</a:t>
            </a:r>
            <a:r>
              <a:rPr lang="en-US" baseline="0" dirty="0" smtClean="0"/>
              <a:t> to create the git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how to stage files that you would like to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0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how to commit staged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and show a</a:t>
            </a:r>
            <a:r>
              <a:rPr lang="en-US" baseline="0" dirty="0" smtClean="0"/>
              <a:t> merge conflict and how to resolve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benefits of using git to make development within</a:t>
            </a:r>
            <a:r>
              <a:rPr lang="en-US" baseline="0" dirty="0" smtClean="0"/>
              <a:t> a team a much better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97CD-1EEA-4301-ACF2-4E2BBDC850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6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2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4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2240-3794-47B8-9374-CB28AA165DA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DF91-AED8-4454-9A81-4E6DFA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64" y="1260022"/>
            <a:ext cx="2095500" cy="876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5124" y="2967335"/>
            <a:ext cx="81217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use git to streamline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your development Process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4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" y="125488"/>
            <a:ext cx="2095500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8533" y="1151467"/>
            <a:ext cx="9670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423A32"/>
                </a:solidFill>
              </a:rPr>
              <a:t>The first thing you will want to do is grab git from their website</a:t>
            </a:r>
            <a:endParaRPr lang="en-US" sz="2800" b="1" dirty="0">
              <a:solidFill>
                <a:srgbClr val="423A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19" y="1824366"/>
            <a:ext cx="6773448" cy="4574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616" y="1948410"/>
            <a:ext cx="3781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53D36"/>
                </a:solidFill>
              </a:rPr>
              <a:t>Using a web browser go to </a:t>
            </a:r>
            <a:r>
              <a:rPr lang="en-US" sz="2400" b="1" dirty="0" smtClean="0">
                <a:solidFill>
                  <a:srgbClr val="F64D27"/>
                </a:solidFill>
              </a:rPr>
              <a:t>git-scm.com</a:t>
            </a:r>
            <a:endParaRPr lang="en-US" sz="2400" b="1" dirty="0">
              <a:solidFill>
                <a:srgbClr val="423A3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23A32"/>
                </a:solidFill>
              </a:rPr>
              <a:t>Click the “Download for windows button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364133" y="5333999"/>
            <a:ext cx="2099734" cy="660399"/>
          </a:xfrm>
          <a:prstGeom prst="rect">
            <a:avLst/>
          </a:prstGeom>
          <a:noFill/>
          <a:ln w="76200">
            <a:solidFill>
              <a:srgbClr val="F64D2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64D27"/>
                </a:solidFill>
              </a:ln>
              <a:solidFill>
                <a:srgbClr val="F64D27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872134" y="4145234"/>
            <a:ext cx="1077298" cy="978408"/>
          </a:xfrm>
          <a:prstGeom prst="downArrow">
            <a:avLst/>
          </a:prstGeom>
          <a:solidFill>
            <a:srgbClr val="F64D27"/>
          </a:solidFill>
          <a:ln>
            <a:solidFill>
              <a:srgbClr val="F64D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" y="125488"/>
            <a:ext cx="2095500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6935" y="1185334"/>
            <a:ext cx="6406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Once you have it downloaded you will be </a:t>
            </a:r>
          </a:p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prompted to run the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98" y="2386263"/>
            <a:ext cx="522042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" y="125488"/>
            <a:ext cx="2095500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9444" y="1185334"/>
            <a:ext cx="8654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Once it has finished installing press the windows         key</a:t>
            </a:r>
          </a:p>
          <a:p>
            <a:pPr algn="ctr"/>
            <a:r>
              <a:rPr lang="en-US" sz="2800" b="1" dirty="0">
                <a:solidFill>
                  <a:srgbClr val="423A32"/>
                </a:solidFill>
              </a:rPr>
              <a:t>o</a:t>
            </a:r>
            <a:r>
              <a:rPr lang="en-US" sz="2800" b="1" dirty="0" smtClean="0">
                <a:solidFill>
                  <a:srgbClr val="423A32"/>
                </a:solidFill>
              </a:rPr>
              <a:t>n your keyboard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34" y="1188808"/>
            <a:ext cx="485880" cy="4735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872" y="2322987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23A32"/>
                </a:solidFill>
              </a:rPr>
              <a:t>After you have pressed the windows key type </a:t>
            </a:r>
            <a:r>
              <a:rPr lang="en-US" sz="2400" b="1" dirty="0" smtClean="0">
                <a:solidFill>
                  <a:srgbClr val="F64D27"/>
                </a:solidFill>
              </a:rPr>
              <a:t>powershell</a:t>
            </a:r>
            <a:r>
              <a:rPr lang="en-US" sz="2400" b="1" dirty="0" smtClean="0">
                <a:solidFill>
                  <a:srgbClr val="423A32"/>
                </a:solidFill>
              </a:rPr>
              <a:t> and press </a:t>
            </a:r>
            <a:r>
              <a:rPr lang="en-US" sz="2400" b="1" dirty="0" smtClean="0">
                <a:solidFill>
                  <a:srgbClr val="423A32"/>
                </a:solidFill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23A32"/>
                </a:solidFill>
              </a:rPr>
              <a:t>Move to your documents folder. Type: </a:t>
            </a:r>
            <a:r>
              <a:rPr lang="en-US" sz="2400" b="1" dirty="0" smtClean="0">
                <a:solidFill>
                  <a:srgbClr val="F64D27"/>
                </a:solidFill>
              </a:rPr>
              <a:t>cd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23A32"/>
                </a:solidFill>
              </a:rPr>
              <a:t>Make a folder                      Type: </a:t>
            </a:r>
            <a:r>
              <a:rPr lang="en-US" sz="2400" b="1" dirty="0" smtClean="0">
                <a:solidFill>
                  <a:srgbClr val="F64D27"/>
                </a:solidFill>
              </a:rPr>
              <a:t>mkdir fizzbuzz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23A32"/>
                </a:solidFill>
              </a:rPr>
              <a:t>Move to the folder.            Type: </a:t>
            </a:r>
            <a:r>
              <a:rPr lang="en-US" sz="2400" b="1" dirty="0" smtClean="0">
                <a:solidFill>
                  <a:srgbClr val="F64D27"/>
                </a:solidFill>
              </a:rPr>
              <a:t>cd fizzbuzz</a:t>
            </a:r>
            <a:endParaRPr lang="en-US" sz="2400" b="1" dirty="0">
              <a:solidFill>
                <a:srgbClr val="F64D2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423A32"/>
                </a:solidFill>
              </a:rPr>
              <a:t>Create the repository.        Type: </a:t>
            </a:r>
            <a:r>
              <a:rPr lang="en-US" sz="2400" b="1" dirty="0" smtClean="0">
                <a:solidFill>
                  <a:srgbClr val="F64D27"/>
                </a:solidFill>
              </a:rPr>
              <a:t>git init</a:t>
            </a:r>
            <a:endParaRPr lang="en-US" sz="2400" b="1" dirty="0" smtClean="0">
              <a:solidFill>
                <a:srgbClr val="F64D2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23A3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9829" y="2322987"/>
            <a:ext cx="6395357" cy="418576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 PowerShell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Copyright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© 2015 Microsoft Corporation. All rights reserved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 C:\Users\haddenj3&gt;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documents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29" y="3177516"/>
            <a:ext cx="6395357" cy="160043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C:\Users\haddenj3\documents&gt; 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Directory: C:\Users\haddenj3\documents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		LastWriteTime		Length Name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		-------------		------ ----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d-----		10/10/2017 6:49 PM		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9828" y="4879857"/>
            <a:ext cx="639535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 C:\Users\haddenj3\documents&gt;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fizzbuzz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9828" y="5120130"/>
            <a:ext cx="639535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 C:\Users\haddenj3\documents&gt; </a:t>
            </a:r>
            <a:r>
              <a:rPr lang="en-US" sz="1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9828" y="5748214"/>
            <a:ext cx="6395357" cy="73866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empty Git repository in C:\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Users\haddenj3\documents\fizzbuzz/git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 C:\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Users\haddenj3\documents\fizzbuzz&gt;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" y="125488"/>
            <a:ext cx="2095500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3132" y="1185334"/>
            <a:ext cx="9247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Once you have a repository we need some files to put into it.</a:t>
            </a:r>
          </a:p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Were’ going clone a simple web page from </a:t>
            </a:r>
            <a:r>
              <a:rPr lang="en-US" sz="2800" b="1" dirty="0" err="1" smtClean="0">
                <a:solidFill>
                  <a:srgbClr val="423A32"/>
                </a:solidFill>
              </a:rPr>
              <a:t>github</a:t>
            </a:r>
            <a:endParaRPr lang="en-US" sz="2800" b="1" dirty="0">
              <a:solidFill>
                <a:srgbClr val="423A32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(A popular git repository h</a:t>
            </a:r>
            <a:r>
              <a:rPr lang="en-US" sz="2800" b="1" dirty="0" smtClean="0">
                <a:solidFill>
                  <a:srgbClr val="423A32"/>
                </a:solidFill>
              </a:rPr>
              <a:t>osting site)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3598" y="2570329"/>
            <a:ext cx="6395357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 PowerShell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Copyright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© 2015 Microsoft Corporation. All rights reserved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 C</a:t>
            </a:r>
            <a:r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:\</a:t>
            </a:r>
            <a:r>
              <a:rPr lang="en-US" sz="14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Users\haddenj3\fizzbuzz&gt;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" y="125488"/>
            <a:ext cx="2095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" y="125488"/>
            <a:ext cx="2095500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6935" y="1185334"/>
            <a:ext cx="6406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Once you have it downloaded you will be </a:t>
            </a:r>
          </a:p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prompted to run the file</a:t>
            </a:r>
          </a:p>
        </p:txBody>
      </p:sp>
    </p:spTree>
    <p:extLst>
      <p:ext uri="{BB962C8B-B14F-4D97-AF65-F5344CB8AC3E}">
        <p14:creationId xmlns:p14="http://schemas.microsoft.com/office/powerpoint/2010/main" val="823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" y="125488"/>
            <a:ext cx="2095500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6935" y="1185334"/>
            <a:ext cx="6406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Once you have it downloaded you will be </a:t>
            </a:r>
          </a:p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prompted to run the file</a:t>
            </a:r>
          </a:p>
        </p:txBody>
      </p:sp>
    </p:spTree>
    <p:extLst>
      <p:ext uri="{BB962C8B-B14F-4D97-AF65-F5344CB8AC3E}">
        <p14:creationId xmlns:p14="http://schemas.microsoft.com/office/powerpoint/2010/main" val="39051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4" y="125488"/>
            <a:ext cx="2095500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86935" y="1185334"/>
            <a:ext cx="6406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Once you have it downloaded you will be </a:t>
            </a:r>
          </a:p>
          <a:p>
            <a:pPr algn="ctr"/>
            <a:r>
              <a:rPr lang="en-US" sz="2800" b="1" dirty="0" smtClean="0">
                <a:solidFill>
                  <a:srgbClr val="423A32"/>
                </a:solidFill>
              </a:rPr>
              <a:t>prompted to run the file</a:t>
            </a:r>
          </a:p>
        </p:txBody>
      </p:sp>
    </p:spTree>
    <p:extLst>
      <p:ext uri="{BB962C8B-B14F-4D97-AF65-F5344CB8AC3E}">
        <p14:creationId xmlns:p14="http://schemas.microsoft.com/office/powerpoint/2010/main" val="28310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340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 Hadden</dc:creator>
  <cp:lastModifiedBy>Justin H Hadden</cp:lastModifiedBy>
  <cp:revision>9</cp:revision>
  <dcterms:created xsi:type="dcterms:W3CDTF">2017-10-10T22:31:26Z</dcterms:created>
  <dcterms:modified xsi:type="dcterms:W3CDTF">2017-10-12T23:02:14Z</dcterms:modified>
</cp:coreProperties>
</file>