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8" r:id="rId2"/>
    <p:sldId id="264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7854-9112-41CE-9DD5-6CB1FABF56C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5E557-0329-4623-B557-74E924F2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Kaggle Score: 0.655604</a:t>
            </a:r>
            <a:br>
              <a:rPr lang="en-US"/>
            </a:br>
            <a:r>
              <a:rPr lang="en-US"/>
              <a:t>Accuracy on the Train Set: </a:t>
            </a:r>
            <a:r>
              <a:rPr lang="en-US">
                <a:effectLst/>
              </a:rPr>
              <a:t>0.744094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6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Kaggle Score: 0.655604</a:t>
            </a:r>
            <a:br>
              <a:rPr lang="en-US"/>
            </a:br>
            <a:r>
              <a:rPr lang="en-US"/>
              <a:t>Accuracy on the Train Set: </a:t>
            </a:r>
            <a:r>
              <a:rPr lang="en-US">
                <a:effectLst/>
              </a:rPr>
              <a:t>0.744094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93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Based on these results, the customer is most likely to default when </a:t>
            </a:r>
          </a:p>
          <a:p>
            <a:pPr marL="285750" indent="-285750">
              <a:buFontTx/>
              <a:buChar char="-"/>
            </a:pPr>
            <a:r>
              <a:rPr lang="en-US" sz="1200"/>
              <a:t>A high number of enquiries to Credit Bureau about the client one day before application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Client provided work phone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Suggests that the quality of region is a strong indicator of whether a customer will default. Less rated regions may have more likelihood of default.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price of goods that the loans were given. 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number of enquiries to Credit Bureau about the client on hour before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r>
              <a:rPr lang="en-US" sz="1200"/>
              <a:t>- If the  permanent address does not match the contact address then they are more likely to default. </a:t>
            </a:r>
          </a:p>
          <a:p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64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79EC3-0D71-9E46-132F-C5B5788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4905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Scores</a:t>
            </a:r>
            <a:endParaRPr lang="en-US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AC04A-FCE6-75EB-61F3-51635CB4BC5E}"/>
              </a:ext>
            </a:extLst>
          </p:cNvPr>
          <p:cNvSpPr txBox="1"/>
          <p:nvPr/>
        </p:nvSpPr>
        <p:spPr>
          <a:xfrm>
            <a:off x="808957" y="4518034"/>
            <a:ext cx="493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Kaggle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11398-FFB2-ECF8-D420-52D7DC056FCC}"/>
              </a:ext>
            </a:extLst>
          </p:cNvPr>
          <p:cNvSpPr txBox="1"/>
          <p:nvPr/>
        </p:nvSpPr>
        <p:spPr>
          <a:xfrm>
            <a:off x="7097463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.669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0E577-8465-8A98-656D-67C22D7B9337}"/>
              </a:ext>
            </a:extLst>
          </p:cNvPr>
          <p:cNvSpPr txBox="1"/>
          <p:nvPr/>
        </p:nvSpPr>
        <p:spPr>
          <a:xfrm>
            <a:off x="6938210" y="4298416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1D47-B439-2BD5-3EBF-A8D7DBBCDCAB}"/>
              </a:ext>
            </a:extLst>
          </p:cNvPr>
          <p:cNvSpPr txBox="1"/>
          <p:nvPr/>
        </p:nvSpPr>
        <p:spPr>
          <a:xfrm>
            <a:off x="2116389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.656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79EC3-0D71-9E46-132F-C5B5788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10 ATTRIBUTES OF default</a:t>
            </a:r>
            <a:endParaRPr lang="en-US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D51E-6A04-1378-F311-3BF5C78BDF23}"/>
              </a:ext>
            </a:extLst>
          </p:cNvPr>
          <p:cNvSpPr txBox="1"/>
          <p:nvPr/>
        </p:nvSpPr>
        <p:spPr>
          <a:xfrm>
            <a:off x="856387" y="1330907"/>
            <a:ext cx="6266307" cy="419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EXT_SOURCE_3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EXT_SOURCE_2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AMT_REQ_CREDIT_BUREAU_DAY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FLAG_EMP_PHONE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FLAG_DOCUMENT_3 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FLAG_DOCUMENT_16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REGION_RATING_CLIENT_W_CITY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AMT_GOODS_PRICE 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AMT_REQ_CREDIT_BUREAU_HOUR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REG_CITY_NOT_LIVE_CITY 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DE8C1E8A-01BF-68FF-A1E8-D5413F92C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7261" y="2323817"/>
            <a:ext cx="2989057" cy="2989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4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8EC60D-9AAA-9773-8A4B-4BE19425FD26}"/>
              </a:ext>
            </a:extLst>
          </p:cNvPr>
          <p:cNvSpPr txBox="1"/>
          <p:nvPr/>
        </p:nvSpPr>
        <p:spPr>
          <a:xfrm>
            <a:off x="696663" y="1314449"/>
            <a:ext cx="710837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AMT_REQ_CREDIT_BUREAU_DAY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FLAG_EMP_PHONE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REGION_RATING_CLIENT_W_CITY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AMT_GOODS_PRICE  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AMT_REQ_CREDIT_BUREAU_HOUR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REG_CITY_NOT_LIVE_CITY 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C442BA-0DC0-FF30-76B4-53EFC4F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6 Key ATTRIBUTES OF default</a:t>
            </a:r>
            <a:endParaRPr lang="en-US"/>
          </a:p>
        </p:txBody>
      </p:sp>
      <p:pic>
        <p:nvPicPr>
          <p:cNvPr id="8" name="Graphic 7" descr="Good Idea with solid fill">
            <a:extLst>
              <a:ext uri="{FF2B5EF4-FFF2-40B4-BE49-F238E27FC236}">
                <a16:creationId xmlns:a16="http://schemas.microsoft.com/office/drawing/2014/main" id="{B85A4112-1287-4961-658E-381F06AF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541" y="2343228"/>
            <a:ext cx="3083261" cy="30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EC25-1B37-F9E8-D0A8-D8F39D9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ATTRIBUTES OF default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7ABF3-7BBF-4BDC-4C6D-FF1739D501B8}"/>
              </a:ext>
            </a:extLst>
          </p:cNvPr>
          <p:cNvSpPr txBox="1"/>
          <p:nvPr/>
        </p:nvSpPr>
        <p:spPr>
          <a:xfrm>
            <a:off x="228600" y="1238614"/>
            <a:ext cx="9346907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Many enquiries to Credit Bureau 1 day before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Client provided work phone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Low Rated Regions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 Price of Goods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Many enquiries to Credit Bureau 1 hour before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Permanent Address ≠ Contact Address</a:t>
            </a:r>
          </a:p>
        </p:txBody>
      </p:sp>
      <p:pic>
        <p:nvPicPr>
          <p:cNvPr id="5" name="Graphic 4" descr="Loan with solid fill">
            <a:extLst>
              <a:ext uri="{FF2B5EF4-FFF2-40B4-BE49-F238E27FC236}">
                <a16:creationId xmlns:a16="http://schemas.microsoft.com/office/drawing/2014/main" id="{AEC5B2B8-B908-9E99-8390-9CE7DA3D2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4650" y="2486650"/>
            <a:ext cx="3066107" cy="33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306</Words>
  <Application>Microsoft Office PowerPoint</Application>
  <PresentationFormat>Widescreen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</vt:lpstr>
      <vt:lpstr>Results: Scores</vt:lpstr>
      <vt:lpstr>Results: 10 ATTRIBUTES OF default</vt:lpstr>
      <vt:lpstr>Results: 6 Key ATTRIBUTES OF default</vt:lpstr>
      <vt:lpstr>Results: ATTRIBUTES OF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 Scores</dc:title>
  <dc:creator>JUSTIN HAMILTON</dc:creator>
  <cp:lastModifiedBy>JUSTIN HAMILTON</cp:lastModifiedBy>
  <cp:revision>1</cp:revision>
  <dcterms:created xsi:type="dcterms:W3CDTF">2023-07-29T03:13:30Z</dcterms:created>
  <dcterms:modified xsi:type="dcterms:W3CDTF">2023-07-29T03:56:47Z</dcterms:modified>
</cp:coreProperties>
</file>