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25ef5a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25ef5a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25ef5a1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25ef5a1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5ef5a1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25ef5a1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265369c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265369c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65369c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65369c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265369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265369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25e13af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25e13af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5e13af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5e13af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265369c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265369c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65369c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265369c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102815da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102815da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102815da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102815da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Record Player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 Bachinger, Maurer Florian, Kejda Domi, Hangoebl Justin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75" y="1894575"/>
            <a:ext cx="7450650" cy="20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24" y="1445175"/>
            <a:ext cx="5176751" cy="19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2935425" y="1016975"/>
            <a:ext cx="32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Content in the stylesheet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211025"/>
            <a:ext cx="6634200" cy="2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757275" y="3708950"/>
            <a:ext cx="32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Content in the 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Finished Frontend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50" y="1652325"/>
            <a:ext cx="287161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163" y="1652325"/>
            <a:ext cx="218428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Kafka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652575"/>
            <a:ext cx="7505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Python Thread listens to Kafka Topic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 write Button press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Server writes the ID to the Topic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Python writes the Song ID</a:t>
            </a:r>
            <a:endParaRPr sz="1600"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3569" l="0" r="0" t="18494"/>
          <a:stretch/>
        </p:blipFill>
        <p:spPr>
          <a:xfrm>
            <a:off x="3772375" y="3010325"/>
            <a:ext cx="4552474" cy="16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Idea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254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Raspberry 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RFID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ExpressJS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Spotify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Apache Kafka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75" y="657225"/>
            <a:ext cx="52578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RaspberryPI and MFRC522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2454400"/>
            <a:ext cx="30306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Input via NFC Cards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Python Script Reads the Song ID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HTTP request to ExpressJS server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/>
              <a:t>Image source: www.fritzing.com/MFRC522</a:t>
            </a:r>
            <a:endParaRPr sz="900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5347" l="0" r="0" t="0"/>
          <a:stretch/>
        </p:blipFill>
        <p:spPr>
          <a:xfrm>
            <a:off x="3849850" y="1891724"/>
            <a:ext cx="4475001" cy="24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3321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Spotify Web API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859575"/>
            <a:ext cx="45105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REST API principle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Gather public data from the Spotify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Track-, Artist, Album information,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private data from a specific Spotify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Control playback, Edit Playlists,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Requires authorization via </a:t>
            </a:r>
            <a:r>
              <a:rPr lang="en-GB"/>
              <a:t>OAuth 2.0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base address of the API is “https://api.spotify.com/”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75" y="501775"/>
            <a:ext cx="4007824" cy="1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3619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OAuth 2.0 - Authorization Flow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34671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Granting applications a variety of permissions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Spotify Integration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Client credentials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Used to call specific API endpoints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5975"/>
            <a:ext cx="4015174" cy="36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25" y="3437750"/>
            <a:ext cx="3105150" cy="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ExpressJS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HTTP Server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GET &amp; POST Request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Backend for Client and RFID Reader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Interface to the Spotify API, handles Client Authentication</a:t>
            </a:r>
            <a:endParaRPr sz="17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98" y="845597"/>
            <a:ext cx="3148149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8670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 to Spotify API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375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PUT Requests to change Data with Body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GET Requests to access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POST Requests to change Data without a Body</a:t>
            </a:r>
            <a:endParaRPr sz="19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750" y="1201076"/>
            <a:ext cx="4113126" cy="34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789125" y="80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900" y="2043825"/>
            <a:ext cx="2389025" cy="23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5" y="2043813"/>
            <a:ext cx="2622876" cy="26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625" y="1110197"/>
            <a:ext cx="3718750" cy="24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50" y="1566550"/>
            <a:ext cx="4405800" cy="10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150" y="1064625"/>
            <a:ext cx="3689000" cy="296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730850"/>
            <a:ext cx="1738597" cy="16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