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466977" y="2798304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b="1" i="1" dirty="0"/>
              <a:t>JUSTIN</a:t>
            </a:r>
            <a:r>
              <a:rPr lang="en-US" sz="2400" dirty="0"/>
              <a:t> </a:t>
            </a:r>
            <a:r>
              <a:rPr lang="en-US" sz="2400" b="1" i="1" dirty="0"/>
              <a:t>HENRY</a:t>
            </a:r>
            <a:r>
              <a:rPr lang="en-US" sz="2400" dirty="0"/>
              <a:t> </a:t>
            </a:r>
            <a:r>
              <a:rPr lang="en-US" sz="2400" b="1" i="1" dirty="0"/>
              <a:t>PAUL</a:t>
            </a:r>
            <a:r>
              <a:rPr lang="en-US" sz="2400" dirty="0"/>
              <a:t> .</a:t>
            </a:r>
            <a:r>
              <a:rPr lang="en-US" sz="2400" b="1" i="1" dirty="0"/>
              <a:t>J</a:t>
            </a:r>
          </a:p>
          <a:p>
            <a:r>
              <a:rPr lang="en-US" sz="2400" dirty="0"/>
              <a:t>REGISTER NO AND NMID:</a:t>
            </a:r>
            <a:r>
              <a:rPr lang="en-US" sz="2400" b="1" i="1" dirty="0"/>
              <a:t>asunm1112401111033014</a:t>
            </a:r>
            <a:endParaRPr lang="en-US" sz="2400" b="1" i="1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b="1" i="1" dirty="0"/>
              <a:t>BCA</a:t>
            </a:r>
          </a:p>
          <a:p>
            <a:r>
              <a:rPr lang="en-US" sz="2400" dirty="0"/>
              <a:t>COLLEGE: </a:t>
            </a:r>
            <a:r>
              <a:rPr lang="en-US" sz="2400" b="1" i="1" dirty="0"/>
              <a:t>L.N</a:t>
            </a:r>
            <a:r>
              <a:rPr lang="en-US" sz="2400" dirty="0"/>
              <a:t>. </a:t>
            </a:r>
            <a:r>
              <a:rPr lang="en-US" sz="2400" b="1" i="1" dirty="0"/>
              <a:t>Government</a:t>
            </a:r>
            <a:r>
              <a:rPr lang="en-US" sz="2400" dirty="0"/>
              <a:t>  </a:t>
            </a:r>
            <a:r>
              <a:rPr lang="en-US" sz="2400" b="1" i="1" dirty="0"/>
              <a:t>College</a:t>
            </a:r>
            <a:r>
              <a:rPr lang="en-US" sz="2400" dirty="0"/>
              <a:t>, </a:t>
            </a:r>
            <a:r>
              <a:rPr lang="en-US" sz="2400" b="1" i="1" dirty="0"/>
              <a:t>madras</a:t>
            </a:r>
            <a:r>
              <a:rPr lang="en-US" sz="2400" dirty="0"/>
              <a:t> </a:t>
            </a:r>
            <a:r>
              <a:rPr lang="en-US" sz="2400" b="1" i="1" dirty="0"/>
              <a:t>university</a:t>
            </a:r>
            <a:r>
              <a:rPr lang="en-US" sz="2400" dirty="0"/>
              <a:t>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0DE659DE-0040-1F81-CFF1-EFC23CDF1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535" y="1872491"/>
            <a:ext cx="3084103" cy="4265842"/>
          </a:xfrm>
          <a:prstGeom prst="rect">
            <a:avLst/>
          </a:prstGeom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4D5183FD-37B8-3B69-8D53-AA76E41AD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837" y="2019300"/>
            <a:ext cx="2852224" cy="41190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A221BA-63A6-7A06-069C-FA214B9614EF}"/>
              </a:ext>
            </a:extLst>
          </p:cNvPr>
          <p:cNvSpPr txBox="1"/>
          <p:nvPr/>
        </p:nvSpPr>
        <p:spPr>
          <a:xfrm>
            <a:off x="1666875" y="1695450"/>
            <a:ext cx="679684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digital portfolio is a modern replacement for traditional resumes.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provides an interactive and professional identity.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project demonstrates knowledge of HTML, CSS, and JavaScript.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shows the ability to design and develop responsive websites.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portfolio highlights achievements, skills, and real-world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useful for students, job seekers, freelancers, and professionals.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Recruiters and clients gain confidence by seeing actual work samples.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portfolio boosts career opportunities and academic visibility.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leaves a lasting positive impression on potential employers.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7FAC7D-B52A-7204-B43F-4182DA2D8255}"/>
              </a:ext>
            </a:extLst>
          </p:cNvPr>
          <p:cNvSpPr txBox="1"/>
          <p:nvPr/>
        </p:nvSpPr>
        <p:spPr>
          <a:xfrm>
            <a:off x="1666875" y="4405603"/>
            <a:ext cx="67968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conclusion, a digital portfolio is a gateway to success in the digital 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547F-E29A-2EE2-0B06-9FC5D272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25AB7-4033-DD6B-3F7E-99EB20A4B4BA}"/>
              </a:ext>
            </a:extLst>
          </p:cNvPr>
          <p:cNvSpPr txBox="1"/>
          <p:nvPr/>
        </p:nvSpPr>
        <p:spPr>
          <a:xfrm>
            <a:off x="1968870" y="2207295"/>
            <a:ext cx="6103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https://justinhenrypaulj.github.io/TNSDC-FWD-DP/</a:t>
            </a:r>
          </a:p>
        </p:txBody>
      </p:sp>
    </p:spTree>
    <p:extLst>
      <p:ext uri="{BB962C8B-B14F-4D97-AF65-F5344CB8AC3E}">
        <p14:creationId xmlns:p14="http://schemas.microsoft.com/office/powerpoint/2010/main" val="34421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33513" y="2123272"/>
            <a:ext cx="7601012" cy="2715429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igital portfolio using front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web development </a:t>
            </a:r>
            <a:endParaRPr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ctr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ctr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ctr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ctr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ctr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742339-8C1C-2F3F-4147-70509CBE9F73}"/>
              </a:ext>
            </a:extLst>
          </p:cNvPr>
          <p:cNvSpPr txBox="1"/>
          <p:nvPr/>
        </p:nvSpPr>
        <p:spPr>
          <a:xfrm>
            <a:off x="188167" y="1695449"/>
            <a:ext cx="916538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1" dirty="0"/>
              <a:t>In today’s world, traditional resumes and CVs are no longer </a:t>
            </a:r>
            <a:r>
              <a:rPr lang="en-US" b="1" i="1" dirty="0" err="1"/>
              <a:t>enough.Recruiters</a:t>
            </a:r>
            <a:r>
              <a:rPr lang="en-US" b="1" i="1" dirty="0"/>
              <a:t> and clients want to see real work and practical </a:t>
            </a:r>
            <a:r>
              <a:rPr lang="en-US" b="1" i="1" dirty="0" err="1"/>
              <a:t>applications.Students</a:t>
            </a:r>
            <a:r>
              <a:rPr lang="en-US" b="1" i="1" dirty="0"/>
              <a:t> often struggle to present academic projects in a professional </a:t>
            </a:r>
            <a:r>
              <a:rPr lang="en-US" b="1" i="1" dirty="0" err="1"/>
              <a:t>format.Job</a:t>
            </a:r>
            <a:r>
              <a:rPr lang="en-US" b="1" i="1" dirty="0"/>
              <a:t> seekers need a platform that goes beyond plain text </a:t>
            </a:r>
            <a:r>
              <a:rPr lang="en-US" b="1" i="1" dirty="0" err="1"/>
              <a:t>documents.Many</a:t>
            </a:r>
            <a:r>
              <a:rPr lang="en-US" b="1" i="1" dirty="0"/>
              <a:t> professionals lack a central place to highlight their skills and </a:t>
            </a:r>
            <a:r>
              <a:rPr lang="en-US" b="1" i="1" dirty="0" err="1"/>
              <a:t>experience.A</a:t>
            </a:r>
            <a:r>
              <a:rPr lang="en-US" b="1" i="1" dirty="0"/>
              <a:t> digital portfolio solves this gap by combining resumes, projects, and skills in one </a:t>
            </a:r>
            <a:r>
              <a:rPr lang="en-US" b="1" i="1" dirty="0" err="1"/>
              <a:t>place.It</a:t>
            </a:r>
            <a:r>
              <a:rPr lang="en-US" b="1" i="1" dirty="0"/>
              <a:t> also offers interactivity with visuals, animations, and structured </a:t>
            </a:r>
            <a:r>
              <a:rPr lang="en-US" b="1" i="1" dirty="0" err="1"/>
              <a:t>content.Without</a:t>
            </a:r>
            <a:r>
              <a:rPr lang="en-US" b="1" i="1" dirty="0"/>
              <a:t> a portfolio, opportunities may be lost due to weak first </a:t>
            </a:r>
            <a:r>
              <a:rPr lang="en-US" b="1" i="1" dirty="0" err="1"/>
              <a:t>impressions.A</a:t>
            </a:r>
            <a:r>
              <a:rPr lang="en-US" b="1" i="1" dirty="0"/>
              <a:t> modern portfolio can act as a digital identity card in academic and career growth.
This project addresses the need for a personal branding solution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2785794"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B57556-835A-F9D0-DCC9-EA54A19DE81C}"/>
              </a:ext>
            </a:extLst>
          </p:cNvPr>
          <p:cNvSpPr txBox="1"/>
          <p:nvPr/>
        </p:nvSpPr>
        <p:spPr>
          <a:xfrm>
            <a:off x="739775" y="2140241"/>
            <a:ext cx="84092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This project is about creating a student digital portfolio website.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portfolio is a professional, structured, and interactive website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It begins with a Home section, giving an introduction and call-to-action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About section highlights career goals, personal details, and passions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Skills section lists technical abilities like HTML, CSS, JavaScript, and Python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Projects section showcases practical works such as AI </a:t>
            </a:r>
            <a:r>
              <a:rPr lang="en-US" dirty="0" err="1"/>
              <a:t>chatbots</a:t>
            </a:r>
            <a:r>
              <a:rPr lang="en-US" dirty="0"/>
              <a:t>, web apps, and designs.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Each project is displayed in attractive cards with hover effects for visual appeal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A4F173-E1B7-0932-FCA2-FD1603D8033E}"/>
              </a:ext>
            </a:extLst>
          </p:cNvPr>
          <p:cNvSpPr txBox="1"/>
          <p:nvPr/>
        </p:nvSpPr>
        <p:spPr>
          <a:xfrm>
            <a:off x="935660" y="4390846"/>
            <a:ext cx="82133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The Contact section provides a form, email links, and social </a:t>
            </a:r>
            <a:r>
              <a:rPr lang="en-US" dirty="0" err="1"/>
              <a:t>profiles.The</a:t>
            </a:r>
            <a:r>
              <a:rPr lang="en-US" dirty="0"/>
              <a:t> website is fully responsive, working smoothly on mobile and </a:t>
            </a:r>
            <a:r>
              <a:rPr lang="en-US" dirty="0" err="1"/>
              <a:t>desktop.It</a:t>
            </a:r>
            <a:r>
              <a:rPr lang="en-US" dirty="0"/>
              <a:t> acts as a professional digital identity, leaving a strong impression on recruiters and collaborators.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6F2BB9-335E-DC20-F16E-4A6A511DB863}"/>
              </a:ext>
            </a:extLst>
          </p:cNvPr>
          <p:cNvSpPr txBox="1"/>
          <p:nvPr/>
        </p:nvSpPr>
        <p:spPr>
          <a:xfrm>
            <a:off x="699452" y="1409952"/>
            <a:ext cx="674250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portfolio is designed for a wide range of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Students can use it to showcase academic projects, resumes, and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seekers can share their portfolio links directly with recruiters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long attachments, recruiters can see work live on a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Freelancers can show completed projects to attract clients.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acts as a project gallery, demonstrating creativity and </a:t>
            </a:r>
            <a:r>
              <a:rPr lang="en-US" dirty="0" err="1"/>
              <a:t>professionalism.Professionals</a:t>
            </a:r>
            <a:r>
              <a:rPr lang="en-US" dirty="0"/>
              <a:t> can highlight experience, skills, and achievements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helps in building a personal brand for long-term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End users gain a platform that makes them stand out in competition.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C6C040-3342-A113-E41F-34EA88FE199D}"/>
              </a:ext>
            </a:extLst>
          </p:cNvPr>
          <p:cNvSpPr txBox="1"/>
          <p:nvPr/>
        </p:nvSpPr>
        <p:spPr>
          <a:xfrm>
            <a:off x="723900" y="5103270"/>
            <a:ext cx="70950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portfolio is useful for career, academic, and freelancing opportunities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ensures visibility and accessibility anytime, anywhere.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DC6B5D-B8B0-5181-1BAF-C8EC9DB929E2}"/>
              </a:ext>
            </a:extLst>
          </p:cNvPr>
          <p:cNvSpPr txBox="1"/>
          <p:nvPr/>
        </p:nvSpPr>
        <p:spPr>
          <a:xfrm>
            <a:off x="3268272" y="1509395"/>
            <a:ext cx="684685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portfolio is built using core web development tools.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provides the structure of pages and sections.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 adds styling, colors, layouts, and responsiveness for all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ensures interactivity such as navigation, animations, and form validation.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project uses modern coding practices for better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editors like VS Code and </a:t>
            </a:r>
            <a:r>
              <a:rPr lang="en-US" dirty="0" err="1"/>
              <a:t>CodePen</a:t>
            </a:r>
            <a:r>
              <a:rPr lang="en-US" dirty="0"/>
              <a:t> were used for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portfolio is hosted on GitHub Pages / </a:t>
            </a:r>
            <a:r>
              <a:rPr lang="en-US" dirty="0" err="1"/>
              <a:t>Netlify</a:t>
            </a:r>
            <a:r>
              <a:rPr lang="en-US" dirty="0"/>
              <a:t>, making it globally accessible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Responsive techniques ensure it works on mobiles, tablets, and desktops.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5123EB-A802-1CFD-61F3-AB1E212C192C}"/>
              </a:ext>
            </a:extLst>
          </p:cNvPr>
          <p:cNvSpPr txBox="1"/>
          <p:nvPr/>
        </p:nvSpPr>
        <p:spPr>
          <a:xfrm>
            <a:off x="3268273" y="4676001"/>
            <a:ext cx="60852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Hover effects, smooth scrolling, and animations improve user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Together, these tools create a functional, attractive, and professional portfolio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852257-213A-3313-C3E6-BAE0DDE0DE87}"/>
              </a:ext>
            </a:extLst>
          </p:cNvPr>
          <p:cNvSpPr txBox="1"/>
          <p:nvPr/>
        </p:nvSpPr>
        <p:spPr>
          <a:xfrm>
            <a:off x="1269454" y="1285044"/>
            <a:ext cx="748719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design follows a clean and modern layout.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Home section welcomes visitors with a professional intro.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About section shares career goals, skills, and aspirations.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Skills section lists technical knowledge and tools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Projects section shows sample works with images and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project card includes titles, descriptions, and live demo links.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Contact section provides a form and clickable links for communication.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design is fully responsive, ensuring accessibility on any screen.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Smooth navigation allows visitors to reach sections easily.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94C9F5-7DED-1318-56BA-B21C2C49102F}"/>
              </a:ext>
            </a:extLst>
          </p:cNvPr>
          <p:cNvSpPr txBox="1"/>
          <p:nvPr/>
        </p:nvSpPr>
        <p:spPr>
          <a:xfrm>
            <a:off x="1269454" y="3880014"/>
            <a:ext cx="8188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layout creates a balanced mix of professionalism and creativity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A39F0-CDC5-ACE0-5F9F-A48689F21CF9}"/>
              </a:ext>
            </a:extLst>
          </p:cNvPr>
          <p:cNvSpPr txBox="1"/>
          <p:nvPr/>
        </p:nvSpPr>
        <p:spPr>
          <a:xfrm>
            <a:off x="755332" y="2010919"/>
            <a:ext cx="8400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portfolio provides easy navigation with a clean interface.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Projects are displayed with visual appeal and animations.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It creates a memorable first impression for recruiters and clients.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Visitors can explore skills, projects, and achievements in one place.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website works on all devices, from laptops to smartphones.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contact form allows direct communication with potential employers.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It boosts professional credibility and builds trust with recruiters.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Users can share their portfolio link on LinkedIn, email, and resumes.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portfolio gives users a competitive advantage in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John alan paul J</cp:lastModifiedBy>
  <cp:revision>33</cp:revision>
  <dcterms:created xsi:type="dcterms:W3CDTF">2024-03-29T15:07:22Z</dcterms:created>
  <dcterms:modified xsi:type="dcterms:W3CDTF">2025-09-09T03:27:23Z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