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99" autoAdjust="0"/>
    <p:restoredTop sz="95256" autoAdjust="0"/>
  </p:normalViewPr>
  <p:slideViewPr>
    <p:cSldViewPr snapToGrid="0">
      <p:cViewPr varScale="1">
        <p:scale>
          <a:sx n="75" d="100"/>
          <a:sy n="75" d="100"/>
        </p:scale>
        <p:origin x="4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8322-1471-4DFD-BB86-A7875EB5428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6239-3A3D-4513-808F-7E15702E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6239-3A3D-4513-808F-7E15702E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D498-CEBA-446E-BE20-095CF389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18A2B-996B-4636-87C5-171EC2F1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E736-8F04-4CE4-8AB3-C106F2B6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C988-76E5-4F18-8EE0-9609922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AC7-BD42-4B8D-A794-125096A5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B7C-259C-4C88-BD8B-A10EDBA5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48A00-CCAB-4087-8442-0258A5B0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FCA5-C257-4EE9-B17F-96EAC6A2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DD25-E792-44B0-960D-F6412490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511B-23AC-48BB-B45B-CA34152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7716-12C5-49DA-ABD1-15AA5B97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CD37C-A45E-4832-9ABE-BCAD121F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0AEB-7FDE-464F-8F28-FD590327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28B4-F5BA-44E4-8D0A-DB713DA2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0E67-CC60-42D4-BB14-5F858803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CBF-DC2D-4A4C-813A-806F098D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2A6F-ED95-40F9-8B1B-5AD8EE18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1338-223B-473D-BD06-6B129D38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512D-BB10-4AF1-B2E3-09DC8EC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2D23-31F9-4538-ACE4-A73E8F7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FBA7-14C4-4865-BA75-6254B27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E375-2164-437F-A412-6E0A4CA8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E960-7F63-444D-A73F-F81D5FBB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BDA1-E133-458C-B23B-9D0BF6C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B1B0-AA29-43B4-A87B-1CC33A9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371-55B8-423F-AE66-D9C16F7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75C4-6591-4D9A-8D6E-303F7897A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0A6-1110-4509-87C7-577DACD4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6435E-B9BD-479E-A099-30E46AC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E34B-4FC7-469E-8086-F3FBED18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CC0D-277C-41F0-8A9D-688DE82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7559-C567-4728-8D72-6CFFB5B8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2AA0-D8CD-476C-A803-767ADE2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88E2-A764-4370-98D4-31A6316E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C6F15-B0DC-4B76-9AE5-D503D550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056F-272F-484F-A088-2579B2AE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56352-519D-4BA4-915C-1A0159B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55556-FAAA-419C-88B8-37F0E8F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A5C5E-5068-442D-BCAE-3C66FFFB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977-E8D9-4366-B69B-AC80CBF9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539E5-679D-470E-AF1A-902353C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16D09-94E4-4815-A6D0-532A43F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EB53A-AF4F-4CD7-9561-FD1B312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4CA94-7039-4252-A98A-150E193F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9E35B-1D68-49AE-8A46-60922B8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6301-3451-44A5-A0CC-F9539BE1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28F-916C-4432-A988-D9340499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741E-9FF5-433D-8835-CE20FA58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3B15-5C2D-457C-BF34-744A7E6C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AD63-F76C-4279-811A-6A54F8F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FFD5-F2C5-4141-9F22-86ABFA6E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B2AE-1945-4FC8-BC8B-DC5C8F4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2FC7-1D87-4559-B513-739D79E9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2500A-D5B3-4608-BC86-2B49AEA62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9D1E-23DD-48E1-AA0A-9C1E9BA5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29FF-EBF7-4AD1-9242-4BCB4FB5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8B94-EE20-4101-AF4F-D46010C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F3FA-9C5A-4953-9E82-2211D74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DD649-66F1-42FA-9C00-B7853997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D0B8-31C5-4254-AAB7-F0EABB2F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30EE-6672-4299-83B8-C2A862D31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B70-C420-4220-BB97-72DD33D740D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2B16-08E2-4249-837A-4E0CA5C3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E3AA-BD17-484C-BDF3-A5317B5B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66E03-D4F6-49B8-9650-628DFB5737A0}"/>
              </a:ext>
            </a:extLst>
          </p:cNvPr>
          <p:cNvSpPr/>
          <p:nvPr/>
        </p:nvSpPr>
        <p:spPr>
          <a:xfrm>
            <a:off x="5518003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69C729-FBBE-4071-8292-EB1E703B389D}"/>
              </a:ext>
            </a:extLst>
          </p:cNvPr>
          <p:cNvSpPr/>
          <p:nvPr/>
        </p:nvSpPr>
        <p:spPr>
          <a:xfrm>
            <a:off x="3477040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Urgent Task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E7E5-4B32-4A8D-A20D-4C28CBF0E421}"/>
              </a:ext>
            </a:extLst>
          </p:cNvPr>
          <p:cNvSpPr/>
          <p:nvPr/>
        </p:nvSpPr>
        <p:spPr>
          <a:xfrm>
            <a:off x="7558965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44461-56D3-48BC-BE37-3A49B1709C53}"/>
              </a:ext>
            </a:extLst>
          </p:cNvPr>
          <p:cNvSpPr/>
          <p:nvPr/>
        </p:nvSpPr>
        <p:spPr>
          <a:xfrm>
            <a:off x="9927996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Acknowledgement List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6BF9F-3EE9-4AF3-8B13-4AC4B07845AD}"/>
              </a:ext>
            </a:extLst>
          </p:cNvPr>
          <p:cNvSpPr/>
          <p:nvPr/>
        </p:nvSpPr>
        <p:spPr>
          <a:xfrm>
            <a:off x="3477040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A35D8-23D4-4A15-B42B-F2ED6BDB9608}"/>
              </a:ext>
            </a:extLst>
          </p:cNvPr>
          <p:cNvSpPr/>
          <p:nvPr/>
        </p:nvSpPr>
        <p:spPr>
          <a:xfrm>
            <a:off x="5521100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6FEB10-3378-4DA4-8497-C2A31E549589}"/>
              </a:ext>
            </a:extLst>
          </p:cNvPr>
          <p:cNvSpPr/>
          <p:nvPr/>
        </p:nvSpPr>
        <p:spPr>
          <a:xfrm>
            <a:off x="7562063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BFE6B-D4E7-4DFF-A617-38AA27889CB0}"/>
              </a:ext>
            </a:extLst>
          </p:cNvPr>
          <p:cNvSpPr/>
          <p:nvPr/>
        </p:nvSpPr>
        <p:spPr>
          <a:xfrm>
            <a:off x="9931093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Item (max)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459586-EE0B-429B-AD0C-EBE71E56BB56}"/>
              </a:ext>
            </a:extLst>
          </p:cNvPr>
          <p:cNvSpPr/>
          <p:nvPr/>
        </p:nvSpPr>
        <p:spPr>
          <a:xfrm>
            <a:off x="248276" y="1465715"/>
            <a:ext cx="29064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Full Day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58C319-2273-46E0-B235-B4C184E0E761}"/>
              </a:ext>
            </a:extLst>
          </p:cNvPr>
          <p:cNvSpPr/>
          <p:nvPr/>
        </p:nvSpPr>
        <p:spPr>
          <a:xfrm>
            <a:off x="252795" y="2140419"/>
            <a:ext cx="2901885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D6AB94-32DD-44A7-B1CB-F1D581C94C6C}"/>
              </a:ext>
            </a:extLst>
          </p:cNvPr>
          <p:cNvSpPr/>
          <p:nvPr/>
        </p:nvSpPr>
        <p:spPr>
          <a:xfrm>
            <a:off x="221386" y="94146"/>
            <a:ext cx="11700538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Awesome Day Task List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A5DB1-9823-4639-90AA-D4E905EBA80F}"/>
              </a:ext>
            </a:extLst>
          </p:cNvPr>
          <p:cNvSpPr txBox="1"/>
          <p:nvPr/>
        </p:nvSpPr>
        <p:spPr>
          <a:xfrm>
            <a:off x="-1935480" y="1280160"/>
            <a:ext cx="163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3B6EB-7AF9-4575-9F9A-D4B319358289}"/>
              </a:ext>
            </a:extLst>
          </p:cNvPr>
          <p:cNvCxnSpPr/>
          <p:nvPr/>
        </p:nvCxnSpPr>
        <p:spPr>
          <a:xfrm>
            <a:off x="-1869440" y="159004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5D5AA-DAD0-4F76-A20A-1817340D9C77}"/>
              </a:ext>
            </a:extLst>
          </p:cNvPr>
          <p:cNvGrpSpPr/>
          <p:nvPr/>
        </p:nvGrpSpPr>
        <p:grpSpPr>
          <a:xfrm>
            <a:off x="221386" y="937549"/>
            <a:ext cx="9295476" cy="379917"/>
            <a:chOff x="221386" y="937549"/>
            <a:chExt cx="6894910" cy="37991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196806B-1C70-4C27-B8E2-BB32E006913D}"/>
                </a:ext>
              </a:extLst>
            </p:cNvPr>
            <p:cNvSpPr/>
            <p:nvPr/>
          </p:nvSpPr>
          <p:spPr>
            <a:xfrm>
              <a:off x="221386" y="937549"/>
              <a:ext cx="2903779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Some text input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5FE538-1A93-4628-BA43-AB18A47A6A07}"/>
                </a:ext>
              </a:extLst>
            </p:cNvPr>
            <p:cNvSpPr/>
            <p:nvPr/>
          </p:nvSpPr>
          <p:spPr>
            <a:xfrm>
              <a:off x="3197203" y="937549"/>
              <a:ext cx="1978479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Task Type Dropdown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E4E0351-5B2B-4BC3-B31D-DB1364A84AF2}"/>
                </a:ext>
              </a:extLst>
            </p:cNvPr>
            <p:cNvSpPr/>
            <p:nvPr/>
          </p:nvSpPr>
          <p:spPr>
            <a:xfrm>
              <a:off x="5254239" y="937549"/>
              <a:ext cx="1862057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Submit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20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Herfel</dc:creator>
  <cp:lastModifiedBy>Justin Herfel</cp:lastModifiedBy>
  <cp:revision>18</cp:revision>
  <dcterms:created xsi:type="dcterms:W3CDTF">2021-10-19T21:43:10Z</dcterms:created>
  <dcterms:modified xsi:type="dcterms:W3CDTF">2021-10-26T02:25:41Z</dcterms:modified>
</cp:coreProperties>
</file>