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1599" autoAdjust="0"/>
    <p:restoredTop sz="95256" autoAdjust="0"/>
  </p:normalViewPr>
  <p:slideViewPr>
    <p:cSldViewPr snapToGrid="0">
      <p:cViewPr varScale="1">
        <p:scale>
          <a:sx n="74" d="100"/>
          <a:sy n="74" d="100"/>
        </p:scale>
        <p:origin x="581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58322-1471-4DFD-BB86-A7875EB5428B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D96239-3A3D-4513-808F-7E15702E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980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D96239-3A3D-4513-808F-7E15702EA5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505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1D498-CEBA-446E-BE20-095CF38998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18A2B-996B-4636-87C5-171EC2F194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0E736-8F04-4CE4-8AB3-C106F2B6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D9B70-C420-4220-BB97-72DD33D740D8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FC988-76E5-4F18-8EE0-960992204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06AC7-BD42-4B8D-A794-125096A5C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7F38-A5B5-4C54-80E3-13F21B634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590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9DB7C-259C-4C88-BD8B-A10EDBA58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048A00-CCAB-4087-8442-0258A5B0A3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8FCA5-C257-4EE9-B17F-96EAC6A23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D9B70-C420-4220-BB97-72DD33D740D8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EDD25-E792-44B0-960D-F6412490F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3511B-23AC-48BB-B45B-CA34152EC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7F38-A5B5-4C54-80E3-13F21B634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739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4C7716-12C5-49DA-ABD1-15AA5B97D3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FCD37C-A45E-4832-9ABE-BCAD121F47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B0AEB-7FDE-464F-8F28-FD5903273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D9B70-C420-4220-BB97-72DD33D740D8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228B4-F5BA-44E4-8D0A-DB713DA23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F0E67-CC60-42D4-BB14-5F8588035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7F38-A5B5-4C54-80E3-13F21B634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2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D1CBF-DC2D-4A4C-813A-806F098D1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92A6F-ED95-40F9-8B1B-5AD8EE184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41338-223B-473D-BD06-6B129D388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D9B70-C420-4220-BB97-72DD33D740D8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8512D-BB10-4AF1-B2E3-09DC8EC13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32D23-31F9-4538-ACE4-A73E8F78E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7F38-A5B5-4C54-80E3-13F21B634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77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2FBA7-14C4-4865-BA75-6254B2772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1E375-2164-437F-A412-6E0A4CA84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AE960-7F63-444D-A73F-F81D5FBBD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D9B70-C420-4220-BB97-72DD33D740D8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5BDA1-E133-458C-B23B-9D0BF6CAF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AB1B0-AA29-43B4-A87B-1CC33A976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7F38-A5B5-4C54-80E3-13F21B634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616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99371-55B8-423F-AE66-D9C16F740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375C4-6591-4D9A-8D6E-303F7897AC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BA10A6-1110-4509-87C7-577DACD443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56435E-B9BD-479E-A099-30E46AC09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D9B70-C420-4220-BB97-72DD33D740D8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0EE34B-4FC7-469E-8086-F3FBED18C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BCCC0D-277C-41F0-8A9D-688DE8212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7F38-A5B5-4C54-80E3-13F21B634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60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7559-C567-4728-8D72-6CFFB5B8D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92AA0-D8CD-476C-A803-767ADE2B5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D988E2-A764-4370-98D4-31A6316E6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DC6F15-B0DC-4B76-9AE5-D503D5503F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2D056F-272F-484F-A088-2579B2AE46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656352-519D-4BA4-915C-1A0159BCD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D9B70-C420-4220-BB97-72DD33D740D8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555556-FAAA-419C-88B8-37F0E8F50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EA5C5E-5068-442D-BCAE-3C66FFFBC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7F38-A5B5-4C54-80E3-13F21B634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452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0C977-E8D9-4366-B69B-AC80CBF9F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C539E5-679D-470E-AF1A-902353CED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D9B70-C420-4220-BB97-72DD33D740D8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916D09-94E4-4815-A6D0-532A43F31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2EB53A-AF4F-4CD7-9561-FD1B31244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7F38-A5B5-4C54-80E3-13F21B634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623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C4CA94-7039-4252-A98A-150E193FB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D9B70-C420-4220-BB97-72DD33D740D8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69E35B-1D68-49AE-8A46-60922B8EA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46301-3451-44A5-A0CC-F9539BE1E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7F38-A5B5-4C54-80E3-13F21B634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27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4B28F-916C-4432-A988-D9340499E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B741E-9FF5-433D-8835-CE20FA587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633B15-5C2D-457C-BF34-744A7E6CB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FAD63-F76C-4279-811A-6A54F8FE0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D9B70-C420-4220-BB97-72DD33D740D8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7BFFD5-F2C5-4141-9F22-86ABFA6E6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68B2AE-1945-4FC8-BC8B-DC5C8F4F9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7F38-A5B5-4C54-80E3-13F21B634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93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12FC7-1D87-4559-B513-739D79E91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F2500A-D5B3-4608-BC86-2B49AEA623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579D1E-23DD-48E1-AA0A-9C1E9BA5E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8029FF-EBF7-4AD1-9242-4BCB4FB53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D9B70-C420-4220-BB97-72DD33D740D8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248B94-EE20-4101-AF4F-D46010CA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63F3FA-9C5A-4953-9E82-2211D7480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7F38-A5B5-4C54-80E3-13F21B634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69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3DD649-66F1-42FA-9C00-B7853997C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67D0B8-31C5-4254-AAB7-F0EABB2F8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830EE-6672-4299-83B8-C2A862D31F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D9B70-C420-4220-BB97-72DD33D740D8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A2B16-08E2-4249-837A-4E0CA5C3E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8E3AA-BD17-484C-BDF3-A5317B5B4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B7F38-A5B5-4C54-80E3-13F21B634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85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0B66E03-D4F6-49B8-9650-628DFB5737A0}"/>
              </a:ext>
            </a:extLst>
          </p:cNvPr>
          <p:cNvSpPr/>
          <p:nvPr/>
        </p:nvSpPr>
        <p:spPr>
          <a:xfrm>
            <a:off x="5518003" y="2644275"/>
            <a:ext cx="1992004" cy="62143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Important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669C729-FBBE-4071-8292-EB1E703B389D}"/>
              </a:ext>
            </a:extLst>
          </p:cNvPr>
          <p:cNvSpPr/>
          <p:nvPr/>
        </p:nvSpPr>
        <p:spPr>
          <a:xfrm>
            <a:off x="3477040" y="2644275"/>
            <a:ext cx="1992004" cy="62143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Urgent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EC7E7E5-4B32-4A8D-A20D-4C28CBF0E421}"/>
              </a:ext>
            </a:extLst>
          </p:cNvPr>
          <p:cNvSpPr/>
          <p:nvPr/>
        </p:nvSpPr>
        <p:spPr>
          <a:xfrm>
            <a:off x="7558965" y="2644275"/>
            <a:ext cx="1992004" cy="62143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6244461-56D3-48BC-BE37-3A49B1709C53}"/>
              </a:ext>
            </a:extLst>
          </p:cNvPr>
          <p:cNvSpPr/>
          <p:nvPr/>
        </p:nvSpPr>
        <p:spPr>
          <a:xfrm>
            <a:off x="9927996" y="2644275"/>
            <a:ext cx="1992004" cy="62143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Acknowledgement List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BC6BF9F-3EE9-4AF3-8B13-4AC4B07845AD}"/>
              </a:ext>
            </a:extLst>
          </p:cNvPr>
          <p:cNvSpPr/>
          <p:nvPr/>
        </p:nvSpPr>
        <p:spPr>
          <a:xfrm>
            <a:off x="3477040" y="3318979"/>
            <a:ext cx="1988907" cy="3230012"/>
          </a:xfrm>
          <a:prstGeom prst="roundRect">
            <a:avLst>
              <a:gd name="adj" fmla="val 674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Item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Item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Item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Item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Item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Item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Item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Item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Item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Item (max)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32A35D8-23D4-4A15-B42B-F2ED6BDB9608}"/>
              </a:ext>
            </a:extLst>
          </p:cNvPr>
          <p:cNvSpPr/>
          <p:nvPr/>
        </p:nvSpPr>
        <p:spPr>
          <a:xfrm>
            <a:off x="5521100" y="3318979"/>
            <a:ext cx="1988907" cy="3230012"/>
          </a:xfrm>
          <a:prstGeom prst="roundRect">
            <a:avLst>
              <a:gd name="adj" fmla="val 674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Item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Item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Item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Item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Item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Item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Item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Item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Item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Item (max)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A6FEB10-3378-4DA4-8497-C2A31E549589}"/>
              </a:ext>
            </a:extLst>
          </p:cNvPr>
          <p:cNvSpPr/>
          <p:nvPr/>
        </p:nvSpPr>
        <p:spPr>
          <a:xfrm>
            <a:off x="7562063" y="3318979"/>
            <a:ext cx="1988907" cy="3230012"/>
          </a:xfrm>
          <a:prstGeom prst="roundRect">
            <a:avLst>
              <a:gd name="adj" fmla="val 674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Item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Item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Item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Item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Item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Item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Item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Item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Item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Item (max)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03BFE6B-D4E7-4DFF-A617-38AA27889CB0}"/>
              </a:ext>
            </a:extLst>
          </p:cNvPr>
          <p:cNvSpPr/>
          <p:nvPr/>
        </p:nvSpPr>
        <p:spPr>
          <a:xfrm>
            <a:off x="9931093" y="3318979"/>
            <a:ext cx="1988907" cy="3230012"/>
          </a:xfrm>
          <a:prstGeom prst="roundRect">
            <a:avLst>
              <a:gd name="adj" fmla="val 674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Item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Item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Item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Item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Item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Item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Item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Item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Item</a:t>
            </a:r>
          </a:p>
          <a:p>
            <a:pPr marL="342900" indent="-342900"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</a:rPr>
              <a:t>Item (max)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6459586-EE0B-429B-AD0C-EBE71E56BB56}"/>
              </a:ext>
            </a:extLst>
          </p:cNvPr>
          <p:cNvSpPr/>
          <p:nvPr/>
        </p:nvSpPr>
        <p:spPr>
          <a:xfrm>
            <a:off x="248276" y="2644275"/>
            <a:ext cx="2906404" cy="62143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Today’s To-Do List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758C319-2273-46E0-B235-B4C184E0E761}"/>
              </a:ext>
            </a:extLst>
          </p:cNvPr>
          <p:cNvSpPr/>
          <p:nvPr/>
        </p:nvSpPr>
        <p:spPr>
          <a:xfrm>
            <a:off x="252795" y="3318979"/>
            <a:ext cx="2901885" cy="3230012"/>
          </a:xfrm>
          <a:prstGeom prst="roundRect">
            <a:avLst>
              <a:gd name="adj" fmla="val 674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Item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Item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Item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Item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Item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Item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Item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Item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Item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Item (max)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4D6AB94-32DD-44A7-B1CB-F1D581C94C6C}"/>
              </a:ext>
            </a:extLst>
          </p:cNvPr>
          <p:cNvSpPr/>
          <p:nvPr/>
        </p:nvSpPr>
        <p:spPr>
          <a:xfrm>
            <a:off x="221386" y="94146"/>
            <a:ext cx="11700538" cy="62143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Awesome Day Task List App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8A5DB1-9823-4639-90AA-D4E905EBA80F}"/>
              </a:ext>
            </a:extLst>
          </p:cNvPr>
          <p:cNvSpPr txBox="1"/>
          <p:nvPr/>
        </p:nvSpPr>
        <p:spPr>
          <a:xfrm>
            <a:off x="-1935480" y="1280160"/>
            <a:ext cx="16306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CRUD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Delete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243B6EB-7AF9-4575-9F9A-D4B319358289}"/>
              </a:ext>
            </a:extLst>
          </p:cNvPr>
          <p:cNvCxnSpPr/>
          <p:nvPr/>
        </p:nvCxnSpPr>
        <p:spPr>
          <a:xfrm>
            <a:off x="-1869440" y="1590040"/>
            <a:ext cx="1447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196806B-1C70-4C27-B8E2-BB32E006913D}"/>
              </a:ext>
            </a:extLst>
          </p:cNvPr>
          <p:cNvSpPr/>
          <p:nvPr/>
        </p:nvSpPr>
        <p:spPr>
          <a:xfrm>
            <a:off x="221387" y="937549"/>
            <a:ext cx="2832710" cy="3799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Task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A5FE538-1A93-4628-BA43-AB18A47A6A07}"/>
              </a:ext>
            </a:extLst>
          </p:cNvPr>
          <p:cNvSpPr/>
          <p:nvPr/>
        </p:nvSpPr>
        <p:spPr>
          <a:xfrm>
            <a:off x="5903457" y="937549"/>
            <a:ext cx="2667316" cy="3799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Task Type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E659108-64CB-4EB4-981A-74E2248701C8}"/>
              </a:ext>
            </a:extLst>
          </p:cNvPr>
          <p:cNvSpPr/>
          <p:nvPr/>
        </p:nvSpPr>
        <p:spPr>
          <a:xfrm>
            <a:off x="3116987" y="937549"/>
            <a:ext cx="924661" cy="3799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Add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F056AE6-179A-4A08-8419-90576921B7AD}"/>
              </a:ext>
            </a:extLst>
          </p:cNvPr>
          <p:cNvSpPr/>
          <p:nvPr/>
        </p:nvSpPr>
        <p:spPr>
          <a:xfrm>
            <a:off x="8639838" y="937549"/>
            <a:ext cx="924661" cy="3799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Add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93645EA-42BD-4ACC-ADC9-00C04D22D2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272" t="24332" r="33718" b="37988"/>
          <a:stretch/>
        </p:blipFill>
        <p:spPr>
          <a:xfrm>
            <a:off x="9682479" y="2444621"/>
            <a:ext cx="2690096" cy="4264089"/>
          </a:xfrm>
          <a:prstGeom prst="rect">
            <a:avLst/>
          </a:prstGeom>
        </p:spPr>
      </p:pic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CB79C78-D909-495D-BEA2-214D69E5C820}"/>
              </a:ext>
            </a:extLst>
          </p:cNvPr>
          <p:cNvSpPr/>
          <p:nvPr/>
        </p:nvSpPr>
        <p:spPr>
          <a:xfrm>
            <a:off x="4474425" y="1642897"/>
            <a:ext cx="1273555" cy="40862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Total Tasks: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19B3BF6-9048-4AF9-B4EC-273E5FA828E1}"/>
              </a:ext>
            </a:extLst>
          </p:cNvPr>
          <p:cNvSpPr/>
          <p:nvPr/>
        </p:nvSpPr>
        <p:spPr>
          <a:xfrm>
            <a:off x="5794071" y="1648255"/>
            <a:ext cx="314270" cy="3979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33206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93</Words>
  <Application>Microsoft Office PowerPoint</Application>
  <PresentationFormat>Widescreen</PresentationFormat>
  <Paragraphs>68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Herfel</dc:creator>
  <cp:lastModifiedBy>Justin Herfel</cp:lastModifiedBy>
  <cp:revision>23</cp:revision>
  <dcterms:created xsi:type="dcterms:W3CDTF">2021-10-19T21:43:10Z</dcterms:created>
  <dcterms:modified xsi:type="dcterms:W3CDTF">2021-10-26T23:17:04Z</dcterms:modified>
</cp:coreProperties>
</file>