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  <p:embeddedFont>
      <p:font typeface="Poppins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SemiBold-bold.fntdata"/><Relationship Id="rId30" Type="http://schemas.openxmlformats.org/officeDocument/2006/relationships/font" Target="fonts/Poppi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Poppi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88613f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88613f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8a0555b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8a0555b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8a0555b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8a0555b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8a0555b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8a0555b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8613f1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8613f1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8a0555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8a0555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8a0555b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8a0555b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8a0555b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8a0555b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8a0555b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8a0555b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8a0555b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8a0555b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a0555b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8a0555b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8a0555b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8a0555b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rpit2712/digital-marketing-compan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3529913" y="2359400"/>
            <a:ext cx="3358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1464575" y="565450"/>
            <a:ext cx="56196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Analytics Graduate Capstone 2024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464575" y="2908000"/>
            <a:ext cx="3546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Justin Huynh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M.S. Data Analytics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Western Governors University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flipH="1" rot="10800000">
            <a:off x="1577678" y="3820652"/>
            <a:ext cx="1341600" cy="2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184900" y="268650"/>
            <a:ext cx="4774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Proposed Actions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1309500" y="1550075"/>
            <a:ext cx="65250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high-probability customers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the model to focus marketing efforts on customers more likely to convert by highlighting behaviors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Move away from targeting based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solely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marketing channels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Optimize marketing spend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Allocate resources more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efficiently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by prioritizing high-converting customers to achieve a better ROI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184900" y="268650"/>
            <a:ext cx="4774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Expected Benefits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74850" y="1225100"/>
            <a:ext cx="65943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Increased conversion rates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Finalized model can help improve conversion rates by 5-10%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 inefficient ad spend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Focusing on customers with high conversion probability will reduce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unnecessary spending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Data-driven decision making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the model to guide marketing efforts to make more informed decisions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■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(i.e. which customers to go after, what type of ads to show, which channel to invest more into, etc.)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2505900" y="1872750"/>
            <a:ext cx="4132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sz="35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28" name="Google Shape;128;p25"/>
          <p:cNvCxnSpPr/>
          <p:nvPr/>
        </p:nvCxnSpPr>
        <p:spPr>
          <a:xfrm flipH="1" rot="10800000">
            <a:off x="3999741" y="2773477"/>
            <a:ext cx="11445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226650" y="338125"/>
            <a:ext cx="26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Me</a:t>
            </a: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390650" y="1196200"/>
            <a:ext cx="63627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Professional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digital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marketer for over 7 years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Attended a coding bootcamp prior to starting MSDA at WGU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Career change into Data Analytics/Science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75" y="2652000"/>
            <a:ext cx="1866125" cy="18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313250" y="331800"/>
            <a:ext cx="65175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and Hypothesis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029150" y="1302250"/>
            <a:ext cx="70857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Given the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 dataset from </a:t>
            </a:r>
            <a:r>
              <a:rPr lang="en" sz="1500" u="sng">
                <a:solidFill>
                  <a:srgbClr val="A4C2F4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Marketing Company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from Kaggle,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we need to identify which customers are most likely to convert from these campaigns.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Hypothesis: Certain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marketing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channels (i.e. Social Media, Email, PPC) significantly influence conversion rates.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Null Hypothesis: There is no significant difference in the conversion rates across different marketing channels.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Alternate Hypothesis: There is a significant difference in the conversion rates across different marketing channels.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594200" y="306550"/>
            <a:ext cx="595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Analysis Process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64500" y="1365375"/>
            <a:ext cx="72150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Exploratory Data Analysis (EDA)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Examine patterns in customer behaviors, ad spend, and click-through rates (CTR)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Statistical Test (One-Way ANOVA)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 whether marketing channels impact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conversion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rates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Predictive Model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 a logistic regression model to predict customer conversions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Address class imbalance using SMOTE (Synthetic Minority Over-Sampling Technique)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240650" y="218125"/>
            <a:ext cx="6662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Exploratory Data Analysis 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00" y="961225"/>
            <a:ext cx="6280099" cy="2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1431950" y="3700550"/>
            <a:ext cx="62802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 spend, CTR, and Conversion rate were relatively uniform across all channels in terms of distribution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376700" y="268650"/>
            <a:ext cx="6390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Statistical Test (ANOVA)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431900" y="1392225"/>
            <a:ext cx="62802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of Variance to compare </a:t>
            </a:r>
            <a:r>
              <a:rPr lang="en" sz="1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mean of multiple groups to determine if there are significant differences (i.e. marketing channels)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Looking at the average conversion rates to see if there are real differences vs. random chance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P-value: 0.59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Shows the likelihood of the data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occurring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under the null hypothesis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lower the p-value, the greater the statistical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significance of the observed difference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244900" y="274975"/>
            <a:ext cx="4654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Predictive Model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431900" y="1423775"/>
            <a:ext cx="62802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Logistic regression using SMOTE to improve the model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technique generated 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synthetic</a:t>
            </a: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examples of non-conversions to balance the dataset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Original model had an accuracy of 88% because it was heavily biased towards predicting conversions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More conversions than non-conversions in the dataset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064200" y="218125"/>
            <a:ext cx="5015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Outline</a:t>
            </a: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of Findings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61000" y="4132800"/>
            <a:ext cx="822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 a typical significance level of 0.05, we fail to reject the null hypothesis due to the P-value of 0.59 being &gt; 0.05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Predictive model with SMOTE has an accuracy of 62% for predicting customer conversions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838" y="961225"/>
            <a:ext cx="3712326" cy="28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3031200" y="281275"/>
            <a:ext cx="3081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lang="en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i="0" sz="2500" u="none" cap="none" strike="noStrike">
              <a:solidFill>
                <a:srgbClr val="BC141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t/>
            </a:r>
            <a:endParaRPr sz="4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344300" y="1531125"/>
            <a:ext cx="64554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Logistic regression assumes simple relationships, but customer behavior may be more complex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People don’t always follow simple patterns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SMOTE introduces synthetic data, which may not fully represent real-world behavior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ppins Medium"/>
              <a:buChar char="○"/>
            </a:pPr>
            <a:r>
              <a:rPr lang="en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Artificial data can be uncertain since they’re not from real people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