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D941-3C0A-4C23-DB0D-F4C2F1F5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A0E0-82EF-E089-DB4E-AFFD2275C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A870-FD12-DE01-7054-57269459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66DD-05AA-0102-9482-A1E500D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C941-B686-3C89-B066-FB551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A0D-602C-19E9-AD19-C6CF439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A7DD2-0BD2-BBB4-8190-1A0029D4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196C-DD56-4866-4E23-AB20E1C7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AFC3-AE81-B8E7-65B1-B40CF446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BF355-A893-E4DC-48BB-688A8E4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0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22262-FB29-F951-79E5-0CF823CE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CD72-0668-3679-EBDD-CDAC2EE9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F42E-CCAF-992E-2E5F-DB7CF06D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CDFF-D2E1-4740-15F4-642ED6B3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5F34-48A4-EA52-8D7C-ECE53459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2D6-7881-8FA7-62A3-6BF4F5B6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E7B9-CD31-4136-F321-C65D31BD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56EE5-47A5-ED17-26B3-EFAADB85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B30C-A3E2-6CF7-2606-5901652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E273-8BAD-8DDC-8DE8-036DCB0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94B-6C85-AED8-F285-A8BA65D6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EC0C-E6B0-A666-59CF-44F2A55E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DDD0-ACCF-26CE-49FA-DAAF9EF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0DD0-093E-9A22-76A5-14E7B23F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3D1D-D82D-B4F9-DBED-7087354D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6093-445F-ACCE-48D9-9F77935E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BFE0-CCDA-6FD8-C3C4-A0A61CFED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D4AF-FC1C-83FF-8AFA-DCE6DB6B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37A7-9A72-628B-8BF8-8D89093D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863A6-AF3C-FCB5-6C39-DDDFAF34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9F9E5-EB20-2361-842A-4E4DD655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B180-E6E8-4B2A-D1D4-EC1A8592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F060-7A08-914A-58C4-84D89E98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E90E7-23FA-3034-BA09-E25F8E94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BBC64-E555-157E-F626-D772CC46F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6A104-B23D-DAB5-6618-E88F646D1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973AE-107C-EFA1-8D78-17BD8719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DED51-784B-7ED4-B1E8-3D8CFEF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EDC03-69E1-967E-166D-FF83FDC5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62D0-0BC8-E08C-D7CA-DC0BA083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4CCFC-404D-82B5-F53E-41A77695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533C-3F98-4AAB-FEDC-6080496C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22C72-66D4-BDC3-B880-81B4FCC3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2F98C-5C46-96A8-5675-656BF80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52475-D961-065A-F359-92B2777F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71CD-24BA-6EF8-FF22-6A14E6C1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C56E-2D8B-C91F-5B47-7C670C72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67DA-F194-13E2-F30F-ACDAA30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181D8-B67E-DEBA-2391-0205AEA13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F33B-AA5B-B775-98B7-14D3A820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D273-059E-95F8-8700-D4292C82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4D6F-6E10-3F3A-396B-1B32CFCE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D3A-0BD0-F208-00D9-E378A6AC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4733F-AC5F-34F9-B90C-8829E4626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01EF0-BC89-A06B-9DA6-B2B8FF41C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3966-943C-D24D-7521-368672DB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90A2-DAF4-2EF4-662E-A4C400BE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B292-33BF-05D5-385C-F281E56F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CC6AE-A94F-FF5E-3089-9848047E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787E-2114-781E-1978-413ABAFC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B6C5-D4EA-D2A8-5F20-9E00B2E4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4A429-A481-BF4B-ADAA-00D06BB55B2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76B-3532-4553-83D9-2FB5E6D8E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44E9-3A68-7A77-2293-F7CCA62FA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AF93E-45FD-5743-8A38-3B6FBB9E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DAAA58-328E-0B03-7B45-A3C4421A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49" y="2940909"/>
            <a:ext cx="9144000" cy="401594"/>
          </a:xfrm>
        </p:spPr>
        <p:txBody>
          <a:bodyPr>
            <a:noAutofit/>
          </a:bodyPr>
          <a:lstStyle/>
          <a:p>
            <a:r>
              <a:rPr lang="en-US" sz="3600" dirty="0"/>
              <a:t>ALCF HW 7 AI Testbeds</a:t>
            </a:r>
          </a:p>
        </p:txBody>
      </p:sp>
    </p:spTree>
    <p:extLst>
      <p:ext uri="{BB962C8B-B14F-4D97-AF65-F5344CB8AC3E}">
        <p14:creationId xmlns:p14="http://schemas.microsoft.com/office/powerpoint/2010/main" val="2611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B8FB1-6E33-8E94-494F-BA467D878705}"/>
              </a:ext>
            </a:extLst>
          </p:cNvPr>
          <p:cNvSpPr txBox="1"/>
          <p:nvPr/>
        </p:nvSpPr>
        <p:spPr>
          <a:xfrm>
            <a:off x="0" y="0"/>
            <a:ext cx="1806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Cerebras</a:t>
            </a:r>
            <a:endParaRPr lang="en-US" sz="32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50E8B5-8F35-A7B4-F8A6-67827416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30" y="111685"/>
            <a:ext cx="7425139" cy="66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F00CA-38EB-6FE5-D3CB-EEAC74D53853}"/>
              </a:ext>
            </a:extLst>
          </p:cNvPr>
          <p:cNvSpPr txBox="1"/>
          <p:nvPr/>
        </p:nvSpPr>
        <p:spPr>
          <a:xfrm>
            <a:off x="0" y="0"/>
            <a:ext cx="2064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Graphcore</a:t>
            </a:r>
            <a:endParaRPr lang="en-US" sz="32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0C8C74-81E1-5018-B8B7-E6EA8447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0" y="1157360"/>
            <a:ext cx="11920899" cy="45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EB3AA-66BB-0DE0-9CA8-96E19ED0ADCE}"/>
              </a:ext>
            </a:extLst>
          </p:cNvPr>
          <p:cNvSpPr txBox="1"/>
          <p:nvPr/>
        </p:nvSpPr>
        <p:spPr>
          <a:xfrm>
            <a:off x="0" y="0"/>
            <a:ext cx="106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Grop</a:t>
            </a:r>
            <a:endParaRPr lang="en-US" sz="3200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294E86-D12A-EBA0-F1B5-1E5EC30C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2387"/>
            <a:ext cx="7772400" cy="63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3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436E6-ADD9-3705-4202-BE42C39F8F22}"/>
              </a:ext>
            </a:extLst>
          </p:cNvPr>
          <p:cNvSpPr txBox="1"/>
          <p:nvPr/>
        </p:nvSpPr>
        <p:spPr>
          <a:xfrm>
            <a:off x="94594" y="84083"/>
            <a:ext cx="228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Sambanova</a:t>
            </a:r>
            <a:endParaRPr lang="en-US" sz="3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FDA702-DB4C-5579-ED52-E5B2E8C9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2" y="668858"/>
            <a:ext cx="10490036" cy="55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Justin</dc:creator>
  <cp:lastModifiedBy>Xie, Justin</cp:lastModifiedBy>
  <cp:revision>1</cp:revision>
  <dcterms:created xsi:type="dcterms:W3CDTF">2024-04-10T04:38:13Z</dcterms:created>
  <dcterms:modified xsi:type="dcterms:W3CDTF">2024-04-10T04:49:57Z</dcterms:modified>
</cp:coreProperties>
</file>