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1" r:id="rId4"/>
    <p:sldId id="272" r:id="rId5"/>
    <p:sldId id="281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8844"/>
  </p:normalViewPr>
  <p:slideViewPr>
    <p:cSldViewPr snapToGrid="0">
      <p:cViewPr varScale="1">
        <p:scale>
          <a:sx n="113" d="100"/>
          <a:sy n="113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97986-466E-DD4A-8054-10B60672F08D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16973-A855-5449-B8B7-AA499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2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16973-A855-5449-B8B7-AA49995512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72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probably more, but these are the ones most of us deal with regularly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16973-A855-5449-B8B7-AA49995512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5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BC71-6546-CA50-4FC7-377CC77B5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52ED3-F2E9-5C5C-B432-A69830BDA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8D9A-D95C-2766-266D-0F790DCC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4DBB1-93B7-C9B5-9B4E-9097B7C3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91F5B-0179-A575-76BB-A74CC12D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4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A9E7-1ABE-2F06-0751-37B3D4A9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3F0DE-8E59-5CC2-B822-694582BA6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18C55-3A39-EF5E-A8F9-BF0C0747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E66D3-E784-4BDC-6254-554E16D4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0265-1E0A-0130-207A-56520D95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5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316C2-C30F-C158-F244-B11320673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24E05-BCF2-C08F-3F4B-1D6F517A7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E0AA-2323-8A68-0EEA-0044528F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5D114-A9FF-C2C2-73A3-7056C8C7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F253C-C988-DB99-72E5-D240637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9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5FEB-319C-20EA-DF7C-BAF1A809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B367C-C692-9174-3866-39CFB361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053F7-12A1-D5B4-62E0-0E71D2D9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8AC45-BE8E-D504-BAA1-591523CC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512CE-7161-CDB8-BD77-9D03BABA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2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D936-7155-07C3-594E-222ACC17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7255A-E7E9-9E15-F3F7-332F5D21A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5EA02-DD16-55C3-7C3A-DCD96358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31B98-E515-1B72-54CF-C0F19C38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60E6D-26E0-F528-4624-C24E397C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1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279D-653C-3F6E-8CC4-02456D40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CA12-8905-899A-7D5A-C1DD61D48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4EFEC-0311-DA9D-9731-4CFC98341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CD0F6-F968-ADAB-A068-19EC078F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008E3-64BF-2050-E483-3C2587AB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19309-7160-47C9-C6FE-966D73B3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D80C-9657-D3C2-1EE6-6C78D76F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E8B64-A9F3-CEF3-9559-F300A7BCD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55F19-3A28-9F88-64CE-C5C56E167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6E723-5EC2-4C65-74A4-B5F97C80D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C2157-01D4-6E89-4C64-C45D1160B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5A0E2-3FC2-DB59-C175-A3249030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43BB5-EE46-E791-6288-DAD211D0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CCE3A-C084-736B-D2B5-F67F2FD7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4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3575-2804-AE23-7D98-33D0D64E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8974D-DEF7-5208-EA59-D58480CD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23AEE-59C7-369E-C958-C3632FF8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F3302-BC6D-9081-EF95-869402ED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3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55C64-11CB-90E4-FC77-95B6AB28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BA930-06DC-4CC6-F71A-8E29947E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A7CAF-60C8-AC69-CF8D-00D09844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9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AF19-4B14-B475-E1B6-CEE5CBF6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7A22-13B5-931E-7072-0654CEAE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C8D60-C095-6C00-5213-E28C47BAA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F21D8-5D79-EC31-E46E-BD6DC23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EB512-CD8E-252C-CC9E-8C44A7F8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983C5-DF0B-D771-E87A-8F116012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6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B0C7-8AB2-287A-EA0E-0CBEEAE8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15A3A-3EF0-B072-1D36-C164BB2E4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94969-E37B-BFD0-A83B-795F05272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AC005-2F28-E19B-B22C-E8707482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4FB24-2A10-A43D-09AD-5F9EDE27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6DE3D-17A4-2FA1-D052-6D1F17A5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1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F6AD2-C9B5-FC3F-58F7-1A5BC3A3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168CA-E3A9-DC14-8447-B2223DF98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90B2E-FE9B-85DF-8D08-AF3C2F936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89488-3AFD-5246-BFED-9AC3CA2B2945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96279-6414-4B5E-1AD6-1A6FF57F5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7D960-F4EB-1A00-5000-AAADBF4DB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BB920-01C7-3E40-A8FE-FF0AF07D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5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products/open-source/rstudio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-education.github.io/hop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5A46-4118-5A5C-F153-472E1AF56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QSU R Coding Workshop</a:t>
            </a:r>
          </a:p>
        </p:txBody>
      </p:sp>
    </p:spTree>
    <p:extLst>
      <p:ext uri="{BB962C8B-B14F-4D97-AF65-F5344CB8AC3E}">
        <p14:creationId xmlns:p14="http://schemas.microsoft.com/office/powerpoint/2010/main" val="379650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C8C07C12-5316-9CEA-20C6-C01B686D8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3194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42B3C98-9BF3-45DF-C45A-D139FBCE3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35830"/>
              </p:ext>
            </p:extLst>
          </p:nvPr>
        </p:nvGraphicFramePr>
        <p:xfrm>
          <a:off x="581569" y="635875"/>
          <a:ext cx="10979810" cy="52699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89905">
                  <a:extLst>
                    <a:ext uri="{9D8B030D-6E8A-4147-A177-3AD203B41FA5}">
                      <a16:colId xmlns:a16="http://schemas.microsoft.com/office/drawing/2014/main" val="271552052"/>
                    </a:ext>
                  </a:extLst>
                </a:gridCol>
                <a:gridCol w="5489905">
                  <a:extLst>
                    <a:ext uri="{9D8B030D-6E8A-4147-A177-3AD203B41FA5}">
                      <a16:colId xmlns:a16="http://schemas.microsoft.com/office/drawing/2014/main" val="34431649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163037"/>
                  </a:ext>
                </a:extLst>
              </a:tr>
              <a:tr h="56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Session 1: Coding Best Practices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Friday March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184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074045"/>
                  </a:ext>
                </a:extLst>
              </a:tr>
              <a:tr h="56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" panose="020B0004020202020204" pitchFamily="34" charset="0"/>
                        </a:rPr>
                        <a:t>Session 2: Basic 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" panose="020B0004020202020204" pitchFamily="34" charset="0"/>
                        </a:rPr>
                        <a:t>Friday March 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974017"/>
                  </a:ext>
                </a:extLst>
              </a:tr>
              <a:tr h="56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212121"/>
                          </a:solidFill>
                          <a:effectLst/>
                          <a:latin typeface="Aptos" panose="020B0004020202020204" pitchFamily="34" charset="0"/>
                        </a:rPr>
                        <a:t>“Off-week” open conference room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212121"/>
                          </a:solidFill>
                          <a:effectLst/>
                          <a:latin typeface="Aptos" panose="020B0004020202020204" pitchFamily="34" charset="0"/>
                        </a:rPr>
                        <a:t>Friday March 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69923"/>
                  </a:ext>
                </a:extLst>
              </a:tr>
              <a:tr h="56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Session 3: Advanced 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Friday March 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365527"/>
                  </a:ext>
                </a:extLst>
              </a:tr>
              <a:tr h="56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212121"/>
                          </a:solidFill>
                          <a:effectLst/>
                          <a:latin typeface="Aptos" panose="020B0004020202020204" pitchFamily="34" charset="0"/>
                        </a:rPr>
                        <a:t>“Off-week” open conference room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212121"/>
                          </a:solidFill>
                          <a:effectLst/>
                          <a:latin typeface="Aptos" panose="020B0004020202020204" pitchFamily="34" charset="0"/>
                        </a:rPr>
                        <a:t>Friday April 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141753"/>
                  </a:ext>
                </a:extLst>
              </a:tr>
              <a:tr h="56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Session 4: Quarto/RMarkdown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Friday April 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525827"/>
                  </a:ext>
                </a:extLst>
              </a:tr>
              <a:tr h="56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212121"/>
                          </a:solidFill>
                          <a:effectLst/>
                          <a:latin typeface="Aptos" panose="020B0004020202020204" pitchFamily="34" charset="0"/>
                        </a:rPr>
                        <a:t>“Off-week” open conference room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212121"/>
                          </a:solidFill>
                          <a:effectLst/>
                          <a:latin typeface="Aptos" panose="020B0004020202020204" pitchFamily="34" charset="0"/>
                        </a:rPr>
                        <a:t>Friday April 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35856"/>
                  </a:ext>
                </a:extLst>
              </a:tr>
              <a:tr h="56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Session 5: Favorite R packages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Friday April 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715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32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2EE7-3581-6DF5-4EA1-83FF7ECB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60" y="164158"/>
            <a:ext cx="10515600" cy="1325563"/>
          </a:xfrm>
        </p:spPr>
        <p:txBody>
          <a:bodyPr/>
          <a:lstStyle/>
          <a:p>
            <a:r>
              <a:rPr lang="en-US" dirty="0"/>
              <a:t>03/01/24: Tasks for next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4E8DF-37BE-7B8C-508F-1325BF0C8376}"/>
              </a:ext>
            </a:extLst>
          </p:cNvPr>
          <p:cNvSpPr txBox="1"/>
          <p:nvPr/>
        </p:nvSpPr>
        <p:spPr>
          <a:xfrm>
            <a:off x="311499" y="1768510"/>
            <a:ext cx="66550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directory wherever you want (or clone my </a:t>
            </a:r>
            <a:r>
              <a:rPr lang="en-US" dirty="0" err="1"/>
              <a:t>github</a:t>
            </a:r>
            <a:r>
              <a:rPr lang="en-US" dirty="0"/>
              <a:t> repo)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R and RStudio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https://www.r-project.org/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https://posit.co/products/open-source/rstudio/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6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22DE-7CED-47E4-D3CC-C012F67F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90311"/>
            <a:ext cx="10515600" cy="1325563"/>
          </a:xfrm>
        </p:spPr>
        <p:txBody>
          <a:bodyPr/>
          <a:lstStyle/>
          <a:p>
            <a:r>
              <a:rPr lang="en-US" dirty="0"/>
              <a:t>RStudio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3F2158-C789-AB46-FF9D-A345A8293BEA}"/>
              </a:ext>
            </a:extLst>
          </p:cNvPr>
          <p:cNvSpPr txBox="1"/>
          <p:nvPr/>
        </p:nvSpPr>
        <p:spPr>
          <a:xfrm>
            <a:off x="372533" y="1603022"/>
            <a:ext cx="11288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console -- write code line by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scripts (.R) – you can still run line by line in the console, but its saved so you can go back to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Quarto documents (.</a:t>
            </a:r>
            <a:r>
              <a:rPr lang="en-US" dirty="0" err="1"/>
              <a:t>qmd</a:t>
            </a:r>
            <a:r>
              <a:rPr lang="en-US" dirty="0"/>
              <a:t>) – section off pieces of your code with chunks; can supplement with text, bullet points, images, </a:t>
            </a:r>
            <a:r>
              <a:rPr lang="en-US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7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22DE-7CED-47E4-D3CC-C012F67F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7" y="90311"/>
            <a:ext cx="10651066" cy="1128889"/>
          </a:xfrm>
        </p:spPr>
        <p:txBody>
          <a:bodyPr/>
          <a:lstStyle/>
          <a:p>
            <a:r>
              <a:rPr lang="en-US" dirty="0"/>
              <a:t>R basics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D68B4-FEC4-7D3C-271E-99326D882D19}"/>
              </a:ext>
            </a:extLst>
          </p:cNvPr>
          <p:cNvSpPr txBox="1"/>
          <p:nvPr/>
        </p:nvSpPr>
        <p:spPr>
          <a:xfrm>
            <a:off x="7597423" y="6208889"/>
            <a:ext cx="425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https://rstudio-education.github.io/</a:t>
            </a:r>
            <a:r>
              <a:rPr lang="en-US" dirty="0" err="1">
                <a:hlinkClick r:id="rId3"/>
              </a:rPr>
              <a:t>hopr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873E5-5F22-A59C-33AD-C6E712F12E66}"/>
              </a:ext>
            </a:extLst>
          </p:cNvPr>
          <p:cNvSpPr txBox="1"/>
          <p:nvPr/>
        </p:nvSpPr>
        <p:spPr>
          <a:xfrm>
            <a:off x="135467" y="1156268"/>
            <a:ext cx="114017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Numeric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Character – any string of at least one character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Factor – categorical with set levels (red, blue, green)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Logical – TRUE/FALSE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structures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Lists – collection of data, can be different data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Vectors – list of same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Matrices – two-dimension dataset with rows and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Dataframes</a:t>
            </a:r>
            <a:r>
              <a:rPr lang="en-US" dirty="0"/>
              <a:t> – matrix formatted as a table with column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2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22DE-7CED-47E4-D3CC-C012F67F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90311"/>
            <a:ext cx="10515600" cy="1325563"/>
          </a:xfrm>
        </p:spPr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69C63-0F4A-4D01-FDE4-4295D5CFF3DA}"/>
              </a:ext>
            </a:extLst>
          </p:cNvPr>
          <p:cNvSpPr txBox="1"/>
          <p:nvPr/>
        </p:nvSpPr>
        <p:spPr>
          <a:xfrm>
            <a:off x="270933" y="1231208"/>
            <a:ext cx="114017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Series of functions that help make coding in R easy!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function is lines of R code wrapped into a single object that can be called instead of writing every line of code – similar to SAS macros, Python also called functions?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has its own repository of packages called CRAN (Comprehensive R Archive Network) -- 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 that you can install and use directly in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packages must meet CRAN requirements, but sometimes there are still bugs and issues so you still need to be sure the package and functions are doing what you want/expect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many R users create R packages that are not registered on CRAN that they usually host in GitHub – you can install these using the ”</a:t>
            </a:r>
            <a:r>
              <a:rPr lang="en-US" dirty="0" err="1"/>
              <a:t>devtools</a:t>
            </a:r>
            <a:r>
              <a:rPr lang="en-US" dirty="0"/>
              <a:t>”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you’re using “</a:t>
            </a:r>
            <a:r>
              <a:rPr lang="en-US" dirty="0" err="1"/>
              <a:t>renv</a:t>
            </a:r>
            <a:r>
              <a:rPr lang="en-US" dirty="0"/>
              <a:t>” to silo your project, you need to install every package you want to use each time you start a new project</a:t>
            </a:r>
          </a:p>
        </p:txBody>
      </p:sp>
    </p:spTree>
    <p:extLst>
      <p:ext uri="{BB962C8B-B14F-4D97-AF65-F5344CB8AC3E}">
        <p14:creationId xmlns:p14="http://schemas.microsoft.com/office/powerpoint/2010/main" val="298370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451</Words>
  <Application>Microsoft Macintosh PowerPoint</Application>
  <PresentationFormat>Widescreen</PresentationFormat>
  <Paragraphs>64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QSU R Coding Workshop</vt:lpstr>
      <vt:lpstr>PowerPoint Presentation</vt:lpstr>
      <vt:lpstr>03/01/24: Tasks for next time</vt:lpstr>
      <vt:lpstr>RStudio</vt:lpstr>
      <vt:lpstr>R basics</vt:lpstr>
      <vt:lpstr>R Packages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QSU R Coding Workshop</dc:title>
  <dc:creator>Justin Lee</dc:creator>
  <cp:lastModifiedBy>Justin Lee</cp:lastModifiedBy>
  <cp:revision>17</cp:revision>
  <dcterms:created xsi:type="dcterms:W3CDTF">2024-02-29T16:41:57Z</dcterms:created>
  <dcterms:modified xsi:type="dcterms:W3CDTF">2024-03-15T15:40:28Z</dcterms:modified>
</cp:coreProperties>
</file>