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8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844"/>
  </p:normalViewPr>
  <p:slideViewPr>
    <p:cSldViewPr snapToGrid="0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7986-466E-DD4A-8054-10B60672F08D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16973-A855-5449-B8B7-AA499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16973-A855-5449-B8B7-AA4999551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probably more, but these are the ones most of us deal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16973-A855-5449-B8B7-AA4999551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C71-6546-CA50-4FC7-377CC77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52ED3-F2E9-5C5C-B432-A69830BD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8D9A-D95C-2766-266D-0F790DCC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DBB1-93B7-C9B5-9B4E-9097B7C3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1F5B-0179-A575-76BB-A74CC12D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A9E7-1ABE-2F06-0751-37B3D4A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F0DE-8E59-5CC2-B822-694582BA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8C55-3A39-EF5E-A8F9-BF0C074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66D3-E784-4BDC-6254-554E16D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0265-1E0A-0130-207A-56520D9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16C2-C30F-C158-F244-B1132067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4E05-BCF2-C08F-3F4B-1D6F517A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E0AA-2323-8A68-0EEA-0044528F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D114-A9FF-C2C2-73A3-7056C8C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253C-C988-DB99-72E5-D240637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5FEB-319C-20EA-DF7C-BAF1A809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367C-C692-9174-3866-39CFB361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53F7-12A1-D5B4-62E0-0E71D2D9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AC45-BE8E-D504-BAA1-591523CC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12CE-7161-CDB8-BD77-9D03BABA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D936-7155-07C3-594E-222ACC17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7255A-E7E9-9E15-F3F7-332F5D21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EA02-DD16-55C3-7C3A-DCD96358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1B98-E515-1B72-54CF-C0F19C3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0E6D-26E0-F528-4624-C24E397C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79D-653C-3F6E-8CC4-02456D4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CA12-8905-899A-7D5A-C1DD61D4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EFEC-0311-DA9D-9731-4CFC9834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CD0F6-F968-ADAB-A068-19EC078F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08E3-64BF-2050-E483-3C2587A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9309-7160-47C9-C6FE-966D73B3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80C-9657-D3C2-1EE6-6C78D76F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E8B64-A9F3-CEF3-9559-F300A7BC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5F19-3A28-9F88-64CE-C5C56E16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6E723-5EC2-4C65-74A4-B5F97C80D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C2157-01D4-6E89-4C64-C45D1160B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A0E2-3FC2-DB59-C175-A3249030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43BB5-EE46-E791-6288-DAD211D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CCE3A-C084-736B-D2B5-F67F2FD7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3575-2804-AE23-7D98-33D0D64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974D-DEF7-5208-EA59-D58480C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23AEE-59C7-369E-C958-C3632FF8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3302-BC6D-9081-EF95-869402ED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5C64-11CB-90E4-FC77-95B6AB2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BA930-06DC-4CC6-F71A-8E29947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A7CAF-60C8-AC69-CF8D-00D0984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F19-4B14-B475-E1B6-CEE5CBF6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7A22-13B5-931E-7072-0654CEAE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C8D60-C095-6C00-5213-E28C47BA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21D8-5D79-EC31-E46E-BD6DC23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B512-CD8E-252C-CC9E-8C44A7F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83C5-DF0B-D771-E87A-8F11601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B0C7-8AB2-287A-EA0E-0CBEEAE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5A3A-3EF0-B072-1D36-C164BB2E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4969-E37B-BFD0-A83B-795F0527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C005-2F28-E19B-B22C-E870748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FB24-2A10-A43D-09AD-5F9EDE27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DE3D-17A4-2FA1-D052-6D1F17A5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F6AD2-C9B5-FC3F-58F7-1A5BC3A3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68CA-E3A9-DC14-8447-B2223DF9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0B2E-FE9B-85DF-8D08-AF3C2F93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6279-6414-4B5E-1AD6-1A6FF57F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D960-F4EB-1A00-5000-AAADBF4D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products/open-source/rstudi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hop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5A46-4118-5A5C-F153-472E1AF56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QSU R Coding Workshop</a:t>
            </a:r>
          </a:p>
        </p:txBody>
      </p:sp>
    </p:spTree>
    <p:extLst>
      <p:ext uri="{BB962C8B-B14F-4D97-AF65-F5344CB8AC3E}">
        <p14:creationId xmlns:p14="http://schemas.microsoft.com/office/powerpoint/2010/main" val="379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8C07C12-5316-9CEA-20C6-C01B686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19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2B3C98-9BF3-45DF-C45A-D139FBCE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35830"/>
              </p:ext>
            </p:extLst>
          </p:nvPr>
        </p:nvGraphicFramePr>
        <p:xfrm>
          <a:off x="581569" y="635875"/>
          <a:ext cx="10979810" cy="52699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89905">
                  <a:extLst>
                    <a:ext uri="{9D8B030D-6E8A-4147-A177-3AD203B41FA5}">
                      <a16:colId xmlns:a16="http://schemas.microsoft.com/office/drawing/2014/main" val="271552052"/>
                    </a:ext>
                  </a:extLst>
                </a:gridCol>
                <a:gridCol w="5489905">
                  <a:extLst>
                    <a:ext uri="{9D8B030D-6E8A-4147-A177-3AD203B41FA5}">
                      <a16:colId xmlns:a16="http://schemas.microsoft.com/office/drawing/2014/main" val="3443164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6303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1: Coding Best Practices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March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18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74045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</a:rPr>
                        <a:t>Session 2: Basic 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</a:rPr>
                        <a:t>Friday March 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7401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March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9923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3: Advanced 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March 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6552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April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41753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4: Quarto/RMarkdown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April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2582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April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35856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5: Favorite R packages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April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1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EE7-3581-6DF5-4EA1-83FF7EC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0" y="164158"/>
            <a:ext cx="10515600" cy="1325563"/>
          </a:xfrm>
        </p:spPr>
        <p:txBody>
          <a:bodyPr/>
          <a:lstStyle/>
          <a:p>
            <a:r>
              <a:rPr lang="en-US" dirty="0"/>
              <a:t>03/01/24: Tasks for next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4E8DF-37BE-7B8C-508F-1325BF0C8376}"/>
              </a:ext>
            </a:extLst>
          </p:cNvPr>
          <p:cNvSpPr txBox="1"/>
          <p:nvPr/>
        </p:nvSpPr>
        <p:spPr>
          <a:xfrm>
            <a:off x="311499" y="1768510"/>
            <a:ext cx="66550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directory wherever you want (or clone my 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R and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https://www.r-project.org/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https://posit.co/products/open-source/rstudio/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90311"/>
            <a:ext cx="10515600" cy="1325563"/>
          </a:xfrm>
        </p:spPr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F2158-C789-AB46-FF9D-A345A8293BEA}"/>
              </a:ext>
            </a:extLst>
          </p:cNvPr>
          <p:cNvSpPr txBox="1"/>
          <p:nvPr/>
        </p:nvSpPr>
        <p:spPr>
          <a:xfrm>
            <a:off x="372533" y="1603022"/>
            <a:ext cx="1128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console -- write code line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scripts (.R) – you can still run line by line in the console, but its saved so you can go back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Quarto documents (.</a:t>
            </a:r>
            <a:r>
              <a:rPr lang="en-US" dirty="0" err="1"/>
              <a:t>qmd</a:t>
            </a:r>
            <a:r>
              <a:rPr lang="en-US" dirty="0"/>
              <a:t>) – section off pieces of your code with chunks; can supplement with text, bullet points, images,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7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90311"/>
            <a:ext cx="10651066" cy="1128889"/>
          </a:xfrm>
        </p:spPr>
        <p:txBody>
          <a:bodyPr/>
          <a:lstStyle/>
          <a:p>
            <a:r>
              <a:rPr lang="en-US" dirty="0"/>
              <a:t>R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D68B4-FEC4-7D3C-271E-99326D882D19}"/>
              </a:ext>
            </a:extLst>
          </p:cNvPr>
          <p:cNvSpPr txBox="1"/>
          <p:nvPr/>
        </p:nvSpPr>
        <p:spPr>
          <a:xfrm>
            <a:off x="7597423" y="6208889"/>
            <a:ext cx="42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https://rstudio-education.github.io/</a:t>
            </a:r>
            <a:r>
              <a:rPr lang="en-US" dirty="0" err="1">
                <a:hlinkClick r:id="rId3"/>
              </a:rPr>
              <a:t>hopr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873E5-5F22-A59C-33AD-C6E712F12E66}"/>
              </a:ext>
            </a:extLst>
          </p:cNvPr>
          <p:cNvSpPr txBox="1"/>
          <p:nvPr/>
        </p:nvSpPr>
        <p:spPr>
          <a:xfrm>
            <a:off x="135467" y="1156268"/>
            <a:ext cx="1140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Character – any string of at least one character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 – categorical with set levels (red, blue, green)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– TRUE/FALSE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– collection of data, can be different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Vectors – list of same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Matrices – two-dimension dataset with rows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– matrix formatted as a table with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90311"/>
            <a:ext cx="10515600" cy="1325563"/>
          </a:xfrm>
        </p:spPr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69C63-0F4A-4D01-FDE4-4295D5CFF3DA}"/>
              </a:ext>
            </a:extLst>
          </p:cNvPr>
          <p:cNvSpPr txBox="1"/>
          <p:nvPr/>
        </p:nvSpPr>
        <p:spPr>
          <a:xfrm>
            <a:off x="270933" y="1231208"/>
            <a:ext cx="11401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 of functions that help make coding in R easy!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function is lines of R code wrapped into a single object that can be called instead of writing every line of code – similar to SAS macros, Python also called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has its own repository of packages called CRAN (Comprehensive R Archive Network) --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that you can install and use directly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packages must meet CRAN requirements, but sometimes there are still bugs and issues so you still need to be sure the package and functions are doing what you want/expect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many R users create R packages that are not registered on CRAN that they usually host in GitHub – you can install these using the ”</a:t>
            </a:r>
            <a:r>
              <a:rPr lang="en-US" dirty="0" err="1"/>
              <a:t>devtools</a:t>
            </a:r>
            <a:r>
              <a:rPr lang="en-US" dirty="0"/>
              <a:t>”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you’re using “</a:t>
            </a:r>
            <a:r>
              <a:rPr lang="en-US" dirty="0" err="1"/>
              <a:t>renv</a:t>
            </a:r>
            <a:r>
              <a:rPr lang="en-US" dirty="0"/>
              <a:t>” to silo your project, you need to install every package you want to use each time you start a new project</a:t>
            </a:r>
          </a:p>
        </p:txBody>
      </p:sp>
    </p:spTree>
    <p:extLst>
      <p:ext uri="{BB962C8B-B14F-4D97-AF65-F5344CB8AC3E}">
        <p14:creationId xmlns:p14="http://schemas.microsoft.com/office/powerpoint/2010/main" val="29837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451</Words>
  <Application>Microsoft Macintosh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QSU R Coding Workshop</vt:lpstr>
      <vt:lpstr>PowerPoint Presentation</vt:lpstr>
      <vt:lpstr>03/01/24: Tasks for next time</vt:lpstr>
      <vt:lpstr>RStudio</vt:lpstr>
      <vt:lpstr>R basics</vt:lpstr>
      <vt:lpstr>R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QSU R Coding Workshop</dc:title>
  <dc:creator>Justin Lee</dc:creator>
  <cp:lastModifiedBy>Justin Lee</cp:lastModifiedBy>
  <cp:revision>18</cp:revision>
  <dcterms:created xsi:type="dcterms:W3CDTF">2024-02-29T16:41:57Z</dcterms:created>
  <dcterms:modified xsi:type="dcterms:W3CDTF">2024-03-15T20:01:21Z</dcterms:modified>
</cp:coreProperties>
</file>