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1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2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3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4.xml" ContentType="application/vnd.openxmlformats-officedocument.presentationml.notesSlide+xml"/>
  <Override PartName="/ppt/tags/tag152.xml" ContentType="application/vnd.openxmlformats-officedocument.presentationml.tags+xml"/>
  <Override PartName="/ppt/notesSlides/notesSlide5.xml" ContentType="application/vnd.openxmlformats-officedocument.presentationml.notesSl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6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8.xml" ContentType="application/vnd.openxmlformats-officedocument.presentationml.notesSlide+xml"/>
  <Override PartName="/ppt/tags/tag160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10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12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14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75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83" r:id="rId2"/>
  </p:sldMasterIdLst>
  <p:notesMasterIdLst>
    <p:notesMasterId r:id="rId19"/>
  </p:notesMasterIdLst>
  <p:handoutMasterIdLst>
    <p:handoutMasterId r:id="rId20"/>
  </p:handoutMasterIdLst>
  <p:sldIdLst>
    <p:sldId id="265" r:id="rId3"/>
    <p:sldId id="266" r:id="rId4"/>
    <p:sldId id="258" r:id="rId5"/>
    <p:sldId id="264" r:id="rId6"/>
    <p:sldId id="272" r:id="rId7"/>
    <p:sldId id="268" r:id="rId8"/>
    <p:sldId id="267" r:id="rId9"/>
    <p:sldId id="270" r:id="rId10"/>
    <p:sldId id="271" r:id="rId11"/>
    <p:sldId id="273" r:id="rId12"/>
    <p:sldId id="276" r:id="rId13"/>
    <p:sldId id="275" r:id="rId14"/>
    <p:sldId id="279" r:id="rId15"/>
    <p:sldId id="274" r:id="rId16"/>
    <p:sldId id="277" r:id="rId17"/>
    <p:sldId id="280" r:id="rId18"/>
  </p:sldIdLst>
  <p:sldSz cx="10058400" cy="7543800"/>
  <p:notesSz cx="6996113" cy="9282113"/>
  <p:custDataLst>
    <p:tags r:id="rId21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US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030C549-4C55-4C9A-8619-56AC5A5EDCB9}">
          <p14:sldIdLst>
            <p14:sldId id="265"/>
            <p14:sldId id="266"/>
          </p14:sldIdLst>
        </p14:section>
        <p14:section name="Project Logistics" id="{B84B32C3-02CE-4382-A6AF-5E9B2CF4795D}">
          <p14:sldIdLst>
            <p14:sldId id="258"/>
            <p14:sldId id="264"/>
          </p14:sldIdLst>
        </p14:section>
        <p14:section name="Current System vs. New System" id="{C9809AB7-4940-4BFB-9DC7-0EB7CD7464BF}">
          <p14:sldIdLst>
            <p14:sldId id="272"/>
            <p14:sldId id="268"/>
            <p14:sldId id="267"/>
            <p14:sldId id="270"/>
            <p14:sldId id="271"/>
          </p14:sldIdLst>
        </p14:section>
        <p14:section name="Risk Analysis" id="{D298E65F-F52D-47D8-9277-98E584DB0AD7}">
          <p14:sldIdLst>
            <p14:sldId id="273"/>
            <p14:sldId id="276"/>
          </p14:sldIdLst>
        </p14:section>
        <p14:section name="Future Deliverables" id="{F1EEEBD9-2959-43AE-B3EF-3EA6EB0B1C4A}">
          <p14:sldIdLst>
            <p14:sldId id="275"/>
            <p14:sldId id="279"/>
          </p14:sldIdLst>
        </p14:section>
        <p14:section name="Reflection" id="{5A10E6DF-86FB-473D-87E0-2BBD69F1FDA4}">
          <p14:sldIdLst>
            <p14:sldId id="274"/>
            <p14:sldId id="277"/>
            <p14:sldId id="280"/>
          </p14:sldIdLst>
        </p14:section>
      </p14:sectionLst>
    </p:ext>
    <p:ext uri="{50385BFA-195E-4E9F-9E8A-86900EEC6D5D}">
      <p14:sectionPr xmlns:p14="http://schemas.microsoft.com/office/powerpoint/2007/7/12/main" xmlns="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6A4"/>
    <a:srgbClr val="C07156"/>
    <a:srgbClr val="A43725"/>
    <a:srgbClr val="C09979"/>
    <a:srgbClr val="929395"/>
    <a:srgbClr val="CCFFCC"/>
    <a:srgbClr val="3692CA"/>
    <a:srgbClr val="E0D5BD"/>
    <a:srgbClr val="CFBD9B"/>
    <a:srgbClr val="7B7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85836" autoAdjust="0"/>
  </p:normalViewPr>
  <p:slideViewPr>
    <p:cSldViewPr snapToGrid="0">
      <p:cViewPr varScale="1">
        <p:scale>
          <a:sx n="52" d="100"/>
          <a:sy n="52" d="100"/>
        </p:scale>
        <p:origin x="-1434" y="-90"/>
      </p:cViewPr>
      <p:guideLst>
        <p:guide orient="horz" pos="4579"/>
        <p:guide orient="horz" pos="687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3168"/>
        <p:guide pos="266"/>
        <p:guide pos="60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896" y="-10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5B9A4D-72B2-4F99-B02C-74B0BC5BF602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3B40D543-DC2A-4FA4-9B50-CAA998188225}">
      <dgm:prSet phldrT="[Text]" custT="1"/>
      <dgm:spPr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algn="ctr"/>
          <a:r>
            <a:rPr lang="en-US" sz="1900" dirty="0" smtClean="0"/>
            <a:t>Inception </a:t>
          </a:r>
          <a:endParaRPr lang="en-US" sz="1900" dirty="0"/>
        </a:p>
      </dgm:t>
    </dgm:pt>
    <dgm:pt modelId="{931AA408-D452-4E4E-8E04-A71D57CE57EF}" type="parTrans" cxnId="{071F77EC-ADD6-4F83-B0BC-C714335EA2CA}">
      <dgm:prSet/>
      <dgm:spPr/>
      <dgm:t>
        <a:bodyPr/>
        <a:lstStyle/>
        <a:p>
          <a:endParaRPr lang="en-US"/>
        </a:p>
      </dgm:t>
    </dgm:pt>
    <dgm:pt modelId="{8F4FDF51-3B88-49A4-A13B-1FB05E633F5F}" type="sibTrans" cxnId="{071F77EC-ADD6-4F83-B0BC-C714335EA2CA}">
      <dgm:prSet/>
      <dgm:spPr/>
      <dgm:t>
        <a:bodyPr/>
        <a:lstStyle/>
        <a:p>
          <a:endParaRPr lang="en-US"/>
        </a:p>
      </dgm:t>
    </dgm:pt>
    <dgm:pt modelId="{C0012AEA-AA31-4A16-B073-B63944AE6175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F1D5AA57-2952-4591-B73F-1B81BE3FC32B}" type="parTrans" cxnId="{2938BD38-B2AC-4218-A63E-BD2A36D5A2BE}">
      <dgm:prSet/>
      <dgm:spPr/>
      <dgm:t>
        <a:bodyPr/>
        <a:lstStyle/>
        <a:p>
          <a:endParaRPr lang="en-US"/>
        </a:p>
      </dgm:t>
    </dgm:pt>
    <dgm:pt modelId="{5B4D3B62-2127-4975-90CD-0ABC032C9810}" type="sibTrans" cxnId="{2938BD38-B2AC-4218-A63E-BD2A36D5A2BE}">
      <dgm:prSet/>
      <dgm:spPr/>
      <dgm:t>
        <a:bodyPr/>
        <a:lstStyle/>
        <a:p>
          <a:endParaRPr lang="en-US"/>
        </a:p>
      </dgm:t>
    </dgm:pt>
    <dgm:pt modelId="{00825D3F-718B-4D55-A8E5-DFFEDF01EC7A}">
      <dgm:prSet phldrT="[Text]"/>
      <dgm:spPr/>
      <dgm:t>
        <a:bodyPr/>
        <a:lstStyle/>
        <a:p>
          <a:r>
            <a:rPr lang="en-US" dirty="0" smtClean="0"/>
            <a:t>Review/Test</a:t>
          </a:r>
          <a:endParaRPr lang="en-US" dirty="0"/>
        </a:p>
      </dgm:t>
    </dgm:pt>
    <dgm:pt modelId="{E494D2BD-2795-4B20-A45E-818DCE9A6BD2}" type="parTrans" cxnId="{7BCE479B-7B26-4CC8-8556-8E5E5B9822DD}">
      <dgm:prSet/>
      <dgm:spPr/>
      <dgm:t>
        <a:bodyPr/>
        <a:lstStyle/>
        <a:p>
          <a:endParaRPr lang="en-US"/>
        </a:p>
      </dgm:t>
    </dgm:pt>
    <dgm:pt modelId="{C6A3AE12-DBD3-4F89-9844-AD7CFFBD53E1}" type="sibTrans" cxnId="{7BCE479B-7B26-4CC8-8556-8E5E5B9822DD}">
      <dgm:prSet/>
      <dgm:spPr/>
      <dgm:t>
        <a:bodyPr/>
        <a:lstStyle/>
        <a:p>
          <a:endParaRPr lang="en-US"/>
        </a:p>
      </dgm:t>
    </dgm:pt>
    <dgm:pt modelId="{9DA9887A-8391-4F49-9F93-3C4CDC53C52B}">
      <dgm:prSet phldrT="[Text]"/>
      <dgm:spPr/>
      <dgm:t>
        <a:bodyPr/>
        <a:lstStyle/>
        <a:p>
          <a:r>
            <a:rPr lang="en-US" dirty="0" smtClean="0"/>
            <a:t>Product Development </a:t>
          </a:r>
          <a:endParaRPr lang="en-US" dirty="0"/>
        </a:p>
      </dgm:t>
    </dgm:pt>
    <dgm:pt modelId="{FE368B5B-382E-4DC5-B6A4-ABCB35BBD558}" type="parTrans" cxnId="{139E0580-41E6-47F5-9A47-77182679654F}">
      <dgm:prSet/>
      <dgm:spPr/>
      <dgm:t>
        <a:bodyPr/>
        <a:lstStyle/>
        <a:p>
          <a:endParaRPr lang="en-US"/>
        </a:p>
      </dgm:t>
    </dgm:pt>
    <dgm:pt modelId="{E076737A-C9F3-4940-86D8-1997014EBC3A}" type="sibTrans" cxnId="{139E0580-41E6-47F5-9A47-77182679654F}">
      <dgm:prSet/>
      <dgm:spPr/>
      <dgm:t>
        <a:bodyPr/>
        <a:lstStyle/>
        <a:p>
          <a:endParaRPr lang="en-US"/>
        </a:p>
      </dgm:t>
    </dgm:pt>
    <dgm:pt modelId="{611FFA05-2897-41A8-8717-BCBAEE118902}" type="pres">
      <dgm:prSet presAssocID="{0A5B9A4D-72B2-4F99-B02C-74B0BC5BF602}" presName="Name0" presStyleCnt="0">
        <dgm:presLayoutVars>
          <dgm:dir/>
          <dgm:resizeHandles val="exact"/>
        </dgm:presLayoutVars>
      </dgm:prSet>
      <dgm:spPr/>
    </dgm:pt>
    <dgm:pt modelId="{BB04C864-634F-44E1-A130-EF4E551CDD30}" type="pres">
      <dgm:prSet presAssocID="{3B40D543-DC2A-4FA4-9B50-CAA998188225}" presName="parTxOnly" presStyleLbl="node1" presStyleIdx="0" presStyleCnt="4" custLinFactNeighborX="-510" custLinFactNeighborY="18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B7F128-F1D8-4B4E-90E5-625D8325F7C3}" type="pres">
      <dgm:prSet presAssocID="{8F4FDF51-3B88-49A4-A13B-1FB05E633F5F}" presName="parSpace" presStyleCnt="0"/>
      <dgm:spPr/>
    </dgm:pt>
    <dgm:pt modelId="{AD3DCED1-0C95-4D1E-9791-6A92778052DC}" type="pres">
      <dgm:prSet presAssocID="{C0012AEA-AA31-4A16-B073-B63944AE617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C8DBE-B4BA-4DC4-99AC-F0AAB37C9D65}" type="pres">
      <dgm:prSet presAssocID="{5B4D3B62-2127-4975-90CD-0ABC032C9810}" presName="parSpace" presStyleCnt="0"/>
      <dgm:spPr/>
    </dgm:pt>
    <dgm:pt modelId="{E1373AA1-9772-4466-82C1-7DCB41040BC3}" type="pres">
      <dgm:prSet presAssocID="{9DA9887A-8391-4F49-9F93-3C4CDC53C52B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C52952-CCD7-4D08-AAC7-AF7D786FB8AA}" type="pres">
      <dgm:prSet presAssocID="{E076737A-C9F3-4940-86D8-1997014EBC3A}" presName="parSpace" presStyleCnt="0"/>
      <dgm:spPr/>
    </dgm:pt>
    <dgm:pt modelId="{7CBFDB51-2EFB-4DFB-B00F-EC5BACBBC48E}" type="pres">
      <dgm:prSet presAssocID="{00825D3F-718B-4D55-A8E5-DFFEDF01EC7A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38BD38-B2AC-4218-A63E-BD2A36D5A2BE}" srcId="{0A5B9A4D-72B2-4F99-B02C-74B0BC5BF602}" destId="{C0012AEA-AA31-4A16-B073-B63944AE6175}" srcOrd="1" destOrd="0" parTransId="{F1D5AA57-2952-4591-B73F-1B81BE3FC32B}" sibTransId="{5B4D3B62-2127-4975-90CD-0ABC032C9810}"/>
    <dgm:cxn modelId="{D96978C5-7E53-4A09-A399-18E357B652CD}" type="presOf" srcId="{00825D3F-718B-4D55-A8E5-DFFEDF01EC7A}" destId="{7CBFDB51-2EFB-4DFB-B00F-EC5BACBBC48E}" srcOrd="0" destOrd="0" presId="urn:microsoft.com/office/officeart/2005/8/layout/hChevron3"/>
    <dgm:cxn modelId="{F514C766-498C-4A62-B909-4E9EBEFCD4AC}" type="presOf" srcId="{3B40D543-DC2A-4FA4-9B50-CAA998188225}" destId="{BB04C864-634F-44E1-A130-EF4E551CDD30}" srcOrd="0" destOrd="0" presId="urn:microsoft.com/office/officeart/2005/8/layout/hChevron3"/>
    <dgm:cxn modelId="{071F77EC-ADD6-4F83-B0BC-C714335EA2CA}" srcId="{0A5B9A4D-72B2-4F99-B02C-74B0BC5BF602}" destId="{3B40D543-DC2A-4FA4-9B50-CAA998188225}" srcOrd="0" destOrd="0" parTransId="{931AA408-D452-4E4E-8E04-A71D57CE57EF}" sibTransId="{8F4FDF51-3B88-49A4-A13B-1FB05E633F5F}"/>
    <dgm:cxn modelId="{E1247E27-24F1-491F-86A3-ABC4A70222CB}" type="presOf" srcId="{9DA9887A-8391-4F49-9F93-3C4CDC53C52B}" destId="{E1373AA1-9772-4466-82C1-7DCB41040BC3}" srcOrd="0" destOrd="0" presId="urn:microsoft.com/office/officeart/2005/8/layout/hChevron3"/>
    <dgm:cxn modelId="{7BCE479B-7B26-4CC8-8556-8E5E5B9822DD}" srcId="{0A5B9A4D-72B2-4F99-B02C-74B0BC5BF602}" destId="{00825D3F-718B-4D55-A8E5-DFFEDF01EC7A}" srcOrd="3" destOrd="0" parTransId="{E494D2BD-2795-4B20-A45E-818DCE9A6BD2}" sibTransId="{C6A3AE12-DBD3-4F89-9844-AD7CFFBD53E1}"/>
    <dgm:cxn modelId="{E2A36815-BDA4-47E6-B5ED-1B19F8DE68D7}" type="presOf" srcId="{0A5B9A4D-72B2-4F99-B02C-74B0BC5BF602}" destId="{611FFA05-2897-41A8-8717-BCBAEE118902}" srcOrd="0" destOrd="0" presId="urn:microsoft.com/office/officeart/2005/8/layout/hChevron3"/>
    <dgm:cxn modelId="{3773E1FE-D623-4B40-9611-14CEAB2328E3}" type="presOf" srcId="{C0012AEA-AA31-4A16-B073-B63944AE6175}" destId="{AD3DCED1-0C95-4D1E-9791-6A92778052DC}" srcOrd="0" destOrd="0" presId="urn:microsoft.com/office/officeart/2005/8/layout/hChevron3"/>
    <dgm:cxn modelId="{139E0580-41E6-47F5-9A47-77182679654F}" srcId="{0A5B9A4D-72B2-4F99-B02C-74B0BC5BF602}" destId="{9DA9887A-8391-4F49-9F93-3C4CDC53C52B}" srcOrd="2" destOrd="0" parTransId="{FE368B5B-382E-4DC5-B6A4-ABCB35BBD558}" sibTransId="{E076737A-C9F3-4940-86D8-1997014EBC3A}"/>
    <dgm:cxn modelId="{B319C793-2A86-4090-BE68-34B280973953}" type="presParOf" srcId="{611FFA05-2897-41A8-8717-BCBAEE118902}" destId="{BB04C864-634F-44E1-A130-EF4E551CDD30}" srcOrd="0" destOrd="0" presId="urn:microsoft.com/office/officeart/2005/8/layout/hChevron3"/>
    <dgm:cxn modelId="{02F5AA75-7AC0-4B1C-95A7-6B1796A02588}" type="presParOf" srcId="{611FFA05-2897-41A8-8717-BCBAEE118902}" destId="{F5B7F128-F1D8-4B4E-90E5-625D8325F7C3}" srcOrd="1" destOrd="0" presId="urn:microsoft.com/office/officeart/2005/8/layout/hChevron3"/>
    <dgm:cxn modelId="{065BF73F-770E-4470-ABA8-55FD1EF74123}" type="presParOf" srcId="{611FFA05-2897-41A8-8717-BCBAEE118902}" destId="{AD3DCED1-0C95-4D1E-9791-6A92778052DC}" srcOrd="2" destOrd="0" presId="urn:microsoft.com/office/officeart/2005/8/layout/hChevron3"/>
    <dgm:cxn modelId="{DF5EED7E-5727-41DE-82CA-8A3C5C4FC98B}" type="presParOf" srcId="{611FFA05-2897-41A8-8717-BCBAEE118902}" destId="{C50C8DBE-B4BA-4DC4-99AC-F0AAB37C9D65}" srcOrd="3" destOrd="0" presId="urn:microsoft.com/office/officeart/2005/8/layout/hChevron3"/>
    <dgm:cxn modelId="{36C9061E-F7E5-4F68-A108-DAF3DEE70662}" type="presParOf" srcId="{611FFA05-2897-41A8-8717-BCBAEE118902}" destId="{E1373AA1-9772-4466-82C1-7DCB41040BC3}" srcOrd="4" destOrd="0" presId="urn:microsoft.com/office/officeart/2005/8/layout/hChevron3"/>
    <dgm:cxn modelId="{B8DF94F7-DFBA-4E2B-AF55-BA1E3D8C120C}" type="presParOf" srcId="{611FFA05-2897-41A8-8717-BCBAEE118902}" destId="{78C52952-CCD7-4D08-AAC7-AF7D786FB8AA}" srcOrd="5" destOrd="0" presId="urn:microsoft.com/office/officeart/2005/8/layout/hChevron3"/>
    <dgm:cxn modelId="{3E2A55DA-250D-4CD6-AD8F-A6ADC197810C}" type="presParOf" srcId="{611FFA05-2897-41A8-8717-BCBAEE118902}" destId="{7CBFDB51-2EFB-4DFB-B00F-EC5BACBBC48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24C06B-9DB8-4A67-8A06-F0F738D09646}" type="doc">
      <dgm:prSet loTypeId="urn:microsoft.com/office/officeart/2005/8/layout/hList6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780761-1D26-46F6-83B6-4000CE97B75D}">
      <dgm:prSet phldrT="[Text]"/>
      <dgm:spPr>
        <a:xfrm rot="16200000">
          <a:off x="-1261194" y="1261194"/>
          <a:ext cx="4698999" cy="2176611"/>
        </a:xfrm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latin typeface="Frutiger 45 Light" panose="020B0603020202020204" pitchFamily="34" charset="0"/>
              <a:ea typeface="+mn-ea"/>
              <a:cs typeface="+mn-cs"/>
            </a:rPr>
            <a:t>Simplicity</a:t>
          </a:r>
          <a:endParaRPr lang="en-US" dirty="0">
            <a:latin typeface="Frutiger 45 Light" panose="020B0603020202020204" pitchFamily="34" charset="0"/>
            <a:ea typeface="+mn-ea"/>
            <a:cs typeface="+mn-cs"/>
          </a:endParaRPr>
        </a:p>
      </dgm:t>
    </dgm:pt>
    <dgm:pt modelId="{4BB51EC0-83E8-4724-877C-3E020588D7E8}" type="parTrans" cxnId="{C5C3D982-EBB0-4116-9E91-9496E4B87EC4}">
      <dgm:prSet/>
      <dgm:spPr/>
      <dgm:t>
        <a:bodyPr/>
        <a:lstStyle/>
        <a:p>
          <a:endParaRPr lang="en-US">
            <a:latin typeface="Frutiger 45 Light" panose="020B0603020202020204" pitchFamily="34" charset="0"/>
          </a:endParaRPr>
        </a:p>
      </dgm:t>
    </dgm:pt>
    <dgm:pt modelId="{FEC8AA32-245D-41E1-97EB-F5DB3C4EFAB3}" type="sibTrans" cxnId="{C5C3D982-EBB0-4116-9E91-9496E4B87EC4}">
      <dgm:prSet/>
      <dgm:spPr/>
      <dgm:t>
        <a:bodyPr/>
        <a:lstStyle/>
        <a:p>
          <a:endParaRPr lang="en-US">
            <a:latin typeface="Frutiger 45 Light" panose="020B0603020202020204" pitchFamily="34" charset="0"/>
          </a:endParaRPr>
        </a:p>
      </dgm:t>
    </dgm:pt>
    <dgm:pt modelId="{09FE0B32-BFBF-4AB7-AD18-E84927E9D06E}">
      <dgm:prSet phldrT="[Text]"/>
      <dgm:spPr>
        <a:xfrm rot="16200000">
          <a:off x="-1261194" y="1261194"/>
          <a:ext cx="4698999" cy="2176611"/>
        </a:xfrm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latin typeface="Frutiger 45 Light" panose="020B0603020202020204" pitchFamily="34" charset="0"/>
              <a:ea typeface="+mn-ea"/>
              <a:cs typeface="+mn-cs"/>
            </a:rPr>
            <a:t>Interactive, user-friendly GUI</a:t>
          </a:r>
          <a:endParaRPr lang="en-US" dirty="0">
            <a:latin typeface="Frutiger 45 Light" panose="020B0603020202020204" pitchFamily="34" charset="0"/>
            <a:ea typeface="+mn-ea"/>
            <a:cs typeface="+mn-cs"/>
          </a:endParaRPr>
        </a:p>
      </dgm:t>
    </dgm:pt>
    <dgm:pt modelId="{68CDEDDF-0F6A-416F-AD55-63FC311FBCE7}" type="parTrans" cxnId="{1E891D6F-6275-4FFF-9EF1-815B67C88B92}">
      <dgm:prSet/>
      <dgm:spPr/>
      <dgm:t>
        <a:bodyPr/>
        <a:lstStyle/>
        <a:p>
          <a:endParaRPr lang="en-US">
            <a:latin typeface="Frutiger 45 Light" panose="020B0603020202020204" pitchFamily="34" charset="0"/>
          </a:endParaRPr>
        </a:p>
      </dgm:t>
    </dgm:pt>
    <dgm:pt modelId="{2984365A-7EE7-4A15-B9A8-BC83858E10B5}" type="sibTrans" cxnId="{1E891D6F-6275-4FFF-9EF1-815B67C88B92}">
      <dgm:prSet/>
      <dgm:spPr/>
      <dgm:t>
        <a:bodyPr/>
        <a:lstStyle/>
        <a:p>
          <a:endParaRPr lang="en-US">
            <a:latin typeface="Frutiger 45 Light" panose="020B0603020202020204" pitchFamily="34" charset="0"/>
          </a:endParaRPr>
        </a:p>
      </dgm:t>
    </dgm:pt>
    <dgm:pt modelId="{5A0F2CFA-0E92-4D7F-9712-AE847687617E}">
      <dgm:prSet phldrT="[Text]"/>
      <dgm:spPr>
        <a:xfrm rot="16200000">
          <a:off x="3419357" y="1261194"/>
          <a:ext cx="4698999" cy="2176611"/>
        </a:xfrm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latin typeface="Frutiger 45 Light" panose="020B0603020202020204" pitchFamily="34" charset="0"/>
              <a:ea typeface="+mn-ea"/>
              <a:cs typeface="+mn-cs"/>
            </a:rPr>
            <a:t>Efficiency</a:t>
          </a:r>
          <a:endParaRPr lang="en-US" dirty="0">
            <a:latin typeface="Frutiger 45 Light" panose="020B0603020202020204" pitchFamily="34" charset="0"/>
            <a:ea typeface="+mn-ea"/>
            <a:cs typeface="+mn-cs"/>
          </a:endParaRPr>
        </a:p>
      </dgm:t>
    </dgm:pt>
    <dgm:pt modelId="{469AF00A-0E1C-4BAA-A729-09C67F1E92F4}" type="parTrans" cxnId="{02AB04F8-AF9B-4F4D-A0ED-151AA21C9CCF}">
      <dgm:prSet/>
      <dgm:spPr/>
      <dgm:t>
        <a:bodyPr/>
        <a:lstStyle/>
        <a:p>
          <a:endParaRPr lang="en-US">
            <a:latin typeface="Frutiger 45 Light" panose="020B0603020202020204" pitchFamily="34" charset="0"/>
          </a:endParaRPr>
        </a:p>
      </dgm:t>
    </dgm:pt>
    <dgm:pt modelId="{C60AFF9C-1424-4C3F-9C11-7C018BA679F3}" type="sibTrans" cxnId="{02AB04F8-AF9B-4F4D-A0ED-151AA21C9CCF}">
      <dgm:prSet/>
      <dgm:spPr/>
      <dgm:t>
        <a:bodyPr/>
        <a:lstStyle/>
        <a:p>
          <a:endParaRPr lang="en-US">
            <a:latin typeface="Frutiger 45 Light" panose="020B0603020202020204" pitchFamily="34" charset="0"/>
          </a:endParaRPr>
        </a:p>
      </dgm:t>
    </dgm:pt>
    <dgm:pt modelId="{433CF287-BB8F-4AC5-9B31-5A4F5FE1A114}">
      <dgm:prSet phldrT="[Text]"/>
      <dgm:spPr>
        <a:xfrm rot="16200000">
          <a:off x="3419357" y="1261194"/>
          <a:ext cx="4698999" cy="2176611"/>
        </a:xfrm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latin typeface="Frutiger 45 Light" panose="020B0603020202020204" pitchFamily="34" charset="0"/>
              <a:ea typeface="+mn-ea"/>
              <a:cs typeface="+mn-cs"/>
            </a:rPr>
            <a:t>Optimize resource allocation</a:t>
          </a:r>
          <a:endParaRPr lang="en-US" dirty="0">
            <a:latin typeface="Frutiger 45 Light" panose="020B0603020202020204" pitchFamily="34" charset="0"/>
            <a:ea typeface="+mn-ea"/>
            <a:cs typeface="+mn-cs"/>
          </a:endParaRPr>
        </a:p>
      </dgm:t>
    </dgm:pt>
    <dgm:pt modelId="{CCA70AE5-8300-4C06-8670-DA988739FC58}" type="parTrans" cxnId="{002CDA4E-26EC-4B59-933D-789D8D803D6D}">
      <dgm:prSet/>
      <dgm:spPr/>
      <dgm:t>
        <a:bodyPr/>
        <a:lstStyle/>
        <a:p>
          <a:endParaRPr lang="en-US">
            <a:latin typeface="Frutiger 45 Light" panose="020B0603020202020204" pitchFamily="34" charset="0"/>
          </a:endParaRPr>
        </a:p>
      </dgm:t>
    </dgm:pt>
    <dgm:pt modelId="{90D9B871-B763-482D-8E9E-DFF251CBE2EC}" type="sibTrans" cxnId="{002CDA4E-26EC-4B59-933D-789D8D803D6D}">
      <dgm:prSet/>
      <dgm:spPr/>
      <dgm:t>
        <a:bodyPr/>
        <a:lstStyle/>
        <a:p>
          <a:endParaRPr lang="en-US">
            <a:latin typeface="Frutiger 45 Light" panose="020B0603020202020204" pitchFamily="34" charset="0"/>
          </a:endParaRPr>
        </a:p>
      </dgm:t>
    </dgm:pt>
    <dgm:pt modelId="{1C600D73-9684-4647-918D-CB10EC60F5F9}">
      <dgm:prSet phldrT="[Text]"/>
      <dgm:spPr>
        <a:xfrm rot="16200000">
          <a:off x="3419357" y="1261194"/>
          <a:ext cx="4698999" cy="2176611"/>
        </a:xfrm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mtClean="0">
              <a:latin typeface="Frutiger 45 Light" panose="020B0603020202020204" pitchFamily="34" charset="0"/>
              <a:ea typeface="+mn-ea"/>
              <a:cs typeface="+mn-cs"/>
            </a:rPr>
            <a:t>Opportunity</a:t>
          </a:r>
          <a:endParaRPr lang="en-US" dirty="0">
            <a:latin typeface="Frutiger 45 Light" panose="020B0603020202020204" pitchFamily="34" charset="0"/>
            <a:ea typeface="+mn-ea"/>
            <a:cs typeface="+mn-cs"/>
          </a:endParaRPr>
        </a:p>
      </dgm:t>
    </dgm:pt>
    <dgm:pt modelId="{D5C1C8EE-5DA2-4CBC-83CB-C76CD081F5A8}" type="parTrans" cxnId="{FA918539-7D76-4C29-932F-BD29023D8D74}">
      <dgm:prSet/>
      <dgm:spPr/>
      <dgm:t>
        <a:bodyPr/>
        <a:lstStyle/>
        <a:p>
          <a:endParaRPr lang="en-US"/>
        </a:p>
      </dgm:t>
    </dgm:pt>
    <dgm:pt modelId="{A605BA5C-F3A2-4926-B279-40090D4B312D}" type="sibTrans" cxnId="{FA918539-7D76-4C29-932F-BD29023D8D74}">
      <dgm:prSet/>
      <dgm:spPr/>
      <dgm:t>
        <a:bodyPr/>
        <a:lstStyle/>
        <a:p>
          <a:endParaRPr lang="en-US"/>
        </a:p>
      </dgm:t>
    </dgm:pt>
    <dgm:pt modelId="{10DEC8F2-D29B-45F5-BE4D-761A5B1F79A5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mtClean="0">
              <a:latin typeface="Frutiger 45 Light" panose="020B0603020202020204" pitchFamily="34" charset="0"/>
              <a:ea typeface="+mn-ea"/>
              <a:cs typeface="+mn-cs"/>
            </a:rPr>
            <a:t>Standard template for the business</a:t>
          </a:r>
          <a:endParaRPr lang="en-US" dirty="0">
            <a:latin typeface="Frutiger 45 Light" panose="020B0603020202020204" pitchFamily="34" charset="0"/>
            <a:ea typeface="+mn-ea"/>
            <a:cs typeface="+mn-cs"/>
          </a:endParaRPr>
        </a:p>
      </dgm:t>
    </dgm:pt>
    <dgm:pt modelId="{E1059645-E966-4557-965A-6E08B5D54908}" type="parTrans" cxnId="{4F4F1F6C-5BDF-4C26-972D-E192C5CA746D}">
      <dgm:prSet/>
      <dgm:spPr/>
      <dgm:t>
        <a:bodyPr/>
        <a:lstStyle/>
        <a:p>
          <a:endParaRPr lang="en-US"/>
        </a:p>
      </dgm:t>
    </dgm:pt>
    <dgm:pt modelId="{756B05EF-040B-4BAF-897B-548386312545}" type="sibTrans" cxnId="{4F4F1F6C-5BDF-4C26-972D-E192C5CA746D}">
      <dgm:prSet/>
      <dgm:spPr/>
      <dgm:t>
        <a:bodyPr/>
        <a:lstStyle/>
        <a:p>
          <a:endParaRPr lang="en-US"/>
        </a:p>
      </dgm:t>
    </dgm:pt>
    <dgm:pt modelId="{C11DD89E-FC0D-451A-AFCC-114D4853931C}" type="pres">
      <dgm:prSet presAssocID="{8D24C06B-9DB8-4A67-8A06-F0F738D0964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527324-6F53-4A25-B408-1F704A44AA37}" type="pres">
      <dgm:prSet presAssocID="{A5780761-1D26-46F6-83B6-4000CE97B75D}" presName="node" presStyleLbl="node1" presStyleIdx="0" presStyleCnt="3" custLinFactNeighborX="-513" custLinFactNeighborY="-625">
        <dgm:presLayoutVars>
          <dgm:bulletEnabled val="1"/>
        </dgm:presLayoutVars>
      </dgm:prSet>
      <dgm:spPr>
        <a:prstGeom prst="flowChartManualOperation">
          <a:avLst/>
        </a:prstGeom>
      </dgm:spPr>
      <dgm:t>
        <a:bodyPr/>
        <a:lstStyle/>
        <a:p>
          <a:endParaRPr lang="en-US"/>
        </a:p>
      </dgm:t>
    </dgm:pt>
    <dgm:pt modelId="{C667CE28-279D-4A43-A076-7201976EDE02}" type="pres">
      <dgm:prSet presAssocID="{FEC8AA32-245D-41E1-97EB-F5DB3C4EFAB3}" presName="sibTrans" presStyleCnt="0"/>
      <dgm:spPr/>
      <dgm:t>
        <a:bodyPr/>
        <a:lstStyle/>
        <a:p>
          <a:endParaRPr lang="en-US"/>
        </a:p>
      </dgm:t>
    </dgm:pt>
    <dgm:pt modelId="{37B84DE6-5864-4A73-A62A-C544F6E7CEA0}" type="pres">
      <dgm:prSet presAssocID="{5A0F2CFA-0E92-4D7F-9712-AE847687617E}" presName="node" presStyleLbl="node1" presStyleIdx="1" presStyleCnt="3">
        <dgm:presLayoutVars>
          <dgm:bulletEnabled val="1"/>
        </dgm:presLayoutVars>
      </dgm:prSet>
      <dgm:spPr>
        <a:prstGeom prst="flowChartManualOperation">
          <a:avLst/>
        </a:prstGeom>
      </dgm:spPr>
      <dgm:t>
        <a:bodyPr/>
        <a:lstStyle/>
        <a:p>
          <a:endParaRPr lang="en-US"/>
        </a:p>
      </dgm:t>
    </dgm:pt>
    <dgm:pt modelId="{BD1128CF-4081-42C9-A7D8-040E598AC397}" type="pres">
      <dgm:prSet presAssocID="{C60AFF9C-1424-4C3F-9C11-7C018BA679F3}" presName="sibTrans" presStyleCnt="0"/>
      <dgm:spPr/>
    </dgm:pt>
    <dgm:pt modelId="{EC14BFD6-10AA-406B-BBC9-5B206CFBDD09}" type="pres">
      <dgm:prSet presAssocID="{1C600D73-9684-4647-918D-CB10EC60F5F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2CDA4E-26EC-4B59-933D-789D8D803D6D}" srcId="{5A0F2CFA-0E92-4D7F-9712-AE847687617E}" destId="{433CF287-BB8F-4AC5-9B31-5A4F5FE1A114}" srcOrd="0" destOrd="0" parTransId="{CCA70AE5-8300-4C06-8670-DA988739FC58}" sibTransId="{90D9B871-B763-482D-8E9E-DFF251CBE2EC}"/>
    <dgm:cxn modelId="{C5C3D982-EBB0-4116-9E91-9496E4B87EC4}" srcId="{8D24C06B-9DB8-4A67-8A06-F0F738D09646}" destId="{A5780761-1D26-46F6-83B6-4000CE97B75D}" srcOrd="0" destOrd="0" parTransId="{4BB51EC0-83E8-4724-877C-3E020588D7E8}" sibTransId="{FEC8AA32-245D-41E1-97EB-F5DB3C4EFAB3}"/>
    <dgm:cxn modelId="{DF7D756C-1F18-466B-A743-9E5DF7D8FAFC}" type="presOf" srcId="{433CF287-BB8F-4AC5-9B31-5A4F5FE1A114}" destId="{37B84DE6-5864-4A73-A62A-C544F6E7CEA0}" srcOrd="0" destOrd="1" presId="urn:microsoft.com/office/officeart/2005/8/layout/hList6"/>
    <dgm:cxn modelId="{327546AC-2534-42E4-9FF1-CB3179C969B2}" type="presOf" srcId="{1C600D73-9684-4647-918D-CB10EC60F5F9}" destId="{EC14BFD6-10AA-406B-BBC9-5B206CFBDD09}" srcOrd="0" destOrd="0" presId="urn:microsoft.com/office/officeart/2005/8/layout/hList6"/>
    <dgm:cxn modelId="{9E1C5690-AD04-4300-946D-4BA69569C7D2}" type="presOf" srcId="{5A0F2CFA-0E92-4D7F-9712-AE847687617E}" destId="{37B84DE6-5864-4A73-A62A-C544F6E7CEA0}" srcOrd="0" destOrd="0" presId="urn:microsoft.com/office/officeart/2005/8/layout/hList6"/>
    <dgm:cxn modelId="{13982874-B905-4EE8-BD58-6CB9A3E7F6DB}" type="presOf" srcId="{09FE0B32-BFBF-4AB7-AD18-E84927E9D06E}" destId="{F4527324-6F53-4A25-B408-1F704A44AA37}" srcOrd="0" destOrd="1" presId="urn:microsoft.com/office/officeart/2005/8/layout/hList6"/>
    <dgm:cxn modelId="{E4B57ACF-BF65-4B9A-A69E-927B9B1C079C}" type="presOf" srcId="{8D24C06B-9DB8-4A67-8A06-F0F738D09646}" destId="{C11DD89E-FC0D-451A-AFCC-114D4853931C}" srcOrd="0" destOrd="0" presId="urn:microsoft.com/office/officeart/2005/8/layout/hList6"/>
    <dgm:cxn modelId="{FA918539-7D76-4C29-932F-BD29023D8D74}" srcId="{8D24C06B-9DB8-4A67-8A06-F0F738D09646}" destId="{1C600D73-9684-4647-918D-CB10EC60F5F9}" srcOrd="2" destOrd="0" parTransId="{D5C1C8EE-5DA2-4CBC-83CB-C76CD081F5A8}" sibTransId="{A605BA5C-F3A2-4926-B279-40090D4B312D}"/>
    <dgm:cxn modelId="{2AC38BF7-967C-4D29-8F01-70757E293D79}" type="presOf" srcId="{A5780761-1D26-46F6-83B6-4000CE97B75D}" destId="{F4527324-6F53-4A25-B408-1F704A44AA37}" srcOrd="0" destOrd="0" presId="urn:microsoft.com/office/officeart/2005/8/layout/hList6"/>
    <dgm:cxn modelId="{1E891D6F-6275-4FFF-9EF1-815B67C88B92}" srcId="{A5780761-1D26-46F6-83B6-4000CE97B75D}" destId="{09FE0B32-BFBF-4AB7-AD18-E84927E9D06E}" srcOrd="0" destOrd="0" parTransId="{68CDEDDF-0F6A-416F-AD55-63FC311FBCE7}" sibTransId="{2984365A-7EE7-4A15-B9A8-BC83858E10B5}"/>
    <dgm:cxn modelId="{02AB04F8-AF9B-4F4D-A0ED-151AA21C9CCF}" srcId="{8D24C06B-9DB8-4A67-8A06-F0F738D09646}" destId="{5A0F2CFA-0E92-4D7F-9712-AE847687617E}" srcOrd="1" destOrd="0" parTransId="{469AF00A-0E1C-4BAA-A729-09C67F1E92F4}" sibTransId="{C60AFF9C-1424-4C3F-9C11-7C018BA679F3}"/>
    <dgm:cxn modelId="{E8D408DA-5795-4769-A918-100B1DA9681E}" type="presOf" srcId="{10DEC8F2-D29B-45F5-BE4D-761A5B1F79A5}" destId="{EC14BFD6-10AA-406B-BBC9-5B206CFBDD09}" srcOrd="0" destOrd="1" presId="urn:microsoft.com/office/officeart/2005/8/layout/hList6"/>
    <dgm:cxn modelId="{4F4F1F6C-5BDF-4C26-972D-E192C5CA746D}" srcId="{1C600D73-9684-4647-918D-CB10EC60F5F9}" destId="{10DEC8F2-D29B-45F5-BE4D-761A5B1F79A5}" srcOrd="0" destOrd="0" parTransId="{E1059645-E966-4557-965A-6E08B5D54908}" sibTransId="{756B05EF-040B-4BAF-897B-548386312545}"/>
    <dgm:cxn modelId="{851D0512-C150-413F-8D83-BE7771A00224}" type="presParOf" srcId="{C11DD89E-FC0D-451A-AFCC-114D4853931C}" destId="{F4527324-6F53-4A25-B408-1F704A44AA37}" srcOrd="0" destOrd="0" presId="urn:microsoft.com/office/officeart/2005/8/layout/hList6"/>
    <dgm:cxn modelId="{32E0B99B-17CF-425D-8D3E-DF2028BC2C18}" type="presParOf" srcId="{C11DD89E-FC0D-451A-AFCC-114D4853931C}" destId="{C667CE28-279D-4A43-A076-7201976EDE02}" srcOrd="1" destOrd="0" presId="urn:microsoft.com/office/officeart/2005/8/layout/hList6"/>
    <dgm:cxn modelId="{133AAB6A-F553-4009-ACE3-7BBE05CFD80E}" type="presParOf" srcId="{C11DD89E-FC0D-451A-AFCC-114D4853931C}" destId="{37B84DE6-5864-4A73-A62A-C544F6E7CEA0}" srcOrd="2" destOrd="0" presId="urn:microsoft.com/office/officeart/2005/8/layout/hList6"/>
    <dgm:cxn modelId="{DA3557EB-037F-4ED5-9218-EC68BAA4EE1A}" type="presParOf" srcId="{C11DD89E-FC0D-451A-AFCC-114D4853931C}" destId="{BD1128CF-4081-42C9-A7D8-040E598AC397}" srcOrd="3" destOrd="0" presId="urn:microsoft.com/office/officeart/2005/8/layout/hList6"/>
    <dgm:cxn modelId="{464ACA78-B1B8-4532-9F70-7A75DEA28301}" type="presParOf" srcId="{C11DD89E-FC0D-451A-AFCC-114D4853931C}" destId="{EC14BFD6-10AA-406B-BBC9-5B206CFBDD09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800A8E-18FF-4872-86D7-631901113DDE}" type="doc">
      <dgm:prSet loTypeId="urn:microsoft.com/office/officeart/2008/layout/SquareAccen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870E7DA-8707-4880-B268-D4959B1AE4B1}">
      <dgm:prSet phldrT="[Text]" custT="1"/>
      <dgm:spPr/>
      <dgm:t>
        <a:bodyPr/>
        <a:lstStyle/>
        <a:p>
          <a:r>
            <a:rPr lang="en-US" sz="4000" dirty="0" smtClean="0"/>
            <a:t>Risk</a:t>
          </a:r>
          <a:endParaRPr lang="en-US" sz="6000" dirty="0"/>
        </a:p>
      </dgm:t>
    </dgm:pt>
    <dgm:pt modelId="{24401CEA-1CE0-4B9D-A73D-3A3274D3CA2F}" type="parTrans" cxnId="{C308F5E6-C92F-464D-A4A4-2B95161F00B0}">
      <dgm:prSet/>
      <dgm:spPr/>
      <dgm:t>
        <a:bodyPr/>
        <a:lstStyle/>
        <a:p>
          <a:endParaRPr lang="en-US"/>
        </a:p>
      </dgm:t>
    </dgm:pt>
    <dgm:pt modelId="{54159F7C-8AC7-43D3-9EC1-9616D0687524}" type="sibTrans" cxnId="{C308F5E6-C92F-464D-A4A4-2B95161F00B0}">
      <dgm:prSet/>
      <dgm:spPr/>
      <dgm:t>
        <a:bodyPr/>
        <a:lstStyle/>
        <a:p>
          <a:endParaRPr lang="en-US"/>
        </a:p>
      </dgm:t>
    </dgm:pt>
    <dgm:pt modelId="{947FF90A-F7B5-4585-8E24-42A6AFB2C0E6}">
      <dgm:prSet phldrT="[Text]" custT="1"/>
      <dgm:spPr/>
      <dgm:t>
        <a:bodyPr/>
        <a:lstStyle/>
        <a:p>
          <a:r>
            <a:rPr lang="en-US" sz="2000" dirty="0" smtClean="0"/>
            <a:t>Data Quality</a:t>
          </a:r>
          <a:endParaRPr lang="en-US" sz="2000" dirty="0"/>
        </a:p>
      </dgm:t>
    </dgm:pt>
    <dgm:pt modelId="{1497548B-E6AC-472F-BE0F-4ECD6C0BA64D}" type="parTrans" cxnId="{60C330BD-FBD7-494B-862B-F8C25A911A74}">
      <dgm:prSet/>
      <dgm:spPr/>
      <dgm:t>
        <a:bodyPr/>
        <a:lstStyle/>
        <a:p>
          <a:endParaRPr lang="en-US"/>
        </a:p>
      </dgm:t>
    </dgm:pt>
    <dgm:pt modelId="{1383979C-29FE-44E5-8117-A3767613F0AA}" type="sibTrans" cxnId="{60C330BD-FBD7-494B-862B-F8C25A911A74}">
      <dgm:prSet/>
      <dgm:spPr/>
      <dgm:t>
        <a:bodyPr/>
        <a:lstStyle/>
        <a:p>
          <a:endParaRPr lang="en-US"/>
        </a:p>
      </dgm:t>
    </dgm:pt>
    <dgm:pt modelId="{22C3B35A-52AD-425F-8D90-BC6BAF9245D5}">
      <dgm:prSet phldrT="[Text]" custT="1"/>
      <dgm:spPr/>
      <dgm:t>
        <a:bodyPr/>
        <a:lstStyle/>
        <a:p>
          <a:r>
            <a:rPr lang="en-US" sz="2000" dirty="0" smtClean="0"/>
            <a:t>System Maintenance</a:t>
          </a:r>
          <a:endParaRPr lang="en-US" sz="2000" dirty="0"/>
        </a:p>
      </dgm:t>
    </dgm:pt>
    <dgm:pt modelId="{59D27311-AD55-4EE9-96AC-B2F2FD3C6817}" type="parTrans" cxnId="{DC70603A-1EB9-485B-819C-80EE5E8BBC4D}">
      <dgm:prSet/>
      <dgm:spPr/>
      <dgm:t>
        <a:bodyPr/>
        <a:lstStyle/>
        <a:p>
          <a:endParaRPr lang="en-US"/>
        </a:p>
      </dgm:t>
    </dgm:pt>
    <dgm:pt modelId="{225D7100-1D93-44C6-A224-EC80BE4638F7}" type="sibTrans" cxnId="{DC70603A-1EB9-485B-819C-80EE5E8BBC4D}">
      <dgm:prSet/>
      <dgm:spPr/>
      <dgm:t>
        <a:bodyPr/>
        <a:lstStyle/>
        <a:p>
          <a:endParaRPr lang="en-US"/>
        </a:p>
      </dgm:t>
    </dgm:pt>
    <dgm:pt modelId="{EA6B896A-C936-4E12-B6C4-4CD66837B224}">
      <dgm:prSet phldrT="[Text]" custT="1"/>
      <dgm:spPr/>
      <dgm:t>
        <a:bodyPr/>
        <a:lstStyle/>
        <a:p>
          <a:r>
            <a:rPr lang="en-US" sz="2000" dirty="0" smtClean="0"/>
            <a:t>Product Marketability</a:t>
          </a:r>
          <a:endParaRPr lang="en-US" sz="2000" dirty="0"/>
        </a:p>
      </dgm:t>
    </dgm:pt>
    <dgm:pt modelId="{23C2CE97-6387-40D1-84D6-C9706FC950D1}" type="parTrans" cxnId="{9D28ECF6-64BE-4388-B3CD-CDC33108A91C}">
      <dgm:prSet/>
      <dgm:spPr/>
      <dgm:t>
        <a:bodyPr/>
        <a:lstStyle/>
        <a:p>
          <a:endParaRPr lang="en-US"/>
        </a:p>
      </dgm:t>
    </dgm:pt>
    <dgm:pt modelId="{3EB72B23-B706-4F04-BE69-FBEE085F3631}" type="sibTrans" cxnId="{9D28ECF6-64BE-4388-B3CD-CDC33108A91C}">
      <dgm:prSet/>
      <dgm:spPr/>
      <dgm:t>
        <a:bodyPr/>
        <a:lstStyle/>
        <a:p>
          <a:endParaRPr lang="en-US"/>
        </a:p>
      </dgm:t>
    </dgm:pt>
    <dgm:pt modelId="{E19D5E80-E875-4B29-ACDE-FF1B6F39EDF5}">
      <dgm:prSet phldrT="[Text]" custT="1"/>
      <dgm:spPr/>
      <dgm:t>
        <a:bodyPr/>
        <a:lstStyle/>
        <a:p>
          <a:r>
            <a:rPr lang="en-US" sz="4000" dirty="0" smtClean="0"/>
            <a:t>Mitigation</a:t>
          </a:r>
          <a:endParaRPr lang="en-US" sz="4000" dirty="0"/>
        </a:p>
      </dgm:t>
    </dgm:pt>
    <dgm:pt modelId="{61792529-46B0-4C73-B287-ABA08142D3D3}" type="parTrans" cxnId="{0330E794-F4AA-4362-AD73-FE3D24CF7EC9}">
      <dgm:prSet/>
      <dgm:spPr/>
      <dgm:t>
        <a:bodyPr/>
        <a:lstStyle/>
        <a:p>
          <a:endParaRPr lang="en-US"/>
        </a:p>
      </dgm:t>
    </dgm:pt>
    <dgm:pt modelId="{7AC29C8B-0AED-4A28-9178-410E7BCC7E46}" type="sibTrans" cxnId="{0330E794-F4AA-4362-AD73-FE3D24CF7EC9}">
      <dgm:prSet/>
      <dgm:spPr/>
      <dgm:t>
        <a:bodyPr/>
        <a:lstStyle/>
        <a:p>
          <a:endParaRPr lang="en-US"/>
        </a:p>
      </dgm:t>
    </dgm:pt>
    <dgm:pt modelId="{CF573EC2-120D-48FD-94C6-0F83DE750337}">
      <dgm:prSet phldrT="[Text]" custT="1"/>
      <dgm:spPr/>
      <dgm:t>
        <a:bodyPr/>
        <a:lstStyle/>
        <a:p>
          <a:r>
            <a:rPr lang="en-US" sz="2000" dirty="0" smtClean="0"/>
            <a:t>Build safeguards in script</a:t>
          </a:r>
          <a:endParaRPr lang="en-US" sz="2000" dirty="0"/>
        </a:p>
      </dgm:t>
    </dgm:pt>
    <dgm:pt modelId="{FB422871-FFCE-4A57-A7F0-D5552735EDDA}" type="parTrans" cxnId="{110DD8C0-D5C8-4605-83AC-43B5E6D5E759}">
      <dgm:prSet/>
      <dgm:spPr/>
      <dgm:t>
        <a:bodyPr/>
        <a:lstStyle/>
        <a:p>
          <a:endParaRPr lang="en-US"/>
        </a:p>
      </dgm:t>
    </dgm:pt>
    <dgm:pt modelId="{117420C2-3E28-4D55-A3E6-505D9B494972}" type="sibTrans" cxnId="{110DD8C0-D5C8-4605-83AC-43B5E6D5E759}">
      <dgm:prSet/>
      <dgm:spPr/>
      <dgm:t>
        <a:bodyPr/>
        <a:lstStyle/>
        <a:p>
          <a:endParaRPr lang="en-US"/>
        </a:p>
      </dgm:t>
    </dgm:pt>
    <dgm:pt modelId="{141C21A9-D1FD-4430-8B26-027726E7E97E}">
      <dgm:prSet phldrT="[Text]" custT="1"/>
      <dgm:spPr/>
      <dgm:t>
        <a:bodyPr/>
        <a:lstStyle/>
        <a:p>
          <a:r>
            <a:rPr lang="en-US" sz="2000" dirty="0" smtClean="0"/>
            <a:t>Establish development team</a:t>
          </a:r>
          <a:endParaRPr lang="en-US" sz="2000" dirty="0"/>
        </a:p>
      </dgm:t>
    </dgm:pt>
    <dgm:pt modelId="{A64D95CB-0A9E-49FE-9B27-EB22443FA1FF}" type="parTrans" cxnId="{A674A7C9-8FAA-4D2D-BC51-5F54C11BC466}">
      <dgm:prSet/>
      <dgm:spPr/>
      <dgm:t>
        <a:bodyPr/>
        <a:lstStyle/>
        <a:p>
          <a:endParaRPr lang="en-US"/>
        </a:p>
      </dgm:t>
    </dgm:pt>
    <dgm:pt modelId="{13C84555-C2C5-4E4E-9575-1CC9CAE59E37}" type="sibTrans" cxnId="{A674A7C9-8FAA-4D2D-BC51-5F54C11BC466}">
      <dgm:prSet/>
      <dgm:spPr/>
      <dgm:t>
        <a:bodyPr/>
        <a:lstStyle/>
        <a:p>
          <a:endParaRPr lang="en-US"/>
        </a:p>
      </dgm:t>
    </dgm:pt>
    <dgm:pt modelId="{765C425B-7E61-4F6F-8021-B5416BDD7197}">
      <dgm:prSet phldrT="[Text]" custT="1"/>
      <dgm:spPr/>
      <dgm:t>
        <a:bodyPr/>
        <a:lstStyle/>
        <a:p>
          <a:r>
            <a:rPr lang="en-US" sz="2000" dirty="0" smtClean="0"/>
            <a:t>Incorporate with onboarding</a:t>
          </a:r>
          <a:endParaRPr lang="en-US" sz="2000" dirty="0"/>
        </a:p>
      </dgm:t>
    </dgm:pt>
    <dgm:pt modelId="{5ABA937A-50B9-4779-81E9-46A2D4CA36D5}" type="parTrans" cxnId="{35AF41A8-9A5F-4FBD-A416-ED6C6AD55649}">
      <dgm:prSet/>
      <dgm:spPr/>
      <dgm:t>
        <a:bodyPr/>
        <a:lstStyle/>
        <a:p>
          <a:endParaRPr lang="en-US"/>
        </a:p>
      </dgm:t>
    </dgm:pt>
    <dgm:pt modelId="{6CBB1BAF-ACE3-4195-8015-877494150A9C}" type="sibTrans" cxnId="{35AF41A8-9A5F-4FBD-A416-ED6C6AD55649}">
      <dgm:prSet/>
      <dgm:spPr/>
      <dgm:t>
        <a:bodyPr/>
        <a:lstStyle/>
        <a:p>
          <a:endParaRPr lang="en-US"/>
        </a:p>
      </dgm:t>
    </dgm:pt>
    <dgm:pt modelId="{17EEBFEF-24E6-4413-8F51-5DC3FBB6B955}">
      <dgm:prSet phldrT="[Text]" custT="1"/>
      <dgm:spPr/>
      <dgm:t>
        <a:bodyPr/>
        <a:lstStyle/>
        <a:p>
          <a:r>
            <a:rPr lang="en-US" sz="1600" dirty="0" smtClean="0"/>
            <a:t>Erroneous data  i.e. name field containing $%&amp;!</a:t>
          </a:r>
          <a:endParaRPr lang="en-US" sz="1600" dirty="0"/>
        </a:p>
      </dgm:t>
    </dgm:pt>
    <dgm:pt modelId="{F8A387D4-DA51-4531-ABED-2A6E3B76BC40}" type="parTrans" cxnId="{E4939160-0776-4654-9D98-9C5929119B6B}">
      <dgm:prSet/>
      <dgm:spPr/>
      <dgm:t>
        <a:bodyPr/>
        <a:lstStyle/>
        <a:p>
          <a:endParaRPr lang="en-US"/>
        </a:p>
      </dgm:t>
    </dgm:pt>
    <dgm:pt modelId="{3D152057-B4EF-41CC-9E84-98AB6D093CB3}" type="sibTrans" cxnId="{E4939160-0776-4654-9D98-9C5929119B6B}">
      <dgm:prSet/>
      <dgm:spPr/>
      <dgm:t>
        <a:bodyPr/>
        <a:lstStyle/>
        <a:p>
          <a:endParaRPr lang="en-US"/>
        </a:p>
      </dgm:t>
    </dgm:pt>
    <dgm:pt modelId="{5C2BEEE5-A2DF-46C5-95B8-B3F5337160E2}">
      <dgm:prSet phldrT="[Text]" custT="1"/>
      <dgm:spPr/>
      <dgm:t>
        <a:bodyPr/>
        <a:lstStyle/>
        <a:p>
          <a:r>
            <a:rPr lang="en-US" sz="1600" dirty="0" smtClean="0"/>
            <a:t>Changes in data flow</a:t>
          </a:r>
          <a:endParaRPr lang="en-US" sz="1600" dirty="0"/>
        </a:p>
      </dgm:t>
    </dgm:pt>
    <dgm:pt modelId="{AFBF84BD-E013-49D5-B5C3-E3D9626E229D}" type="parTrans" cxnId="{E2CB2DCB-74AE-4B0D-92DE-FE2CBE57BDAC}">
      <dgm:prSet/>
      <dgm:spPr/>
      <dgm:t>
        <a:bodyPr/>
        <a:lstStyle/>
        <a:p>
          <a:endParaRPr lang="en-US"/>
        </a:p>
      </dgm:t>
    </dgm:pt>
    <dgm:pt modelId="{C132A8AD-03A9-458D-872A-61ADD2643988}" type="sibTrans" cxnId="{E2CB2DCB-74AE-4B0D-92DE-FE2CBE57BDAC}">
      <dgm:prSet/>
      <dgm:spPr/>
      <dgm:t>
        <a:bodyPr/>
        <a:lstStyle/>
        <a:p>
          <a:endParaRPr lang="en-US"/>
        </a:p>
      </dgm:t>
    </dgm:pt>
    <dgm:pt modelId="{F510F815-6E3C-434B-B04D-E87F22770D76}">
      <dgm:prSet phldrT="[Text]" custT="1"/>
      <dgm:spPr/>
      <dgm:t>
        <a:bodyPr/>
        <a:lstStyle/>
        <a:p>
          <a:r>
            <a:rPr lang="en-US" sz="1600" dirty="0" smtClean="0"/>
            <a:t>Bad turnout from users</a:t>
          </a:r>
          <a:endParaRPr lang="en-US" sz="1600" dirty="0"/>
        </a:p>
      </dgm:t>
    </dgm:pt>
    <dgm:pt modelId="{8A569576-713D-4A55-B20A-4EA2BF29A4B1}" type="parTrans" cxnId="{1DE6CCF8-BBCC-4C67-8498-FEF7B6F391A3}">
      <dgm:prSet/>
      <dgm:spPr/>
      <dgm:t>
        <a:bodyPr/>
        <a:lstStyle/>
        <a:p>
          <a:endParaRPr lang="en-US"/>
        </a:p>
      </dgm:t>
    </dgm:pt>
    <dgm:pt modelId="{B45547BF-E091-46AE-95A8-4DDA0D2EE1FB}" type="sibTrans" cxnId="{1DE6CCF8-BBCC-4C67-8498-FEF7B6F391A3}">
      <dgm:prSet/>
      <dgm:spPr/>
      <dgm:t>
        <a:bodyPr/>
        <a:lstStyle/>
        <a:p>
          <a:endParaRPr lang="en-US"/>
        </a:p>
      </dgm:t>
    </dgm:pt>
    <dgm:pt modelId="{5D7AA910-F15C-4FF1-84ED-CA96AD2CF556}">
      <dgm:prSet phldrT="[Text]" custT="1"/>
      <dgm:spPr/>
      <dgm:t>
        <a:bodyPr/>
        <a:lstStyle/>
        <a:p>
          <a:r>
            <a:rPr lang="en-US" sz="1600" dirty="0" smtClean="0"/>
            <a:t>Field validations</a:t>
          </a:r>
          <a:endParaRPr lang="en-US" sz="1600" dirty="0"/>
        </a:p>
      </dgm:t>
    </dgm:pt>
    <dgm:pt modelId="{A7F00D3F-4DE2-44F5-B991-475F55A02C99}" type="parTrans" cxnId="{B212F1B5-62AE-4CC9-AA8C-C3930330B079}">
      <dgm:prSet/>
      <dgm:spPr/>
      <dgm:t>
        <a:bodyPr/>
        <a:lstStyle/>
        <a:p>
          <a:endParaRPr lang="en-US"/>
        </a:p>
      </dgm:t>
    </dgm:pt>
    <dgm:pt modelId="{32DF21D0-8C41-4B6D-8C82-B8F198D898C4}" type="sibTrans" cxnId="{B212F1B5-62AE-4CC9-AA8C-C3930330B079}">
      <dgm:prSet/>
      <dgm:spPr/>
      <dgm:t>
        <a:bodyPr/>
        <a:lstStyle/>
        <a:p>
          <a:endParaRPr lang="en-US"/>
        </a:p>
      </dgm:t>
    </dgm:pt>
    <dgm:pt modelId="{F4DFCA30-3A3F-45E2-8EE3-A94B11ED3D17}">
      <dgm:prSet phldrT="[Text]" custT="1"/>
      <dgm:spPr/>
      <dgm:t>
        <a:bodyPr/>
        <a:lstStyle/>
        <a:p>
          <a:r>
            <a:rPr lang="en-US" sz="1600" dirty="0" smtClean="0"/>
            <a:t>Regular releases</a:t>
          </a:r>
          <a:endParaRPr lang="en-US" sz="1600" dirty="0"/>
        </a:p>
      </dgm:t>
    </dgm:pt>
    <dgm:pt modelId="{6740FA75-0C86-4D48-B861-796C590F86BE}" type="parTrans" cxnId="{5F053263-FB82-466A-874B-082300538871}">
      <dgm:prSet/>
      <dgm:spPr/>
      <dgm:t>
        <a:bodyPr/>
        <a:lstStyle/>
        <a:p>
          <a:endParaRPr lang="en-US"/>
        </a:p>
      </dgm:t>
    </dgm:pt>
    <dgm:pt modelId="{D8F51C08-69E7-4AA8-BD45-8A7859AEDD7D}" type="sibTrans" cxnId="{5F053263-FB82-466A-874B-082300538871}">
      <dgm:prSet/>
      <dgm:spPr/>
      <dgm:t>
        <a:bodyPr/>
        <a:lstStyle/>
        <a:p>
          <a:endParaRPr lang="en-US"/>
        </a:p>
      </dgm:t>
    </dgm:pt>
    <dgm:pt modelId="{7354C21B-A1AB-4EB8-8E63-DAD371B98DCB}">
      <dgm:prSet phldrT="[Text]" custT="1"/>
      <dgm:spPr/>
      <dgm:t>
        <a:bodyPr/>
        <a:lstStyle/>
        <a:p>
          <a:r>
            <a:rPr lang="en-US" sz="1600" dirty="0" smtClean="0"/>
            <a:t>Links on other </a:t>
          </a:r>
          <a:r>
            <a:rPr lang="en-US" sz="1600" dirty="0" err="1" smtClean="0"/>
            <a:t>goto</a:t>
          </a:r>
          <a:r>
            <a:rPr lang="en-US" sz="1600" dirty="0" smtClean="0"/>
            <a:t> sites and intranet home page</a:t>
          </a:r>
          <a:endParaRPr lang="en-US" sz="1600" dirty="0"/>
        </a:p>
      </dgm:t>
    </dgm:pt>
    <dgm:pt modelId="{54939B25-EFCB-4E64-BEDE-F4149997A634}" type="parTrans" cxnId="{80E251D7-8D6E-470C-BD2D-6309F48822A3}">
      <dgm:prSet/>
      <dgm:spPr/>
      <dgm:t>
        <a:bodyPr/>
        <a:lstStyle/>
        <a:p>
          <a:endParaRPr lang="en-US"/>
        </a:p>
      </dgm:t>
    </dgm:pt>
    <dgm:pt modelId="{2B145E06-E18A-44F3-8E37-FC73A14B8B73}" type="sibTrans" cxnId="{80E251D7-8D6E-470C-BD2D-6309F48822A3}">
      <dgm:prSet/>
      <dgm:spPr/>
      <dgm:t>
        <a:bodyPr/>
        <a:lstStyle/>
        <a:p>
          <a:endParaRPr lang="en-US"/>
        </a:p>
      </dgm:t>
    </dgm:pt>
    <dgm:pt modelId="{C03E57B2-97B7-429A-AFBF-CF27878B711D}" type="pres">
      <dgm:prSet presAssocID="{A9800A8E-18FF-4872-86D7-631901113DDE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F7CD91E7-15F8-4DCF-9066-AC63129B7753}" type="pres">
      <dgm:prSet presAssocID="{1870E7DA-8707-4880-B268-D4959B1AE4B1}" presName="root" presStyleCnt="0">
        <dgm:presLayoutVars>
          <dgm:chMax/>
          <dgm:chPref/>
        </dgm:presLayoutVars>
      </dgm:prSet>
      <dgm:spPr/>
    </dgm:pt>
    <dgm:pt modelId="{C14756F4-2AAF-4D30-9158-448C9960481C}" type="pres">
      <dgm:prSet presAssocID="{1870E7DA-8707-4880-B268-D4959B1AE4B1}" presName="rootComposite" presStyleCnt="0">
        <dgm:presLayoutVars/>
      </dgm:prSet>
      <dgm:spPr/>
    </dgm:pt>
    <dgm:pt modelId="{5A47FDE1-1685-4F48-952F-08BFE9616CF6}" type="pres">
      <dgm:prSet presAssocID="{1870E7DA-8707-4880-B268-D4959B1AE4B1}" presName="ParentAccent" presStyleLbl="alignNode1" presStyleIdx="0" presStyleCnt="2" custLinFactNeighborY="-41210"/>
      <dgm:spPr>
        <a:solidFill>
          <a:schemeClr val="accent3"/>
        </a:solidFill>
        <a:ln>
          <a:solidFill>
            <a:schemeClr val="accent3"/>
          </a:solidFill>
        </a:ln>
      </dgm:spPr>
    </dgm:pt>
    <dgm:pt modelId="{BBC07833-FD6C-48E0-A9B3-7D41B6425F9D}" type="pres">
      <dgm:prSet presAssocID="{1870E7DA-8707-4880-B268-D4959B1AE4B1}" presName="ParentSmallAccent" presStyleLbl="fgAcc1" presStyleIdx="0" presStyleCnt="2" custLinFactNeighborX="28128" custLinFactNeighborY="-69662"/>
      <dgm:spPr>
        <a:solidFill>
          <a:schemeClr val="accent3">
            <a:alpha val="90000"/>
          </a:schemeClr>
        </a:solidFill>
        <a:ln>
          <a:solidFill>
            <a:schemeClr val="accent3"/>
          </a:solidFill>
        </a:ln>
      </dgm:spPr>
    </dgm:pt>
    <dgm:pt modelId="{9A8170A0-1B19-4005-B84C-5D4FFCB0D690}" type="pres">
      <dgm:prSet presAssocID="{1870E7DA-8707-4880-B268-D4959B1AE4B1}" presName="Parent" presStyleLbl="revTx" presStyleIdx="0" presStyleCnt="8" custLinFactNeighborX="-304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636E04-F66F-45E8-BA7C-938BE7168B6A}" type="pres">
      <dgm:prSet presAssocID="{1870E7DA-8707-4880-B268-D4959B1AE4B1}" presName="childShape" presStyleCnt="0">
        <dgm:presLayoutVars>
          <dgm:chMax val="0"/>
          <dgm:chPref val="0"/>
        </dgm:presLayoutVars>
      </dgm:prSet>
      <dgm:spPr/>
    </dgm:pt>
    <dgm:pt modelId="{119457F8-B746-4F9D-986B-205EFB7056FD}" type="pres">
      <dgm:prSet presAssocID="{947FF90A-F7B5-4585-8E24-42A6AFB2C0E6}" presName="childComposite" presStyleCnt="0">
        <dgm:presLayoutVars>
          <dgm:chMax val="0"/>
          <dgm:chPref val="0"/>
        </dgm:presLayoutVars>
      </dgm:prSet>
      <dgm:spPr/>
    </dgm:pt>
    <dgm:pt modelId="{10031063-DBFB-46F2-A0B8-CC1F132A4898}" type="pres">
      <dgm:prSet presAssocID="{947FF90A-F7B5-4585-8E24-42A6AFB2C0E6}" presName="ChildAccent" presStyleLbl="solidFgAcc1" presStyleIdx="0" presStyleCnt="6" custLinFactY="-2665" custLinFactNeighborX="-21871" custLinFactNeighborY="-100000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20000"/>
              <a:lumOff val="80000"/>
            </a:schemeClr>
          </a:solidFill>
        </a:ln>
      </dgm:spPr>
    </dgm:pt>
    <dgm:pt modelId="{EE3330DF-1FBC-4D5B-81DA-FC93C16D4107}" type="pres">
      <dgm:prSet presAssocID="{947FF90A-F7B5-4585-8E24-42A6AFB2C0E6}" presName="Child" presStyleLbl="revTx" presStyleIdx="1" presStyleCnt="8" custLinFactNeighborX="580" custLinFactNeighborY="-161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3E1755-8DAA-4526-B2A4-8DA879B52AE5}" type="pres">
      <dgm:prSet presAssocID="{22C3B35A-52AD-425F-8D90-BC6BAF9245D5}" presName="childComposite" presStyleCnt="0">
        <dgm:presLayoutVars>
          <dgm:chMax val="0"/>
          <dgm:chPref val="0"/>
        </dgm:presLayoutVars>
      </dgm:prSet>
      <dgm:spPr/>
    </dgm:pt>
    <dgm:pt modelId="{824FDD0B-8083-4D2D-BA94-E9CC9E37C56A}" type="pres">
      <dgm:prSet presAssocID="{22C3B35A-52AD-425F-8D90-BC6BAF9245D5}" presName="ChildAccent" presStyleLbl="solidFgAcc1" presStyleIdx="1" presStyleCnt="6" custLinFactNeighborX="-1203" custLinFactNeighborY="91667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40000"/>
              <a:lumOff val="60000"/>
            </a:schemeClr>
          </a:solidFill>
        </a:ln>
      </dgm:spPr>
    </dgm:pt>
    <dgm:pt modelId="{AD06C4EA-17E3-42D3-A37E-AC74CFEC7AA7}" type="pres">
      <dgm:prSet presAssocID="{22C3B35A-52AD-425F-8D90-BC6BAF9245D5}" presName="Child" presStyleLbl="revTx" presStyleIdx="2" presStyleCnt="8" custLinFactNeighborX="-290" custLinFactNeighborY="550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4D3250-C88E-4787-ADB8-407BFF83F3FE}" type="pres">
      <dgm:prSet presAssocID="{EA6B896A-C936-4E12-B6C4-4CD66837B224}" presName="childComposite" presStyleCnt="0">
        <dgm:presLayoutVars>
          <dgm:chMax val="0"/>
          <dgm:chPref val="0"/>
        </dgm:presLayoutVars>
      </dgm:prSet>
      <dgm:spPr/>
    </dgm:pt>
    <dgm:pt modelId="{8D2BACD3-F98F-4C82-8BF3-417E1CADE8DA}" type="pres">
      <dgm:prSet presAssocID="{EA6B896A-C936-4E12-B6C4-4CD66837B224}" presName="ChildAccent" presStyleLbl="solidFgAcc1" presStyleIdx="2" presStyleCnt="6" custLinFactY="100000" custLinFactNeighborX="-18333" custLinFactNeighborY="134657"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</dgm:spPr>
    </dgm:pt>
    <dgm:pt modelId="{E4F45AD9-8BC5-4E18-92BE-3EE9089B9545}" type="pres">
      <dgm:prSet presAssocID="{EA6B896A-C936-4E12-B6C4-4CD66837B224}" presName="Child" presStyleLbl="revTx" presStyleIdx="3" presStyleCnt="8" custLinFactY="11679" custLinFactNeighborX="-1448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E1F07-AB2C-40B4-A740-BEB7D63A86D3}" type="pres">
      <dgm:prSet presAssocID="{E19D5E80-E875-4B29-ACDE-FF1B6F39EDF5}" presName="root" presStyleCnt="0">
        <dgm:presLayoutVars>
          <dgm:chMax/>
          <dgm:chPref/>
        </dgm:presLayoutVars>
      </dgm:prSet>
      <dgm:spPr/>
    </dgm:pt>
    <dgm:pt modelId="{F05A0D64-AE46-4718-B1A8-CBE05D438C9B}" type="pres">
      <dgm:prSet presAssocID="{E19D5E80-E875-4B29-ACDE-FF1B6F39EDF5}" presName="rootComposite" presStyleCnt="0">
        <dgm:presLayoutVars/>
      </dgm:prSet>
      <dgm:spPr/>
    </dgm:pt>
    <dgm:pt modelId="{4CE20285-6E9E-4241-BA9D-B31AF22B5F3A}" type="pres">
      <dgm:prSet presAssocID="{E19D5E80-E875-4B29-ACDE-FF1B6F39EDF5}" presName="ParentAccent" presStyleLbl="alignNode1" presStyleIdx="1" presStyleCnt="2" custLinFactNeighborX="88" custLinFactNeighborY="-38921"/>
      <dgm:spPr>
        <a:solidFill>
          <a:schemeClr val="accent4"/>
        </a:solidFill>
        <a:ln>
          <a:solidFill>
            <a:schemeClr val="accent4"/>
          </a:solidFill>
        </a:ln>
      </dgm:spPr>
    </dgm:pt>
    <dgm:pt modelId="{59E705F4-6D86-4814-BC52-2FE23EFAFBF0}" type="pres">
      <dgm:prSet presAssocID="{E19D5E80-E875-4B29-ACDE-FF1B6F39EDF5}" presName="ParentSmallAccent" presStyleLbl="fgAcc1" presStyleIdx="1" presStyleCnt="2" custLinFactNeighborX="25665" custLinFactNeighborY="-65996"/>
      <dgm:spPr>
        <a:solidFill>
          <a:schemeClr val="accent4">
            <a:alpha val="90000"/>
          </a:schemeClr>
        </a:solidFill>
        <a:ln>
          <a:solidFill>
            <a:schemeClr val="accent4"/>
          </a:solidFill>
        </a:ln>
      </dgm:spPr>
    </dgm:pt>
    <dgm:pt modelId="{29FA9941-497B-456A-BFBE-97060569FFF3}" type="pres">
      <dgm:prSet presAssocID="{E19D5E80-E875-4B29-ACDE-FF1B6F39EDF5}" presName="Parent" presStyleLbl="revTx" presStyleIdx="4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D8269-05F6-4D62-9460-AF39CA0AF8F5}" type="pres">
      <dgm:prSet presAssocID="{E19D5E80-E875-4B29-ACDE-FF1B6F39EDF5}" presName="childShape" presStyleCnt="0">
        <dgm:presLayoutVars>
          <dgm:chMax val="0"/>
          <dgm:chPref val="0"/>
        </dgm:presLayoutVars>
      </dgm:prSet>
      <dgm:spPr/>
    </dgm:pt>
    <dgm:pt modelId="{70689020-41EF-4F64-A996-692C1E9DDB57}" type="pres">
      <dgm:prSet presAssocID="{CF573EC2-120D-48FD-94C6-0F83DE750337}" presName="childComposite" presStyleCnt="0">
        <dgm:presLayoutVars>
          <dgm:chMax val="0"/>
          <dgm:chPref val="0"/>
        </dgm:presLayoutVars>
      </dgm:prSet>
      <dgm:spPr/>
    </dgm:pt>
    <dgm:pt modelId="{65BF741F-0212-4797-B231-CBF7F4F72396}" type="pres">
      <dgm:prSet presAssocID="{CF573EC2-120D-48FD-94C6-0F83DE750337}" presName="ChildAccent" presStyleLbl="solidFgAcc1" presStyleIdx="3" presStyleCnt="6" custLinFactY="-6329" custLinFactNeighborX="-19365" custLinFactNeighborY="-100000"/>
      <dgm:spPr>
        <a:solidFill>
          <a:schemeClr val="accent4">
            <a:lumMod val="20000"/>
            <a:lumOff val="80000"/>
          </a:schemeClr>
        </a:solidFill>
        <a:ln>
          <a:solidFill>
            <a:schemeClr val="accent4">
              <a:lumMod val="20000"/>
              <a:lumOff val="80000"/>
            </a:schemeClr>
          </a:solidFill>
        </a:ln>
      </dgm:spPr>
    </dgm:pt>
    <dgm:pt modelId="{3D55D2B9-2D8A-4166-9455-7A918E5E49EA}" type="pres">
      <dgm:prSet presAssocID="{CF573EC2-120D-48FD-94C6-0F83DE750337}" presName="Child" presStyleLbl="revTx" presStyleIdx="5" presStyleCnt="8" custLinFactNeighborX="95" custLinFactNeighborY="-320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553AA-0908-461D-BBED-4B9F723BE739}" type="pres">
      <dgm:prSet presAssocID="{141C21A9-D1FD-4430-8B26-027726E7E97E}" presName="childComposite" presStyleCnt="0">
        <dgm:presLayoutVars>
          <dgm:chMax val="0"/>
          <dgm:chPref val="0"/>
        </dgm:presLayoutVars>
      </dgm:prSet>
      <dgm:spPr/>
    </dgm:pt>
    <dgm:pt modelId="{AB855332-01EC-4820-B08E-05509C6BDC9F}" type="pres">
      <dgm:prSet presAssocID="{141C21A9-D1FD-4430-8B26-027726E7E97E}" presName="ChildAccent" presStyleLbl="solidFgAcc1" presStyleIdx="4" presStyleCnt="6" custLinFactNeighborX="-19365" custLinFactNeighborY="95911"/>
      <dgm:spPr>
        <a:solidFill>
          <a:schemeClr val="accent4">
            <a:lumMod val="40000"/>
            <a:lumOff val="60000"/>
          </a:schemeClr>
        </a:solidFill>
        <a:ln>
          <a:solidFill>
            <a:schemeClr val="accent4">
              <a:lumMod val="40000"/>
              <a:lumOff val="60000"/>
            </a:schemeClr>
          </a:solidFill>
        </a:ln>
      </dgm:spPr>
    </dgm:pt>
    <dgm:pt modelId="{3D150BA9-D1BF-471A-A390-911464B0F042}" type="pres">
      <dgm:prSet presAssocID="{141C21A9-D1FD-4430-8B26-027726E7E97E}" presName="Child" presStyleLbl="revTx" presStyleIdx="6" presStyleCnt="8" custLinFactNeighborX="95" custLinFactNeighborY="540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A18EA8-4585-4868-81A1-867AB74118E1}" type="pres">
      <dgm:prSet presAssocID="{765C425B-7E61-4F6F-8021-B5416BDD7197}" presName="childComposite" presStyleCnt="0">
        <dgm:presLayoutVars>
          <dgm:chMax val="0"/>
          <dgm:chPref val="0"/>
        </dgm:presLayoutVars>
      </dgm:prSet>
      <dgm:spPr/>
    </dgm:pt>
    <dgm:pt modelId="{27DCC1D3-7CB3-489C-A798-11D6777BBB59}" type="pres">
      <dgm:prSet presAssocID="{765C425B-7E61-4F6F-8021-B5416BDD7197}" presName="ChildAccent" presStyleLbl="solidFgAcc1" presStyleIdx="5" presStyleCnt="6" custLinFactY="100000" custLinFactNeighborX="-19365" custLinFactNeighborY="128040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</dgm:pt>
    <dgm:pt modelId="{68F64AFE-0A88-4817-9EF8-CD57DB9569C0}" type="pres">
      <dgm:prSet presAssocID="{765C425B-7E61-4F6F-8021-B5416BDD7197}" presName="Child" presStyleLbl="revTx" presStyleIdx="7" presStyleCnt="8" custLinFactY="25164" custLinFactNeighborX="95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E4F75B-9AC9-474E-BD73-A2FEFC2C140F}" type="presOf" srcId="{5D7AA910-F15C-4FF1-84ED-CA96AD2CF556}" destId="{3D55D2B9-2D8A-4166-9455-7A918E5E49EA}" srcOrd="0" destOrd="1" presId="urn:microsoft.com/office/officeart/2008/layout/SquareAccentList"/>
    <dgm:cxn modelId="{9369F00C-FB7E-4A31-8C26-BF11C11E40C2}" type="presOf" srcId="{F4DFCA30-3A3F-45E2-8EE3-A94B11ED3D17}" destId="{3D150BA9-D1BF-471A-A390-911464B0F042}" srcOrd="0" destOrd="1" presId="urn:microsoft.com/office/officeart/2008/layout/SquareAccentList"/>
    <dgm:cxn modelId="{D79C213F-67FF-47D0-9886-9E6FD4BE6931}" type="presOf" srcId="{765C425B-7E61-4F6F-8021-B5416BDD7197}" destId="{68F64AFE-0A88-4817-9EF8-CD57DB9569C0}" srcOrd="0" destOrd="0" presId="urn:microsoft.com/office/officeart/2008/layout/SquareAccentList"/>
    <dgm:cxn modelId="{80E251D7-8D6E-470C-BD2D-6309F48822A3}" srcId="{765C425B-7E61-4F6F-8021-B5416BDD7197}" destId="{7354C21B-A1AB-4EB8-8E63-DAD371B98DCB}" srcOrd="0" destOrd="0" parTransId="{54939B25-EFCB-4E64-BEDE-F4149997A634}" sibTransId="{2B145E06-E18A-44F3-8E37-FC73A14B8B73}"/>
    <dgm:cxn modelId="{85145367-707F-4ACF-A6CA-9E2E6A1FC606}" type="presOf" srcId="{7354C21B-A1AB-4EB8-8E63-DAD371B98DCB}" destId="{68F64AFE-0A88-4817-9EF8-CD57DB9569C0}" srcOrd="0" destOrd="1" presId="urn:microsoft.com/office/officeart/2008/layout/SquareAccentList"/>
    <dgm:cxn modelId="{C308F5E6-C92F-464D-A4A4-2B95161F00B0}" srcId="{A9800A8E-18FF-4872-86D7-631901113DDE}" destId="{1870E7DA-8707-4880-B268-D4959B1AE4B1}" srcOrd="0" destOrd="0" parTransId="{24401CEA-1CE0-4B9D-A73D-3A3274D3CA2F}" sibTransId="{54159F7C-8AC7-43D3-9EC1-9616D0687524}"/>
    <dgm:cxn modelId="{2B7AA35B-B34F-4B8F-BDE7-B50651901838}" type="presOf" srcId="{5C2BEEE5-A2DF-46C5-95B8-B3F5337160E2}" destId="{AD06C4EA-17E3-42D3-A37E-AC74CFEC7AA7}" srcOrd="0" destOrd="1" presId="urn:microsoft.com/office/officeart/2008/layout/SquareAccentList"/>
    <dgm:cxn modelId="{E2CB2DCB-74AE-4B0D-92DE-FE2CBE57BDAC}" srcId="{22C3B35A-52AD-425F-8D90-BC6BAF9245D5}" destId="{5C2BEEE5-A2DF-46C5-95B8-B3F5337160E2}" srcOrd="0" destOrd="0" parTransId="{AFBF84BD-E013-49D5-B5C3-E3D9626E229D}" sibTransId="{C132A8AD-03A9-458D-872A-61ADD2643988}"/>
    <dgm:cxn modelId="{9D28ECF6-64BE-4388-B3CD-CDC33108A91C}" srcId="{1870E7DA-8707-4880-B268-D4959B1AE4B1}" destId="{EA6B896A-C936-4E12-B6C4-4CD66837B224}" srcOrd="2" destOrd="0" parTransId="{23C2CE97-6387-40D1-84D6-C9706FC950D1}" sibTransId="{3EB72B23-B706-4F04-BE69-FBEE085F3631}"/>
    <dgm:cxn modelId="{4ADF9673-41DD-4677-9E62-F2FBF61A996F}" type="presOf" srcId="{A9800A8E-18FF-4872-86D7-631901113DDE}" destId="{C03E57B2-97B7-429A-AFBF-CF27878B711D}" srcOrd="0" destOrd="0" presId="urn:microsoft.com/office/officeart/2008/layout/SquareAccentList"/>
    <dgm:cxn modelId="{60C330BD-FBD7-494B-862B-F8C25A911A74}" srcId="{1870E7DA-8707-4880-B268-D4959B1AE4B1}" destId="{947FF90A-F7B5-4585-8E24-42A6AFB2C0E6}" srcOrd="0" destOrd="0" parTransId="{1497548B-E6AC-472F-BE0F-4ECD6C0BA64D}" sibTransId="{1383979C-29FE-44E5-8117-A3767613F0AA}"/>
    <dgm:cxn modelId="{DC70603A-1EB9-485B-819C-80EE5E8BBC4D}" srcId="{1870E7DA-8707-4880-B268-D4959B1AE4B1}" destId="{22C3B35A-52AD-425F-8D90-BC6BAF9245D5}" srcOrd="1" destOrd="0" parTransId="{59D27311-AD55-4EE9-96AC-B2F2FD3C6817}" sibTransId="{225D7100-1D93-44C6-A224-EC80BE4638F7}"/>
    <dgm:cxn modelId="{35AF41A8-9A5F-4FBD-A416-ED6C6AD55649}" srcId="{E19D5E80-E875-4B29-ACDE-FF1B6F39EDF5}" destId="{765C425B-7E61-4F6F-8021-B5416BDD7197}" srcOrd="2" destOrd="0" parTransId="{5ABA937A-50B9-4779-81E9-46A2D4CA36D5}" sibTransId="{6CBB1BAF-ACE3-4195-8015-877494150A9C}"/>
    <dgm:cxn modelId="{44149B99-D685-4096-99B9-1DDD8AF1CAE2}" type="presOf" srcId="{E19D5E80-E875-4B29-ACDE-FF1B6F39EDF5}" destId="{29FA9941-497B-456A-BFBE-97060569FFF3}" srcOrd="0" destOrd="0" presId="urn:microsoft.com/office/officeart/2008/layout/SquareAccentList"/>
    <dgm:cxn modelId="{1DE6CCF8-BBCC-4C67-8498-FEF7B6F391A3}" srcId="{EA6B896A-C936-4E12-B6C4-4CD66837B224}" destId="{F510F815-6E3C-434B-B04D-E87F22770D76}" srcOrd="0" destOrd="0" parTransId="{8A569576-713D-4A55-B20A-4EA2BF29A4B1}" sibTransId="{B45547BF-E091-46AE-95A8-4DDA0D2EE1FB}"/>
    <dgm:cxn modelId="{C0E1DDE7-45E0-4AC1-AF89-2B82740C6293}" type="presOf" srcId="{947FF90A-F7B5-4585-8E24-42A6AFB2C0E6}" destId="{EE3330DF-1FBC-4D5B-81DA-FC93C16D4107}" srcOrd="0" destOrd="0" presId="urn:microsoft.com/office/officeart/2008/layout/SquareAccentList"/>
    <dgm:cxn modelId="{D0B863C8-9481-49CC-92DE-83AD107AD740}" type="presOf" srcId="{141C21A9-D1FD-4430-8B26-027726E7E97E}" destId="{3D150BA9-D1BF-471A-A390-911464B0F042}" srcOrd="0" destOrd="0" presId="urn:microsoft.com/office/officeart/2008/layout/SquareAccentList"/>
    <dgm:cxn modelId="{0330E794-F4AA-4362-AD73-FE3D24CF7EC9}" srcId="{A9800A8E-18FF-4872-86D7-631901113DDE}" destId="{E19D5E80-E875-4B29-ACDE-FF1B6F39EDF5}" srcOrd="1" destOrd="0" parTransId="{61792529-46B0-4C73-B287-ABA08142D3D3}" sibTransId="{7AC29C8B-0AED-4A28-9178-410E7BCC7E46}"/>
    <dgm:cxn modelId="{A674A7C9-8FAA-4D2D-BC51-5F54C11BC466}" srcId="{E19D5E80-E875-4B29-ACDE-FF1B6F39EDF5}" destId="{141C21A9-D1FD-4430-8B26-027726E7E97E}" srcOrd="1" destOrd="0" parTransId="{A64D95CB-0A9E-49FE-9B27-EB22443FA1FF}" sibTransId="{13C84555-C2C5-4E4E-9575-1CC9CAE59E37}"/>
    <dgm:cxn modelId="{5F053263-FB82-466A-874B-082300538871}" srcId="{141C21A9-D1FD-4430-8B26-027726E7E97E}" destId="{F4DFCA30-3A3F-45E2-8EE3-A94B11ED3D17}" srcOrd="0" destOrd="0" parTransId="{6740FA75-0C86-4D48-B861-796C590F86BE}" sibTransId="{D8F51C08-69E7-4AA8-BD45-8A7859AEDD7D}"/>
    <dgm:cxn modelId="{AF6FFAB5-4832-4726-B227-508182E622F8}" type="presOf" srcId="{CF573EC2-120D-48FD-94C6-0F83DE750337}" destId="{3D55D2B9-2D8A-4166-9455-7A918E5E49EA}" srcOrd="0" destOrd="0" presId="urn:microsoft.com/office/officeart/2008/layout/SquareAccentList"/>
    <dgm:cxn modelId="{B0B1F238-9450-4492-AE61-C36006A8DB3D}" type="presOf" srcId="{22C3B35A-52AD-425F-8D90-BC6BAF9245D5}" destId="{AD06C4EA-17E3-42D3-A37E-AC74CFEC7AA7}" srcOrd="0" destOrd="0" presId="urn:microsoft.com/office/officeart/2008/layout/SquareAccentList"/>
    <dgm:cxn modelId="{E4939160-0776-4654-9D98-9C5929119B6B}" srcId="{947FF90A-F7B5-4585-8E24-42A6AFB2C0E6}" destId="{17EEBFEF-24E6-4413-8F51-5DC3FBB6B955}" srcOrd="0" destOrd="0" parTransId="{F8A387D4-DA51-4531-ABED-2A6E3B76BC40}" sibTransId="{3D152057-B4EF-41CC-9E84-98AB6D093CB3}"/>
    <dgm:cxn modelId="{EA4D1A69-BEF2-4C76-81D0-DCEF0B1C9B38}" type="presOf" srcId="{17EEBFEF-24E6-4413-8F51-5DC3FBB6B955}" destId="{EE3330DF-1FBC-4D5B-81DA-FC93C16D4107}" srcOrd="0" destOrd="1" presId="urn:microsoft.com/office/officeart/2008/layout/SquareAccentList"/>
    <dgm:cxn modelId="{F4D4B419-F145-4ABF-B81F-B0F6ED619936}" type="presOf" srcId="{F510F815-6E3C-434B-B04D-E87F22770D76}" destId="{E4F45AD9-8BC5-4E18-92BE-3EE9089B9545}" srcOrd="0" destOrd="1" presId="urn:microsoft.com/office/officeart/2008/layout/SquareAccentList"/>
    <dgm:cxn modelId="{B212F1B5-62AE-4CC9-AA8C-C3930330B079}" srcId="{CF573EC2-120D-48FD-94C6-0F83DE750337}" destId="{5D7AA910-F15C-4FF1-84ED-CA96AD2CF556}" srcOrd="0" destOrd="0" parTransId="{A7F00D3F-4DE2-44F5-B991-475F55A02C99}" sibTransId="{32DF21D0-8C41-4B6D-8C82-B8F198D898C4}"/>
    <dgm:cxn modelId="{12C5161C-6AF6-4458-B201-A929ACB9695C}" type="presOf" srcId="{EA6B896A-C936-4E12-B6C4-4CD66837B224}" destId="{E4F45AD9-8BC5-4E18-92BE-3EE9089B9545}" srcOrd="0" destOrd="0" presId="urn:microsoft.com/office/officeart/2008/layout/SquareAccentList"/>
    <dgm:cxn modelId="{6C4820DE-0751-4137-B71A-9102235DC57F}" type="presOf" srcId="{1870E7DA-8707-4880-B268-D4959B1AE4B1}" destId="{9A8170A0-1B19-4005-B84C-5D4FFCB0D690}" srcOrd="0" destOrd="0" presId="urn:microsoft.com/office/officeart/2008/layout/SquareAccentList"/>
    <dgm:cxn modelId="{110DD8C0-D5C8-4605-83AC-43B5E6D5E759}" srcId="{E19D5E80-E875-4B29-ACDE-FF1B6F39EDF5}" destId="{CF573EC2-120D-48FD-94C6-0F83DE750337}" srcOrd="0" destOrd="0" parTransId="{FB422871-FFCE-4A57-A7F0-D5552735EDDA}" sibTransId="{117420C2-3E28-4D55-A3E6-505D9B494972}"/>
    <dgm:cxn modelId="{059A9611-F426-4622-B8AB-95E67DE8D597}" type="presParOf" srcId="{C03E57B2-97B7-429A-AFBF-CF27878B711D}" destId="{F7CD91E7-15F8-4DCF-9066-AC63129B7753}" srcOrd="0" destOrd="0" presId="urn:microsoft.com/office/officeart/2008/layout/SquareAccentList"/>
    <dgm:cxn modelId="{6772F537-27ED-4A06-A94E-A79855F4D234}" type="presParOf" srcId="{F7CD91E7-15F8-4DCF-9066-AC63129B7753}" destId="{C14756F4-2AAF-4D30-9158-448C9960481C}" srcOrd="0" destOrd="0" presId="urn:microsoft.com/office/officeart/2008/layout/SquareAccentList"/>
    <dgm:cxn modelId="{2E1C595E-9F99-4444-9186-1FA0E3F3FBEC}" type="presParOf" srcId="{C14756F4-2AAF-4D30-9158-448C9960481C}" destId="{5A47FDE1-1685-4F48-952F-08BFE9616CF6}" srcOrd="0" destOrd="0" presId="urn:microsoft.com/office/officeart/2008/layout/SquareAccentList"/>
    <dgm:cxn modelId="{3089BAF1-D4AC-45DD-AAA3-05DF23ADE636}" type="presParOf" srcId="{C14756F4-2AAF-4D30-9158-448C9960481C}" destId="{BBC07833-FD6C-48E0-A9B3-7D41B6425F9D}" srcOrd="1" destOrd="0" presId="urn:microsoft.com/office/officeart/2008/layout/SquareAccentList"/>
    <dgm:cxn modelId="{38C7085A-973A-4976-9CB5-414351C736F3}" type="presParOf" srcId="{C14756F4-2AAF-4D30-9158-448C9960481C}" destId="{9A8170A0-1B19-4005-B84C-5D4FFCB0D690}" srcOrd="2" destOrd="0" presId="urn:microsoft.com/office/officeart/2008/layout/SquareAccentList"/>
    <dgm:cxn modelId="{0A6604C4-7469-4EA3-8474-867AACC1819A}" type="presParOf" srcId="{F7CD91E7-15F8-4DCF-9066-AC63129B7753}" destId="{52636E04-F66F-45E8-BA7C-938BE7168B6A}" srcOrd="1" destOrd="0" presId="urn:microsoft.com/office/officeart/2008/layout/SquareAccentList"/>
    <dgm:cxn modelId="{AC2C7309-F449-43A6-BEA7-76FD4774EB97}" type="presParOf" srcId="{52636E04-F66F-45E8-BA7C-938BE7168B6A}" destId="{119457F8-B746-4F9D-986B-205EFB7056FD}" srcOrd="0" destOrd="0" presId="urn:microsoft.com/office/officeart/2008/layout/SquareAccentList"/>
    <dgm:cxn modelId="{C11F8962-C885-4D49-BDC1-52019F4A8660}" type="presParOf" srcId="{119457F8-B746-4F9D-986B-205EFB7056FD}" destId="{10031063-DBFB-46F2-A0B8-CC1F132A4898}" srcOrd="0" destOrd="0" presId="urn:microsoft.com/office/officeart/2008/layout/SquareAccentList"/>
    <dgm:cxn modelId="{9616DDB1-23D8-45F8-AB1A-7A93570ED811}" type="presParOf" srcId="{119457F8-B746-4F9D-986B-205EFB7056FD}" destId="{EE3330DF-1FBC-4D5B-81DA-FC93C16D4107}" srcOrd="1" destOrd="0" presId="urn:microsoft.com/office/officeart/2008/layout/SquareAccentList"/>
    <dgm:cxn modelId="{7A0B7954-2B0F-4F52-932F-E1A54E0DC7F1}" type="presParOf" srcId="{52636E04-F66F-45E8-BA7C-938BE7168B6A}" destId="{553E1755-8DAA-4526-B2A4-8DA879B52AE5}" srcOrd="1" destOrd="0" presId="urn:microsoft.com/office/officeart/2008/layout/SquareAccentList"/>
    <dgm:cxn modelId="{5C900F0D-87F0-400A-8A70-35B18516E1AF}" type="presParOf" srcId="{553E1755-8DAA-4526-B2A4-8DA879B52AE5}" destId="{824FDD0B-8083-4D2D-BA94-E9CC9E37C56A}" srcOrd="0" destOrd="0" presId="urn:microsoft.com/office/officeart/2008/layout/SquareAccentList"/>
    <dgm:cxn modelId="{78ED1A4F-C1AE-484D-BEFE-AD0EA01576D5}" type="presParOf" srcId="{553E1755-8DAA-4526-B2A4-8DA879B52AE5}" destId="{AD06C4EA-17E3-42D3-A37E-AC74CFEC7AA7}" srcOrd="1" destOrd="0" presId="urn:microsoft.com/office/officeart/2008/layout/SquareAccentList"/>
    <dgm:cxn modelId="{26D9C61A-9DD9-4ED9-9EC7-BB48E2050B33}" type="presParOf" srcId="{52636E04-F66F-45E8-BA7C-938BE7168B6A}" destId="{5D4D3250-C88E-4787-ADB8-407BFF83F3FE}" srcOrd="2" destOrd="0" presId="urn:microsoft.com/office/officeart/2008/layout/SquareAccentList"/>
    <dgm:cxn modelId="{A2C3C7BE-ED77-49B2-A2EE-1F4CD58A7D65}" type="presParOf" srcId="{5D4D3250-C88E-4787-ADB8-407BFF83F3FE}" destId="{8D2BACD3-F98F-4C82-8BF3-417E1CADE8DA}" srcOrd="0" destOrd="0" presId="urn:microsoft.com/office/officeart/2008/layout/SquareAccentList"/>
    <dgm:cxn modelId="{6D045A41-E383-498C-B29F-89647B6EA5CD}" type="presParOf" srcId="{5D4D3250-C88E-4787-ADB8-407BFF83F3FE}" destId="{E4F45AD9-8BC5-4E18-92BE-3EE9089B9545}" srcOrd="1" destOrd="0" presId="urn:microsoft.com/office/officeart/2008/layout/SquareAccentList"/>
    <dgm:cxn modelId="{D28B2E40-F1EA-4229-994B-B23B8CA8A9C1}" type="presParOf" srcId="{C03E57B2-97B7-429A-AFBF-CF27878B711D}" destId="{984E1F07-AB2C-40B4-A740-BEB7D63A86D3}" srcOrd="1" destOrd="0" presId="urn:microsoft.com/office/officeart/2008/layout/SquareAccentList"/>
    <dgm:cxn modelId="{AF5C1D79-C0DD-442F-9C1F-F4DCAC8E7A80}" type="presParOf" srcId="{984E1F07-AB2C-40B4-A740-BEB7D63A86D3}" destId="{F05A0D64-AE46-4718-B1A8-CBE05D438C9B}" srcOrd="0" destOrd="0" presId="urn:microsoft.com/office/officeart/2008/layout/SquareAccentList"/>
    <dgm:cxn modelId="{3D235C00-1801-4AC6-845E-548E36D50A59}" type="presParOf" srcId="{F05A0D64-AE46-4718-B1A8-CBE05D438C9B}" destId="{4CE20285-6E9E-4241-BA9D-B31AF22B5F3A}" srcOrd="0" destOrd="0" presId="urn:microsoft.com/office/officeart/2008/layout/SquareAccentList"/>
    <dgm:cxn modelId="{2192D3C5-7D91-4E48-B5EF-65466AFE97BA}" type="presParOf" srcId="{F05A0D64-AE46-4718-B1A8-CBE05D438C9B}" destId="{59E705F4-6D86-4814-BC52-2FE23EFAFBF0}" srcOrd="1" destOrd="0" presId="urn:microsoft.com/office/officeart/2008/layout/SquareAccentList"/>
    <dgm:cxn modelId="{0832DAD6-C8B5-4FA7-9F4F-CC409316E819}" type="presParOf" srcId="{F05A0D64-AE46-4718-B1A8-CBE05D438C9B}" destId="{29FA9941-497B-456A-BFBE-97060569FFF3}" srcOrd="2" destOrd="0" presId="urn:microsoft.com/office/officeart/2008/layout/SquareAccentList"/>
    <dgm:cxn modelId="{2514E1E3-B93E-4EC2-8B79-66336CC4FDDE}" type="presParOf" srcId="{984E1F07-AB2C-40B4-A740-BEB7D63A86D3}" destId="{2F4D8269-05F6-4D62-9460-AF39CA0AF8F5}" srcOrd="1" destOrd="0" presId="urn:microsoft.com/office/officeart/2008/layout/SquareAccentList"/>
    <dgm:cxn modelId="{50C068FB-26A5-40FE-B2C1-3C0E0851E1B7}" type="presParOf" srcId="{2F4D8269-05F6-4D62-9460-AF39CA0AF8F5}" destId="{70689020-41EF-4F64-A996-692C1E9DDB57}" srcOrd="0" destOrd="0" presId="urn:microsoft.com/office/officeart/2008/layout/SquareAccentList"/>
    <dgm:cxn modelId="{DD13DD28-3349-4BFA-99A8-A325E91FC6B6}" type="presParOf" srcId="{70689020-41EF-4F64-A996-692C1E9DDB57}" destId="{65BF741F-0212-4797-B231-CBF7F4F72396}" srcOrd="0" destOrd="0" presId="urn:microsoft.com/office/officeart/2008/layout/SquareAccentList"/>
    <dgm:cxn modelId="{37E5729D-6465-4014-B045-0CDC155F4EAE}" type="presParOf" srcId="{70689020-41EF-4F64-A996-692C1E9DDB57}" destId="{3D55D2B9-2D8A-4166-9455-7A918E5E49EA}" srcOrd="1" destOrd="0" presId="urn:microsoft.com/office/officeart/2008/layout/SquareAccentList"/>
    <dgm:cxn modelId="{E1E651A2-EFDE-418C-A548-76791CE66260}" type="presParOf" srcId="{2F4D8269-05F6-4D62-9460-AF39CA0AF8F5}" destId="{F9B553AA-0908-461D-BBED-4B9F723BE739}" srcOrd="1" destOrd="0" presId="urn:microsoft.com/office/officeart/2008/layout/SquareAccentList"/>
    <dgm:cxn modelId="{099B101B-1FE8-45EF-AA0F-62A9532317ED}" type="presParOf" srcId="{F9B553AA-0908-461D-BBED-4B9F723BE739}" destId="{AB855332-01EC-4820-B08E-05509C6BDC9F}" srcOrd="0" destOrd="0" presId="urn:microsoft.com/office/officeart/2008/layout/SquareAccentList"/>
    <dgm:cxn modelId="{A39599E9-50C3-4810-99D4-A2651ED6C53F}" type="presParOf" srcId="{F9B553AA-0908-461D-BBED-4B9F723BE739}" destId="{3D150BA9-D1BF-471A-A390-911464B0F042}" srcOrd="1" destOrd="0" presId="urn:microsoft.com/office/officeart/2008/layout/SquareAccentList"/>
    <dgm:cxn modelId="{62E2B7E0-4253-418F-B506-85D8E563DEF5}" type="presParOf" srcId="{2F4D8269-05F6-4D62-9460-AF39CA0AF8F5}" destId="{B0A18EA8-4585-4868-81A1-867AB74118E1}" srcOrd="2" destOrd="0" presId="urn:microsoft.com/office/officeart/2008/layout/SquareAccentList"/>
    <dgm:cxn modelId="{82635F97-A550-429E-9ACA-64F3619E36FE}" type="presParOf" srcId="{B0A18EA8-4585-4868-81A1-867AB74118E1}" destId="{27DCC1D3-7CB3-489C-A798-11D6777BBB59}" srcOrd="0" destOrd="0" presId="urn:microsoft.com/office/officeart/2008/layout/SquareAccentList"/>
    <dgm:cxn modelId="{86E48E2D-2257-4149-AFE3-B6FF5C26E4EF}" type="presParOf" srcId="{B0A18EA8-4585-4868-81A1-867AB74118E1}" destId="{68F64AFE-0A88-4817-9EF8-CD57DB9569C0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81310F-3148-4FA1-B3D8-CE0D8D6DE151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DFF6B8B-0DC6-4815-9344-2552BE19E2BF}">
      <dgm:prSet phldrT="[Text]"/>
      <dgm:spPr>
        <a:solidFill>
          <a:srgbClr val="E6B6A4"/>
        </a:solidFill>
      </dgm:spPr>
      <dgm:t>
        <a:bodyPr/>
        <a:lstStyle/>
        <a:p>
          <a:r>
            <a:rPr lang="en-US" dirty="0" smtClean="0"/>
            <a:t>Social	</a:t>
          </a:r>
          <a:endParaRPr lang="en-US" dirty="0"/>
        </a:p>
      </dgm:t>
    </dgm:pt>
    <dgm:pt modelId="{270220AC-0697-4D3B-A429-1DD239F8177B}" type="parTrans" cxnId="{D71EB3CD-E4CB-4935-BF3C-399FDC56B124}">
      <dgm:prSet/>
      <dgm:spPr/>
      <dgm:t>
        <a:bodyPr/>
        <a:lstStyle/>
        <a:p>
          <a:endParaRPr lang="en-US"/>
        </a:p>
      </dgm:t>
    </dgm:pt>
    <dgm:pt modelId="{A58A1237-96FF-450B-83B7-4DAB4FF3BD7C}" type="sibTrans" cxnId="{D71EB3CD-E4CB-4935-BF3C-399FDC56B124}">
      <dgm:prSet/>
      <dgm:spPr/>
      <dgm:t>
        <a:bodyPr/>
        <a:lstStyle/>
        <a:p>
          <a:endParaRPr lang="en-US"/>
        </a:p>
      </dgm:t>
    </dgm:pt>
    <dgm:pt modelId="{A1E92D89-4D02-4B71-9462-0A46D7FA0908}">
      <dgm:prSet phldrT="[Text]" custT="1"/>
      <dgm:spPr>
        <a:ln>
          <a:solidFill>
            <a:srgbClr val="E6B6A4"/>
          </a:solidFill>
        </a:ln>
      </dgm:spPr>
      <dgm:t>
        <a:bodyPr/>
        <a:lstStyle/>
        <a:p>
          <a:r>
            <a:rPr lang="en-US" sz="2000" dirty="0" smtClean="0"/>
            <a:t>Profile with connection to LinkedIn and Skype</a:t>
          </a:r>
          <a:endParaRPr lang="en-US" sz="2000" dirty="0"/>
        </a:p>
      </dgm:t>
    </dgm:pt>
    <dgm:pt modelId="{C2295FD8-1CA3-4833-85DB-E1F5B9605216}" type="parTrans" cxnId="{79241A70-077D-4815-85EF-EF8E51EB2A8F}">
      <dgm:prSet/>
      <dgm:spPr/>
      <dgm:t>
        <a:bodyPr/>
        <a:lstStyle/>
        <a:p>
          <a:endParaRPr lang="en-US"/>
        </a:p>
      </dgm:t>
    </dgm:pt>
    <dgm:pt modelId="{8B535FD2-9986-4EC5-A476-88C35C776276}" type="sibTrans" cxnId="{79241A70-077D-4815-85EF-EF8E51EB2A8F}">
      <dgm:prSet/>
      <dgm:spPr/>
      <dgm:t>
        <a:bodyPr/>
        <a:lstStyle/>
        <a:p>
          <a:endParaRPr lang="en-US"/>
        </a:p>
      </dgm:t>
    </dgm:pt>
    <dgm:pt modelId="{C0175FB1-C602-48C8-8807-9CAAC5967681}">
      <dgm:prSet phldrT="[Text]" custT="1"/>
      <dgm:spPr>
        <a:ln>
          <a:solidFill>
            <a:srgbClr val="E6B6A4"/>
          </a:solidFill>
        </a:ln>
      </dgm:spPr>
      <dgm:t>
        <a:bodyPr/>
        <a:lstStyle/>
        <a:p>
          <a:r>
            <a:rPr lang="en-US" sz="2000" dirty="0" smtClean="0"/>
            <a:t>More personal details pulled from Jive </a:t>
          </a:r>
          <a:r>
            <a:rPr lang="en-US" sz="2000" dirty="0" smtClean="0"/>
            <a:t>Social (Connections)</a:t>
          </a:r>
          <a:endParaRPr lang="en-US" sz="2000" dirty="0"/>
        </a:p>
      </dgm:t>
    </dgm:pt>
    <dgm:pt modelId="{4274DE0F-EC5B-484B-8A1F-B1F4DC2EEA52}" type="parTrans" cxnId="{F10E02C3-C0EF-4C3F-AE39-3FF7A1B4501C}">
      <dgm:prSet/>
      <dgm:spPr/>
      <dgm:t>
        <a:bodyPr/>
        <a:lstStyle/>
        <a:p>
          <a:endParaRPr lang="en-US"/>
        </a:p>
      </dgm:t>
    </dgm:pt>
    <dgm:pt modelId="{520FBDAF-B72D-4F14-91EB-AA8E4A36AA5B}" type="sibTrans" cxnId="{F10E02C3-C0EF-4C3F-AE39-3FF7A1B4501C}">
      <dgm:prSet/>
      <dgm:spPr/>
      <dgm:t>
        <a:bodyPr/>
        <a:lstStyle/>
        <a:p>
          <a:endParaRPr lang="en-US"/>
        </a:p>
      </dgm:t>
    </dgm:pt>
    <dgm:pt modelId="{80C62490-3374-4176-9515-E1374D0A3490}">
      <dgm:prSet phldrT="[Text]"/>
      <dgm:spPr>
        <a:solidFill>
          <a:srgbClr val="A43725"/>
        </a:solidFill>
      </dgm:spPr>
      <dgm:t>
        <a:bodyPr/>
        <a:lstStyle/>
        <a:p>
          <a:r>
            <a:rPr lang="en-US" dirty="0" smtClean="0"/>
            <a:t>Technical</a:t>
          </a:r>
          <a:endParaRPr lang="en-US" dirty="0"/>
        </a:p>
      </dgm:t>
    </dgm:pt>
    <dgm:pt modelId="{B46E3EE9-5268-4CF8-91C5-8A01CAD01C65}" type="parTrans" cxnId="{EF31E5D2-7C26-4152-A0CA-C294A4DCBC15}">
      <dgm:prSet/>
      <dgm:spPr/>
      <dgm:t>
        <a:bodyPr/>
        <a:lstStyle/>
        <a:p>
          <a:endParaRPr lang="en-US"/>
        </a:p>
      </dgm:t>
    </dgm:pt>
    <dgm:pt modelId="{5CF8EB53-C481-4C96-A704-F7B6FB1E25F2}" type="sibTrans" cxnId="{EF31E5D2-7C26-4152-A0CA-C294A4DCBC15}">
      <dgm:prSet/>
      <dgm:spPr/>
      <dgm:t>
        <a:bodyPr/>
        <a:lstStyle/>
        <a:p>
          <a:endParaRPr lang="en-US"/>
        </a:p>
      </dgm:t>
    </dgm:pt>
    <dgm:pt modelId="{68BD66C1-19C9-414C-A3F5-737429D488C3}">
      <dgm:prSet phldrT="[Text]"/>
      <dgm:spPr>
        <a:ln>
          <a:solidFill>
            <a:srgbClr val="A43725"/>
          </a:solidFill>
        </a:ln>
      </dgm:spPr>
      <dgm:t>
        <a:bodyPr/>
        <a:lstStyle/>
        <a:p>
          <a:r>
            <a:rPr lang="en-US" dirty="0" smtClean="0"/>
            <a:t>Editing capabilities to reflect organizational changes</a:t>
          </a:r>
          <a:endParaRPr lang="en-US" dirty="0"/>
        </a:p>
      </dgm:t>
    </dgm:pt>
    <dgm:pt modelId="{5CC7473C-3C57-4857-93FA-AB1E15FF8B21}" type="parTrans" cxnId="{5EAE5718-D54A-4267-ACDC-777FFB7CF031}">
      <dgm:prSet/>
      <dgm:spPr/>
      <dgm:t>
        <a:bodyPr/>
        <a:lstStyle/>
        <a:p>
          <a:endParaRPr lang="en-US"/>
        </a:p>
      </dgm:t>
    </dgm:pt>
    <dgm:pt modelId="{758F33B5-31A7-4BA2-9304-32EAB9F9456A}" type="sibTrans" cxnId="{5EAE5718-D54A-4267-ACDC-777FFB7CF031}">
      <dgm:prSet/>
      <dgm:spPr/>
      <dgm:t>
        <a:bodyPr/>
        <a:lstStyle/>
        <a:p>
          <a:endParaRPr lang="en-US"/>
        </a:p>
      </dgm:t>
    </dgm:pt>
    <dgm:pt modelId="{25FC944F-36AE-4CE8-841C-F79CA9C38C39}">
      <dgm:prSet phldrT="[Text]"/>
      <dgm:spPr>
        <a:ln>
          <a:solidFill>
            <a:srgbClr val="A43725"/>
          </a:solidFill>
        </a:ln>
      </dgm:spPr>
      <dgm:t>
        <a:bodyPr/>
        <a:lstStyle/>
        <a:p>
          <a:endParaRPr lang="en-US" dirty="0"/>
        </a:p>
      </dgm:t>
    </dgm:pt>
    <dgm:pt modelId="{8B76611B-0F38-4C00-8321-06AFE302001F}" type="parTrans" cxnId="{F9080A22-1A77-48A7-8AC2-07C5687604D7}">
      <dgm:prSet/>
      <dgm:spPr/>
      <dgm:t>
        <a:bodyPr/>
        <a:lstStyle/>
        <a:p>
          <a:endParaRPr lang="en-US"/>
        </a:p>
      </dgm:t>
    </dgm:pt>
    <dgm:pt modelId="{8B8FC16F-7902-44F2-9647-FA49D7F648E5}" type="sibTrans" cxnId="{F9080A22-1A77-48A7-8AC2-07C5687604D7}">
      <dgm:prSet/>
      <dgm:spPr/>
      <dgm:t>
        <a:bodyPr/>
        <a:lstStyle/>
        <a:p>
          <a:endParaRPr lang="en-US"/>
        </a:p>
      </dgm:t>
    </dgm:pt>
    <dgm:pt modelId="{7E198101-595F-4D45-9F17-A84BD25F6D96}">
      <dgm:prSet phldrT="[Text]"/>
      <dgm:spPr>
        <a:ln>
          <a:solidFill>
            <a:srgbClr val="A43725"/>
          </a:solidFill>
        </a:ln>
      </dgm:spPr>
      <dgm:t>
        <a:bodyPr/>
        <a:lstStyle/>
        <a:p>
          <a:r>
            <a:rPr lang="en-US" dirty="0" smtClean="0"/>
            <a:t>PDF exporting ability, replacing all current PDFs instantaneously</a:t>
          </a:r>
          <a:endParaRPr lang="en-US" dirty="0"/>
        </a:p>
      </dgm:t>
    </dgm:pt>
    <dgm:pt modelId="{A857BA41-9E8A-4A3E-9B3C-A5BFBD3007A8}" type="parTrans" cxnId="{B2574359-4AE8-4BB9-8223-6287189CCC03}">
      <dgm:prSet/>
      <dgm:spPr/>
      <dgm:t>
        <a:bodyPr/>
        <a:lstStyle/>
        <a:p>
          <a:endParaRPr lang="en-US"/>
        </a:p>
      </dgm:t>
    </dgm:pt>
    <dgm:pt modelId="{137CC5EB-7EBC-4E4F-9E0B-848BC9BB8373}" type="sibTrans" cxnId="{B2574359-4AE8-4BB9-8223-6287189CCC03}">
      <dgm:prSet/>
      <dgm:spPr/>
      <dgm:t>
        <a:bodyPr/>
        <a:lstStyle/>
        <a:p>
          <a:endParaRPr lang="en-US"/>
        </a:p>
      </dgm:t>
    </dgm:pt>
    <dgm:pt modelId="{B109B39B-5485-48FA-A9B8-015D6A4D9B32}">
      <dgm:prSet phldrT="[Text]" custT="1"/>
      <dgm:spPr>
        <a:ln>
          <a:solidFill>
            <a:srgbClr val="E6B6A4"/>
          </a:solidFill>
        </a:ln>
      </dgm:spPr>
      <dgm:t>
        <a:bodyPr/>
        <a:lstStyle/>
        <a:p>
          <a:endParaRPr lang="en-US" sz="2000" dirty="0"/>
        </a:p>
      </dgm:t>
    </dgm:pt>
    <dgm:pt modelId="{486DC851-67A2-44D0-80DC-86821265138C}" type="parTrans" cxnId="{5DA66FF0-658B-4DC9-A55E-3678504A193B}">
      <dgm:prSet/>
      <dgm:spPr/>
      <dgm:t>
        <a:bodyPr/>
        <a:lstStyle/>
        <a:p>
          <a:endParaRPr lang="en-US"/>
        </a:p>
      </dgm:t>
    </dgm:pt>
    <dgm:pt modelId="{C8F3D30F-B1AF-410D-9C8F-7775035534A7}" type="sibTrans" cxnId="{5DA66FF0-658B-4DC9-A55E-3678504A193B}">
      <dgm:prSet/>
      <dgm:spPr/>
      <dgm:t>
        <a:bodyPr/>
        <a:lstStyle/>
        <a:p>
          <a:endParaRPr lang="en-US"/>
        </a:p>
      </dgm:t>
    </dgm:pt>
    <dgm:pt modelId="{9B14AAA3-1FFC-4BBC-9EE1-F8E834037769}">
      <dgm:prSet phldrT="[Text]"/>
      <dgm:spPr>
        <a:solidFill>
          <a:srgbClr val="C07156"/>
        </a:solidFill>
      </dgm:spPr>
      <dgm:t>
        <a:bodyPr/>
        <a:lstStyle/>
        <a:p>
          <a:r>
            <a:rPr lang="en-US" smtClean="0"/>
            <a:t>Professional</a:t>
          </a:r>
          <a:endParaRPr lang="en-US" dirty="0"/>
        </a:p>
      </dgm:t>
    </dgm:pt>
    <dgm:pt modelId="{BF773B15-76BC-4C33-90D4-FC5961792883}" type="parTrans" cxnId="{54584D26-EE05-42E9-AB36-FF2EEA020CD6}">
      <dgm:prSet/>
      <dgm:spPr/>
      <dgm:t>
        <a:bodyPr/>
        <a:lstStyle/>
        <a:p>
          <a:endParaRPr lang="en-US"/>
        </a:p>
      </dgm:t>
    </dgm:pt>
    <dgm:pt modelId="{BF4E2A67-FBA2-4DDA-B04B-001DB0CF8A28}" type="sibTrans" cxnId="{54584D26-EE05-42E9-AB36-FF2EEA020CD6}">
      <dgm:prSet/>
      <dgm:spPr/>
      <dgm:t>
        <a:bodyPr/>
        <a:lstStyle/>
        <a:p>
          <a:endParaRPr lang="en-US"/>
        </a:p>
      </dgm:t>
    </dgm:pt>
    <dgm:pt modelId="{9167FBFA-3C55-47E9-AC50-F1607E06DA1B}">
      <dgm:prSet phldrT="[Text]"/>
      <dgm:spPr>
        <a:ln>
          <a:solidFill>
            <a:srgbClr val="A43725"/>
          </a:solidFill>
        </a:ln>
      </dgm:spPr>
      <dgm:t>
        <a:bodyPr/>
        <a:lstStyle/>
        <a:p>
          <a:endParaRPr lang="en-US" dirty="0"/>
        </a:p>
      </dgm:t>
    </dgm:pt>
    <dgm:pt modelId="{8F6ABC8C-D366-466A-B68B-064AE60DAAD3}" type="parTrans" cxnId="{3218D0D3-3A36-4A20-92F1-CEDE18A758F1}">
      <dgm:prSet/>
      <dgm:spPr/>
      <dgm:t>
        <a:bodyPr/>
        <a:lstStyle/>
        <a:p>
          <a:endParaRPr lang="en-US"/>
        </a:p>
      </dgm:t>
    </dgm:pt>
    <dgm:pt modelId="{28FF1DD5-09EA-4CA3-8C9D-AA45DAFECA13}" type="sibTrans" cxnId="{3218D0D3-3A36-4A20-92F1-CEDE18A758F1}">
      <dgm:prSet/>
      <dgm:spPr/>
      <dgm:t>
        <a:bodyPr/>
        <a:lstStyle/>
        <a:p>
          <a:endParaRPr lang="en-US"/>
        </a:p>
      </dgm:t>
    </dgm:pt>
    <dgm:pt modelId="{25AB0F2B-5BB6-428C-B1EC-5A6D3BECEB5A}">
      <dgm:prSet phldrT="[Text]"/>
      <dgm:spPr>
        <a:ln>
          <a:solidFill>
            <a:srgbClr val="C07156"/>
          </a:solidFill>
        </a:ln>
      </dgm:spPr>
      <dgm:t>
        <a:bodyPr/>
        <a:lstStyle/>
        <a:p>
          <a:r>
            <a:rPr lang="en-US" dirty="0" smtClean="0"/>
            <a:t>Mentorship and networking opportunities</a:t>
          </a:r>
          <a:endParaRPr lang="en-US" dirty="0"/>
        </a:p>
      </dgm:t>
    </dgm:pt>
    <dgm:pt modelId="{FBD4734F-FE35-40D6-89E8-6770DDF38F97}" type="parTrans" cxnId="{A46D06A0-18A8-425B-8519-DF3EB93229EF}">
      <dgm:prSet/>
      <dgm:spPr/>
      <dgm:t>
        <a:bodyPr/>
        <a:lstStyle/>
        <a:p>
          <a:endParaRPr lang="en-US"/>
        </a:p>
      </dgm:t>
    </dgm:pt>
    <dgm:pt modelId="{23036E73-1D9B-4665-94F2-995324553D93}" type="sibTrans" cxnId="{A46D06A0-18A8-425B-8519-DF3EB93229EF}">
      <dgm:prSet/>
      <dgm:spPr/>
      <dgm:t>
        <a:bodyPr/>
        <a:lstStyle/>
        <a:p>
          <a:endParaRPr lang="en-US"/>
        </a:p>
      </dgm:t>
    </dgm:pt>
    <dgm:pt modelId="{EA2EBE94-3C4C-4A72-9B37-69FD98F5472E}">
      <dgm:prSet phldrT="[Text]"/>
      <dgm:spPr>
        <a:ln>
          <a:solidFill>
            <a:srgbClr val="C07156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1DE2202-C7CF-4993-844C-8B896CD61027}" type="parTrans" cxnId="{B7ABACF6-6FA1-43E1-8760-DD703B9E4168}">
      <dgm:prSet/>
      <dgm:spPr/>
      <dgm:t>
        <a:bodyPr/>
        <a:lstStyle/>
        <a:p>
          <a:endParaRPr lang="en-US"/>
        </a:p>
      </dgm:t>
    </dgm:pt>
    <dgm:pt modelId="{74BED84B-CE75-4E9D-AB39-7D166FDC2663}" type="sibTrans" cxnId="{B7ABACF6-6FA1-43E1-8760-DD703B9E4168}">
      <dgm:prSet/>
      <dgm:spPr/>
      <dgm:t>
        <a:bodyPr/>
        <a:lstStyle/>
        <a:p>
          <a:endParaRPr lang="en-US"/>
        </a:p>
      </dgm:t>
    </dgm:pt>
    <dgm:pt modelId="{E74919CF-5E98-446F-8EE4-313C1039A6EF}">
      <dgm:prSet phldrT="[Text]"/>
      <dgm:spPr>
        <a:ln>
          <a:solidFill>
            <a:srgbClr val="C07156"/>
          </a:solidFill>
        </a:ln>
      </dgm:spPr>
      <dgm:t>
        <a:bodyPr/>
        <a:lstStyle/>
        <a:p>
          <a:r>
            <a:rPr lang="en-US" dirty="0" smtClean="0"/>
            <a:t>Record of roles and projects within the firm</a:t>
          </a:r>
          <a:endParaRPr lang="en-US" dirty="0"/>
        </a:p>
      </dgm:t>
    </dgm:pt>
    <dgm:pt modelId="{4B799C7B-D036-4F0A-A260-2C6CFB27FF78}" type="parTrans" cxnId="{E70FF2DA-CFE4-48E8-90C8-78812F27684F}">
      <dgm:prSet/>
      <dgm:spPr/>
      <dgm:t>
        <a:bodyPr/>
        <a:lstStyle/>
        <a:p>
          <a:endParaRPr lang="en-US"/>
        </a:p>
      </dgm:t>
    </dgm:pt>
    <dgm:pt modelId="{D87E35C8-14E5-4377-9D57-508A71B5962B}" type="sibTrans" cxnId="{E70FF2DA-CFE4-48E8-90C8-78812F27684F}">
      <dgm:prSet/>
      <dgm:spPr/>
      <dgm:t>
        <a:bodyPr/>
        <a:lstStyle/>
        <a:p>
          <a:endParaRPr lang="en-US"/>
        </a:p>
      </dgm:t>
    </dgm:pt>
    <dgm:pt modelId="{225F54F3-03D4-4991-9B19-100EAFB98DC4}" type="pres">
      <dgm:prSet presAssocID="{1081310F-3148-4FA1-B3D8-CE0D8D6DE151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794D808-488B-4F83-AD34-79DCB907C3CC}" type="pres">
      <dgm:prSet presAssocID="{80C62490-3374-4176-9515-E1374D0A3490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36448F-DF24-4ED7-A271-615E461CE20A}" type="pres">
      <dgm:prSet presAssocID="{80C62490-3374-4176-9515-E1374D0A3490}" presName="childText1" presStyleLbl="solidAlignAcc1" presStyleIdx="0" presStyleCnt="3" custScaleX="101154" custScaleY="101135" custLinFactNeighborX="1305" custLinFactNeighborY="9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83290-9EBD-46A9-A68F-DF3F163A4C40}" type="pres">
      <dgm:prSet presAssocID="{9B14AAA3-1FFC-4BBC-9EE1-F8E834037769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CD3F6-3D4D-46B0-A976-7333C040C536}" type="pres">
      <dgm:prSet presAssocID="{9B14AAA3-1FFC-4BBC-9EE1-F8E834037769}" presName="childText2" presStyleLbl="solidAlignAcc1" presStyleIdx="1" presStyleCnt="3" custLinFactNeighborX="435" custLinFactNeighborY="-47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10E28A-23BF-4B7D-AF38-62F802782C60}" type="pres">
      <dgm:prSet presAssocID="{BDFF6B8B-0DC6-4815-9344-2552BE19E2BF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A71DF-03C6-45E4-B5B0-8FCE7EFC768D}" type="pres">
      <dgm:prSet presAssocID="{BDFF6B8B-0DC6-4815-9344-2552BE19E2BF}" presName="childText3" presStyleLbl="solidAlignAcc1" presStyleIdx="2" presStyleCnt="3" custScaleX="98535" custLinFactNeighborX="-4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6D06A0-18A8-425B-8519-DF3EB93229EF}" srcId="{9B14AAA3-1FFC-4BBC-9EE1-F8E834037769}" destId="{25AB0F2B-5BB6-428C-B1EC-5A6D3BECEB5A}" srcOrd="0" destOrd="0" parTransId="{FBD4734F-FE35-40D6-89E8-6770DDF38F97}" sibTransId="{23036E73-1D9B-4665-94F2-995324553D93}"/>
    <dgm:cxn modelId="{3218D0D3-3A36-4A20-92F1-CEDE18A758F1}" srcId="{80C62490-3374-4176-9515-E1374D0A3490}" destId="{9167FBFA-3C55-47E9-AC50-F1607E06DA1B}" srcOrd="3" destOrd="0" parTransId="{8F6ABC8C-D366-466A-B68B-064AE60DAAD3}" sibTransId="{28FF1DD5-09EA-4CA3-8C9D-AA45DAFECA13}"/>
    <dgm:cxn modelId="{5EAE5718-D54A-4267-ACDC-777FFB7CF031}" srcId="{80C62490-3374-4176-9515-E1374D0A3490}" destId="{68BD66C1-19C9-414C-A3F5-737429D488C3}" srcOrd="0" destOrd="0" parTransId="{5CC7473C-3C57-4857-93FA-AB1E15FF8B21}" sibTransId="{758F33B5-31A7-4BA2-9304-32EAB9F9456A}"/>
    <dgm:cxn modelId="{E70FF2DA-CFE4-48E8-90C8-78812F27684F}" srcId="{9B14AAA3-1FFC-4BBC-9EE1-F8E834037769}" destId="{E74919CF-5E98-446F-8EE4-313C1039A6EF}" srcOrd="2" destOrd="0" parTransId="{4B799C7B-D036-4F0A-A260-2C6CFB27FF78}" sibTransId="{D87E35C8-14E5-4377-9D57-508A71B5962B}"/>
    <dgm:cxn modelId="{79241A70-077D-4815-85EF-EF8E51EB2A8F}" srcId="{BDFF6B8B-0DC6-4815-9344-2552BE19E2BF}" destId="{A1E92D89-4D02-4B71-9462-0A46D7FA0908}" srcOrd="0" destOrd="0" parTransId="{C2295FD8-1CA3-4833-85DB-E1F5B9605216}" sibTransId="{8B535FD2-9986-4EC5-A476-88C35C776276}"/>
    <dgm:cxn modelId="{D71EB3CD-E4CB-4935-BF3C-399FDC56B124}" srcId="{1081310F-3148-4FA1-B3D8-CE0D8D6DE151}" destId="{BDFF6B8B-0DC6-4815-9344-2552BE19E2BF}" srcOrd="2" destOrd="0" parTransId="{270220AC-0697-4D3B-A429-1DD239F8177B}" sibTransId="{A58A1237-96FF-450B-83B7-4DAB4FF3BD7C}"/>
    <dgm:cxn modelId="{99723D56-4519-47E1-979F-A29D83D45B55}" type="presOf" srcId="{BDFF6B8B-0DC6-4815-9344-2552BE19E2BF}" destId="{2C10E28A-23BF-4B7D-AF38-62F802782C60}" srcOrd="0" destOrd="0" presId="urn:microsoft.com/office/officeart/2009/3/layout/IncreasingArrowsProcess"/>
    <dgm:cxn modelId="{EF31E5D2-7C26-4152-A0CA-C294A4DCBC15}" srcId="{1081310F-3148-4FA1-B3D8-CE0D8D6DE151}" destId="{80C62490-3374-4176-9515-E1374D0A3490}" srcOrd="0" destOrd="0" parTransId="{B46E3EE9-5268-4CF8-91C5-8A01CAD01C65}" sibTransId="{5CF8EB53-C481-4C96-A704-F7B6FB1E25F2}"/>
    <dgm:cxn modelId="{1B382377-7D8A-45BC-B431-2A66BF1D8758}" type="presOf" srcId="{68BD66C1-19C9-414C-A3F5-737429D488C3}" destId="{1236448F-DF24-4ED7-A271-615E461CE20A}" srcOrd="0" destOrd="0" presId="urn:microsoft.com/office/officeart/2009/3/layout/IncreasingArrowsProcess"/>
    <dgm:cxn modelId="{629FB2DD-F177-4CE8-A964-BC42ACF28B11}" type="presOf" srcId="{EA2EBE94-3C4C-4A72-9B37-69FD98F5472E}" destId="{504CD3F6-3D4D-46B0-A976-7333C040C536}" srcOrd="0" destOrd="1" presId="urn:microsoft.com/office/officeart/2009/3/layout/IncreasingArrowsProcess"/>
    <dgm:cxn modelId="{2E50D515-19B7-4623-ABE8-AD2C564FF523}" type="presOf" srcId="{9167FBFA-3C55-47E9-AC50-F1607E06DA1B}" destId="{1236448F-DF24-4ED7-A271-615E461CE20A}" srcOrd="0" destOrd="3" presId="urn:microsoft.com/office/officeart/2009/3/layout/IncreasingArrowsProcess"/>
    <dgm:cxn modelId="{53A7222B-6A23-4BCC-BAAE-B742F54BC441}" type="presOf" srcId="{80C62490-3374-4176-9515-E1374D0A3490}" destId="{2794D808-488B-4F83-AD34-79DCB907C3CC}" srcOrd="0" destOrd="0" presId="urn:microsoft.com/office/officeart/2009/3/layout/IncreasingArrowsProcess"/>
    <dgm:cxn modelId="{5DA66FF0-658B-4DC9-A55E-3678504A193B}" srcId="{BDFF6B8B-0DC6-4815-9344-2552BE19E2BF}" destId="{B109B39B-5485-48FA-A9B8-015D6A4D9B32}" srcOrd="1" destOrd="0" parTransId="{486DC851-67A2-44D0-80DC-86821265138C}" sibTransId="{C8F3D30F-B1AF-410D-9C8F-7775035534A7}"/>
    <dgm:cxn modelId="{B7ABACF6-6FA1-43E1-8760-DD703B9E4168}" srcId="{9B14AAA3-1FFC-4BBC-9EE1-F8E834037769}" destId="{EA2EBE94-3C4C-4A72-9B37-69FD98F5472E}" srcOrd="1" destOrd="0" parTransId="{61DE2202-C7CF-4993-844C-8B896CD61027}" sibTransId="{74BED84B-CE75-4E9D-AB39-7D166FDC2663}"/>
    <dgm:cxn modelId="{14ADE7D7-EEEF-40CA-A535-91E463125793}" type="presOf" srcId="{7E198101-595F-4D45-9F17-A84BD25F6D96}" destId="{1236448F-DF24-4ED7-A271-615E461CE20A}" srcOrd="0" destOrd="2" presId="urn:microsoft.com/office/officeart/2009/3/layout/IncreasingArrowsProcess"/>
    <dgm:cxn modelId="{125F8E22-2072-42F6-AF8D-B2B4BFE1888C}" type="presOf" srcId="{C0175FB1-C602-48C8-8807-9CAAC5967681}" destId="{13CA71DF-03C6-45E4-B5B0-8FCE7EFC768D}" srcOrd="0" destOrd="2" presId="urn:microsoft.com/office/officeart/2009/3/layout/IncreasingArrowsProcess"/>
    <dgm:cxn modelId="{692A4210-E591-4B90-A5F4-2EAD66CC1A58}" type="presOf" srcId="{1081310F-3148-4FA1-B3D8-CE0D8D6DE151}" destId="{225F54F3-03D4-4991-9B19-100EAFB98DC4}" srcOrd="0" destOrd="0" presId="urn:microsoft.com/office/officeart/2009/3/layout/IncreasingArrowsProcess"/>
    <dgm:cxn modelId="{898D5AE2-EEE8-4ACD-A993-E09959A3F38F}" type="presOf" srcId="{9B14AAA3-1FFC-4BBC-9EE1-F8E834037769}" destId="{F6783290-9EBD-46A9-A68F-DF3F163A4C40}" srcOrd="0" destOrd="0" presId="urn:microsoft.com/office/officeart/2009/3/layout/IncreasingArrowsProcess"/>
    <dgm:cxn modelId="{205B0C4C-ED38-4979-A1C4-A9A82E7104A0}" type="presOf" srcId="{B109B39B-5485-48FA-A9B8-015D6A4D9B32}" destId="{13CA71DF-03C6-45E4-B5B0-8FCE7EFC768D}" srcOrd="0" destOrd="1" presId="urn:microsoft.com/office/officeart/2009/3/layout/IncreasingArrowsProcess"/>
    <dgm:cxn modelId="{1232C59A-D2C0-410C-8651-2B8494619E94}" type="presOf" srcId="{E74919CF-5E98-446F-8EE4-313C1039A6EF}" destId="{504CD3F6-3D4D-46B0-A976-7333C040C536}" srcOrd="0" destOrd="2" presId="urn:microsoft.com/office/officeart/2009/3/layout/IncreasingArrowsProcess"/>
    <dgm:cxn modelId="{F9080A22-1A77-48A7-8AC2-07C5687604D7}" srcId="{80C62490-3374-4176-9515-E1374D0A3490}" destId="{25FC944F-36AE-4CE8-841C-F79CA9C38C39}" srcOrd="1" destOrd="0" parTransId="{8B76611B-0F38-4C00-8321-06AFE302001F}" sibTransId="{8B8FC16F-7902-44F2-9647-FA49D7F648E5}"/>
    <dgm:cxn modelId="{143027FA-659A-4C9E-88CE-35E4B04999C7}" type="presOf" srcId="{A1E92D89-4D02-4B71-9462-0A46D7FA0908}" destId="{13CA71DF-03C6-45E4-B5B0-8FCE7EFC768D}" srcOrd="0" destOrd="0" presId="urn:microsoft.com/office/officeart/2009/3/layout/IncreasingArrowsProcess"/>
    <dgm:cxn modelId="{54584D26-EE05-42E9-AB36-FF2EEA020CD6}" srcId="{1081310F-3148-4FA1-B3D8-CE0D8D6DE151}" destId="{9B14AAA3-1FFC-4BBC-9EE1-F8E834037769}" srcOrd="1" destOrd="0" parTransId="{BF773B15-76BC-4C33-90D4-FC5961792883}" sibTransId="{BF4E2A67-FBA2-4DDA-B04B-001DB0CF8A28}"/>
    <dgm:cxn modelId="{37F25394-C6A5-46B2-B9D6-D739011D34B7}" type="presOf" srcId="{25AB0F2B-5BB6-428C-B1EC-5A6D3BECEB5A}" destId="{504CD3F6-3D4D-46B0-A976-7333C040C536}" srcOrd="0" destOrd="0" presId="urn:microsoft.com/office/officeart/2009/3/layout/IncreasingArrowsProcess"/>
    <dgm:cxn modelId="{F10E02C3-C0EF-4C3F-AE39-3FF7A1B4501C}" srcId="{BDFF6B8B-0DC6-4815-9344-2552BE19E2BF}" destId="{C0175FB1-C602-48C8-8807-9CAAC5967681}" srcOrd="2" destOrd="0" parTransId="{4274DE0F-EC5B-484B-8A1F-B1F4DC2EEA52}" sibTransId="{520FBDAF-B72D-4F14-91EB-AA8E4A36AA5B}"/>
    <dgm:cxn modelId="{B2574359-4AE8-4BB9-8223-6287189CCC03}" srcId="{80C62490-3374-4176-9515-E1374D0A3490}" destId="{7E198101-595F-4D45-9F17-A84BD25F6D96}" srcOrd="2" destOrd="0" parTransId="{A857BA41-9E8A-4A3E-9B3C-A5BFBD3007A8}" sibTransId="{137CC5EB-7EBC-4E4F-9E0B-848BC9BB8373}"/>
    <dgm:cxn modelId="{42E69B59-FF47-45A8-8701-B4A3D8C380FF}" type="presOf" srcId="{25FC944F-36AE-4CE8-841C-F79CA9C38C39}" destId="{1236448F-DF24-4ED7-A271-615E461CE20A}" srcOrd="0" destOrd="1" presId="urn:microsoft.com/office/officeart/2009/3/layout/IncreasingArrowsProcess"/>
    <dgm:cxn modelId="{91EE9B6F-DA91-435F-8FFB-79425DEEFC3C}" type="presParOf" srcId="{225F54F3-03D4-4991-9B19-100EAFB98DC4}" destId="{2794D808-488B-4F83-AD34-79DCB907C3CC}" srcOrd="0" destOrd="0" presId="urn:microsoft.com/office/officeart/2009/3/layout/IncreasingArrowsProcess"/>
    <dgm:cxn modelId="{27048E3B-A401-4460-A8B5-DE203E9DFF6C}" type="presParOf" srcId="{225F54F3-03D4-4991-9B19-100EAFB98DC4}" destId="{1236448F-DF24-4ED7-A271-615E461CE20A}" srcOrd="1" destOrd="0" presId="urn:microsoft.com/office/officeart/2009/3/layout/IncreasingArrowsProcess"/>
    <dgm:cxn modelId="{09E6A7A9-4A9C-4C95-9714-759626CC8EFC}" type="presParOf" srcId="{225F54F3-03D4-4991-9B19-100EAFB98DC4}" destId="{F6783290-9EBD-46A9-A68F-DF3F163A4C40}" srcOrd="2" destOrd="0" presId="urn:microsoft.com/office/officeart/2009/3/layout/IncreasingArrowsProcess"/>
    <dgm:cxn modelId="{370ED9B9-6D67-4DBF-9A87-41E3897AEA47}" type="presParOf" srcId="{225F54F3-03D4-4991-9B19-100EAFB98DC4}" destId="{504CD3F6-3D4D-46B0-A976-7333C040C536}" srcOrd="3" destOrd="0" presId="urn:microsoft.com/office/officeart/2009/3/layout/IncreasingArrowsProcess"/>
    <dgm:cxn modelId="{5AD6DD0F-F21E-483D-8B42-F0D28C2274D3}" type="presParOf" srcId="{225F54F3-03D4-4991-9B19-100EAFB98DC4}" destId="{2C10E28A-23BF-4B7D-AF38-62F802782C60}" srcOrd="4" destOrd="0" presId="urn:microsoft.com/office/officeart/2009/3/layout/IncreasingArrowsProcess"/>
    <dgm:cxn modelId="{D481ADC1-8591-4A94-B88C-9BD2EB8A2695}" type="presParOf" srcId="{225F54F3-03D4-4991-9B19-100EAFB98DC4}" destId="{13CA71DF-03C6-45E4-B5B0-8FCE7EFC768D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CC61E6-6B38-4013-9A45-B74C70EED1A3}" type="doc">
      <dgm:prSet loTypeId="urn:microsoft.com/office/officeart/2005/8/layout/chevron2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526E10A5-6013-4C72-9971-9FF0F62D6EF1}">
      <dgm:prSet phldrT="[Text]"/>
      <dgm:spPr/>
      <dgm:t>
        <a:bodyPr/>
        <a:lstStyle/>
        <a:p>
          <a:r>
            <a:rPr lang="en-US" dirty="0" smtClean="0"/>
            <a:t>Inception Phase</a:t>
          </a:r>
          <a:endParaRPr lang="en-US" dirty="0"/>
        </a:p>
      </dgm:t>
    </dgm:pt>
    <dgm:pt modelId="{CA15F0BB-4270-4CCE-BB82-256F4D1A97C5}" type="parTrans" cxnId="{75BD7BA6-A23A-40C8-8A26-5FE48D664535}">
      <dgm:prSet/>
      <dgm:spPr/>
      <dgm:t>
        <a:bodyPr/>
        <a:lstStyle/>
        <a:p>
          <a:endParaRPr lang="en-US"/>
        </a:p>
      </dgm:t>
    </dgm:pt>
    <dgm:pt modelId="{D955479E-BED0-44E6-B2D2-8FDB8BDDF7BF}" type="sibTrans" cxnId="{75BD7BA6-A23A-40C8-8A26-5FE48D664535}">
      <dgm:prSet/>
      <dgm:spPr/>
      <dgm:t>
        <a:bodyPr/>
        <a:lstStyle/>
        <a:p>
          <a:endParaRPr lang="en-US"/>
        </a:p>
      </dgm:t>
    </dgm:pt>
    <dgm:pt modelId="{EDAC5BDB-AC34-4F19-95E7-A3B5B8A6832C}">
      <dgm:prSet phldrT="[Text]"/>
      <dgm:spPr/>
      <dgm:t>
        <a:bodyPr/>
        <a:lstStyle/>
        <a:p>
          <a:r>
            <a:rPr lang="en-US" dirty="0" smtClean="0"/>
            <a:t>Pinpointed issues faced by the overall business</a:t>
          </a:r>
          <a:endParaRPr lang="en-US" dirty="0"/>
        </a:p>
      </dgm:t>
    </dgm:pt>
    <dgm:pt modelId="{59FC6841-4023-4B2F-B000-A9E8DA5A33A1}" type="parTrans" cxnId="{7070C0FA-05F1-49CB-B5FC-89FEC8DE7CC6}">
      <dgm:prSet/>
      <dgm:spPr/>
      <dgm:t>
        <a:bodyPr/>
        <a:lstStyle/>
        <a:p>
          <a:endParaRPr lang="en-US"/>
        </a:p>
      </dgm:t>
    </dgm:pt>
    <dgm:pt modelId="{04B4A19D-5F65-42A2-8591-36AA2A14610C}" type="sibTrans" cxnId="{7070C0FA-05F1-49CB-B5FC-89FEC8DE7CC6}">
      <dgm:prSet/>
      <dgm:spPr/>
      <dgm:t>
        <a:bodyPr/>
        <a:lstStyle/>
        <a:p>
          <a:endParaRPr lang="en-US"/>
        </a:p>
      </dgm:t>
    </dgm:pt>
    <dgm:pt modelId="{BD0DF590-3583-41C7-B89F-C45675F3C442}">
      <dgm:prSet phldrT="[Text]"/>
      <dgm:spPr/>
      <dgm:t>
        <a:bodyPr/>
        <a:lstStyle/>
        <a:p>
          <a:r>
            <a:rPr lang="en-US" dirty="0" smtClean="0"/>
            <a:t>Data Collection Phase</a:t>
          </a:r>
          <a:endParaRPr lang="en-US" dirty="0"/>
        </a:p>
      </dgm:t>
    </dgm:pt>
    <dgm:pt modelId="{4E048F85-2058-48CE-AD13-BA5C195D5C5F}" type="parTrans" cxnId="{95D23B59-4F62-44F3-9C22-AC12FCAE388A}">
      <dgm:prSet/>
      <dgm:spPr/>
      <dgm:t>
        <a:bodyPr/>
        <a:lstStyle/>
        <a:p>
          <a:endParaRPr lang="en-US"/>
        </a:p>
      </dgm:t>
    </dgm:pt>
    <dgm:pt modelId="{83DBF412-7ED3-4DEA-A4C2-4CA86A463FD7}" type="sibTrans" cxnId="{95D23B59-4F62-44F3-9C22-AC12FCAE388A}">
      <dgm:prSet/>
      <dgm:spPr/>
      <dgm:t>
        <a:bodyPr/>
        <a:lstStyle/>
        <a:p>
          <a:endParaRPr lang="en-US"/>
        </a:p>
      </dgm:t>
    </dgm:pt>
    <dgm:pt modelId="{C28AAC26-168B-46B1-BEEF-9AD05F59B77A}">
      <dgm:prSet phldrT="[Text]"/>
      <dgm:spPr/>
      <dgm:t>
        <a:bodyPr/>
        <a:lstStyle/>
        <a:p>
          <a:r>
            <a:rPr lang="en-US" dirty="0" smtClean="0"/>
            <a:t>Gained database accesses </a:t>
          </a:r>
          <a:endParaRPr lang="en-US" dirty="0"/>
        </a:p>
      </dgm:t>
    </dgm:pt>
    <dgm:pt modelId="{B59858D4-4AA3-4F9D-B85F-42F1A87E9B7F}" type="parTrans" cxnId="{AD05D598-3561-4516-8A7B-B02B91068C45}">
      <dgm:prSet/>
      <dgm:spPr/>
      <dgm:t>
        <a:bodyPr/>
        <a:lstStyle/>
        <a:p>
          <a:endParaRPr lang="en-US"/>
        </a:p>
      </dgm:t>
    </dgm:pt>
    <dgm:pt modelId="{69E42766-88C2-4372-8E5E-B00A850B65CF}" type="sibTrans" cxnId="{AD05D598-3561-4516-8A7B-B02B91068C45}">
      <dgm:prSet/>
      <dgm:spPr/>
      <dgm:t>
        <a:bodyPr/>
        <a:lstStyle/>
        <a:p>
          <a:endParaRPr lang="en-US"/>
        </a:p>
      </dgm:t>
    </dgm:pt>
    <dgm:pt modelId="{A62A6E82-EA8D-42B8-B935-5EFBB0AC1CED}">
      <dgm:prSet phldrT="[Text]"/>
      <dgm:spPr/>
      <dgm:t>
        <a:bodyPr/>
        <a:lstStyle/>
        <a:p>
          <a:r>
            <a:rPr lang="en-US" dirty="0" smtClean="0"/>
            <a:t>Development Phase</a:t>
          </a:r>
          <a:endParaRPr lang="en-US" dirty="0"/>
        </a:p>
      </dgm:t>
    </dgm:pt>
    <dgm:pt modelId="{3F6752C1-D282-404A-8CE8-DDFB701FE495}" type="parTrans" cxnId="{DF4DDFA5-7713-4BCC-9230-AA612B404D48}">
      <dgm:prSet/>
      <dgm:spPr/>
      <dgm:t>
        <a:bodyPr/>
        <a:lstStyle/>
        <a:p>
          <a:endParaRPr lang="en-US"/>
        </a:p>
      </dgm:t>
    </dgm:pt>
    <dgm:pt modelId="{D0A2257A-7E11-45EA-91E1-A79B9D7CB227}" type="sibTrans" cxnId="{DF4DDFA5-7713-4BCC-9230-AA612B404D48}">
      <dgm:prSet/>
      <dgm:spPr/>
      <dgm:t>
        <a:bodyPr/>
        <a:lstStyle/>
        <a:p>
          <a:endParaRPr lang="en-US"/>
        </a:p>
      </dgm:t>
    </dgm:pt>
    <dgm:pt modelId="{BD96F1C5-961B-4EC5-BE82-02FF437DCB47}">
      <dgm:prSet phldrT="[Text]"/>
      <dgm:spPr/>
      <dgm:t>
        <a:bodyPr/>
        <a:lstStyle/>
        <a:p>
          <a:r>
            <a:rPr lang="en-US" dirty="0" smtClean="0"/>
            <a:t>Gained broad scope of departments and divisions throughout UBS</a:t>
          </a:r>
          <a:endParaRPr lang="en-US" dirty="0"/>
        </a:p>
      </dgm:t>
    </dgm:pt>
    <dgm:pt modelId="{B6AA5211-3694-46CC-8486-4F96362CADF3}" type="parTrans" cxnId="{2B5EE591-8659-4586-9EA8-B34590936AA5}">
      <dgm:prSet/>
      <dgm:spPr/>
      <dgm:t>
        <a:bodyPr/>
        <a:lstStyle/>
        <a:p>
          <a:endParaRPr lang="en-US"/>
        </a:p>
      </dgm:t>
    </dgm:pt>
    <dgm:pt modelId="{920DD743-347A-4F4D-A769-C44CE0AAC22F}" type="sibTrans" cxnId="{2B5EE591-8659-4586-9EA8-B34590936AA5}">
      <dgm:prSet/>
      <dgm:spPr/>
      <dgm:t>
        <a:bodyPr/>
        <a:lstStyle/>
        <a:p>
          <a:endParaRPr lang="en-US"/>
        </a:p>
      </dgm:t>
    </dgm:pt>
    <dgm:pt modelId="{2FBB2641-7370-4844-A511-0FC60625945F}">
      <dgm:prSet/>
      <dgm:spPr/>
      <dgm:t>
        <a:bodyPr/>
        <a:lstStyle/>
        <a:p>
          <a:r>
            <a:rPr lang="en-US" dirty="0" smtClean="0"/>
            <a:t>Manually retrieved updated organizational charts</a:t>
          </a:r>
          <a:endParaRPr lang="en-US" dirty="0"/>
        </a:p>
      </dgm:t>
    </dgm:pt>
    <dgm:pt modelId="{405DDF18-CBEA-4C66-B900-67FFE8D8B6C6}" type="parTrans" cxnId="{0B9AC0D1-6AA9-4FFE-9372-82D066A17F5D}">
      <dgm:prSet/>
      <dgm:spPr/>
      <dgm:t>
        <a:bodyPr/>
        <a:lstStyle/>
        <a:p>
          <a:endParaRPr lang="en-US"/>
        </a:p>
      </dgm:t>
    </dgm:pt>
    <dgm:pt modelId="{F80E4A65-EFA1-433E-A7E0-F9DB1747E5E8}" type="sibTrans" cxnId="{0B9AC0D1-6AA9-4FFE-9372-82D066A17F5D}">
      <dgm:prSet/>
      <dgm:spPr/>
      <dgm:t>
        <a:bodyPr/>
        <a:lstStyle/>
        <a:p>
          <a:endParaRPr lang="en-US"/>
        </a:p>
      </dgm:t>
    </dgm:pt>
    <dgm:pt modelId="{06E338C6-DB25-4CE8-A72D-921D3833CCB0}">
      <dgm:prSet phldrT="[Text]"/>
      <dgm:spPr/>
      <dgm:t>
        <a:bodyPr/>
        <a:lstStyle/>
        <a:p>
          <a:r>
            <a:rPr lang="en-US" dirty="0" smtClean="0"/>
            <a:t>Streamlined various sources across the company </a:t>
          </a:r>
          <a:endParaRPr lang="en-US" dirty="0"/>
        </a:p>
      </dgm:t>
    </dgm:pt>
    <dgm:pt modelId="{724720EC-FA86-48BF-8676-0FC4C4180B55}" type="parTrans" cxnId="{B6E835A2-9AEC-4667-B69C-C954F55C2904}">
      <dgm:prSet/>
      <dgm:spPr/>
      <dgm:t>
        <a:bodyPr/>
        <a:lstStyle/>
        <a:p>
          <a:endParaRPr lang="en-US"/>
        </a:p>
      </dgm:t>
    </dgm:pt>
    <dgm:pt modelId="{F3839EB2-64A5-448A-9199-9BD1504244B5}" type="sibTrans" cxnId="{B6E835A2-9AEC-4667-B69C-C954F55C2904}">
      <dgm:prSet/>
      <dgm:spPr/>
      <dgm:t>
        <a:bodyPr/>
        <a:lstStyle/>
        <a:p>
          <a:endParaRPr lang="en-US"/>
        </a:p>
      </dgm:t>
    </dgm:pt>
    <dgm:pt modelId="{9AC8F7F2-EB39-4111-AD66-537C29366C7D}">
      <dgm:prSet phldrT="[Text]"/>
      <dgm:spPr/>
      <dgm:t>
        <a:bodyPr/>
        <a:lstStyle/>
        <a:p>
          <a:r>
            <a:rPr lang="en-US" dirty="0" err="1" smtClean="0"/>
            <a:t>HRi</a:t>
          </a:r>
          <a:r>
            <a:rPr lang="en-US" dirty="0" smtClean="0"/>
            <a:t>, Connections, HR Recruiting, </a:t>
          </a:r>
          <a:r>
            <a:rPr lang="en-US" dirty="0" err="1" smtClean="0"/>
            <a:t>Geduld</a:t>
          </a:r>
          <a:r>
            <a:rPr lang="en-US" dirty="0" smtClean="0"/>
            <a:t>, WFP</a:t>
          </a:r>
          <a:endParaRPr lang="en-US" dirty="0"/>
        </a:p>
      </dgm:t>
    </dgm:pt>
    <dgm:pt modelId="{8F13BE5B-5B1E-422A-BD23-6BB0F9C2CB3A}" type="parTrans" cxnId="{13325318-82BE-424F-AB02-BB6DB4ECF552}">
      <dgm:prSet/>
      <dgm:spPr/>
    </dgm:pt>
    <dgm:pt modelId="{894BC6B5-686F-4D84-B52E-A7B5183E0B0C}" type="sibTrans" cxnId="{13325318-82BE-424F-AB02-BB6DB4ECF552}">
      <dgm:prSet/>
      <dgm:spPr/>
    </dgm:pt>
    <dgm:pt modelId="{7A6B24A9-1635-4C99-B852-2432D5627675}">
      <dgm:prSet phldrT="[Text]"/>
      <dgm:spPr/>
      <dgm:t>
        <a:bodyPr/>
        <a:lstStyle/>
        <a:p>
          <a:r>
            <a:rPr lang="en-US" dirty="0" smtClean="0"/>
            <a:t>Researched and discovered tools/sources relating to the project</a:t>
          </a:r>
          <a:endParaRPr lang="en-US" dirty="0"/>
        </a:p>
      </dgm:t>
    </dgm:pt>
    <dgm:pt modelId="{39BEE87F-FC9F-4456-B62E-9C69C59031AA}" type="parTrans" cxnId="{9EC9069D-189D-4BF5-AEEE-3A81A1104939}">
      <dgm:prSet/>
      <dgm:spPr/>
    </dgm:pt>
    <dgm:pt modelId="{BE4DF3FC-A218-417D-9F74-DD4E59499F98}" type="sibTrans" cxnId="{9EC9069D-189D-4BF5-AEEE-3A81A1104939}">
      <dgm:prSet/>
      <dgm:spPr/>
    </dgm:pt>
    <dgm:pt modelId="{8C050189-15B2-40EF-8152-73EA7D526E6E}" type="pres">
      <dgm:prSet presAssocID="{42CC61E6-6B38-4013-9A45-B74C70EED1A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6AD1B9-46EC-409A-9667-EC536E64BF5A}" type="pres">
      <dgm:prSet presAssocID="{526E10A5-6013-4C72-9971-9FF0F62D6EF1}" presName="composite" presStyleCnt="0"/>
      <dgm:spPr/>
      <dgm:t>
        <a:bodyPr/>
        <a:lstStyle/>
        <a:p>
          <a:endParaRPr lang="en-US"/>
        </a:p>
      </dgm:t>
    </dgm:pt>
    <dgm:pt modelId="{9474A6D3-A4E2-416E-AE6C-055AD2A6CDC8}" type="pres">
      <dgm:prSet presAssocID="{526E10A5-6013-4C72-9971-9FF0F62D6EF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A3498D-29A7-4DA5-88CF-D4C999BAC93F}" type="pres">
      <dgm:prSet presAssocID="{526E10A5-6013-4C72-9971-9FF0F62D6EF1}" presName="descendantText" presStyleLbl="alignAcc1" presStyleIdx="0" presStyleCnt="3" custLinFactNeighborX="715" custLinFactNeighborY="-17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FC450-2CB3-4AA2-9A00-0EA7155B3343}" type="pres">
      <dgm:prSet presAssocID="{D955479E-BED0-44E6-B2D2-8FDB8BDDF7BF}" presName="sp" presStyleCnt="0"/>
      <dgm:spPr/>
      <dgm:t>
        <a:bodyPr/>
        <a:lstStyle/>
        <a:p>
          <a:endParaRPr lang="en-US"/>
        </a:p>
      </dgm:t>
    </dgm:pt>
    <dgm:pt modelId="{39F4A6EF-4A19-499D-931D-E536616CC1BD}" type="pres">
      <dgm:prSet presAssocID="{BD0DF590-3583-41C7-B89F-C45675F3C442}" presName="composite" presStyleCnt="0"/>
      <dgm:spPr/>
      <dgm:t>
        <a:bodyPr/>
        <a:lstStyle/>
        <a:p>
          <a:endParaRPr lang="en-US"/>
        </a:p>
      </dgm:t>
    </dgm:pt>
    <dgm:pt modelId="{83AE4733-4683-433E-BBDD-1D04E8EC66DB}" type="pres">
      <dgm:prSet presAssocID="{BD0DF590-3583-41C7-B89F-C45675F3C44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97FEF-AF2B-4D50-814D-0B99F3A311DE}" type="pres">
      <dgm:prSet presAssocID="{BD0DF590-3583-41C7-B89F-C45675F3C44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25046B-A545-4564-B867-8BA231E6E61F}" type="pres">
      <dgm:prSet presAssocID="{83DBF412-7ED3-4DEA-A4C2-4CA86A463FD7}" presName="sp" presStyleCnt="0"/>
      <dgm:spPr/>
      <dgm:t>
        <a:bodyPr/>
        <a:lstStyle/>
        <a:p>
          <a:endParaRPr lang="en-US"/>
        </a:p>
      </dgm:t>
    </dgm:pt>
    <dgm:pt modelId="{78938EE6-4A53-4D12-A740-42A59624D343}" type="pres">
      <dgm:prSet presAssocID="{A62A6E82-EA8D-42B8-B935-5EFBB0AC1CED}" presName="composite" presStyleCnt="0"/>
      <dgm:spPr/>
      <dgm:t>
        <a:bodyPr/>
        <a:lstStyle/>
        <a:p>
          <a:endParaRPr lang="en-US"/>
        </a:p>
      </dgm:t>
    </dgm:pt>
    <dgm:pt modelId="{72684721-BF9E-4771-96CE-90BA4F63B04F}" type="pres">
      <dgm:prSet presAssocID="{A62A6E82-EA8D-42B8-B935-5EFBB0AC1CE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6618-EC6F-4C6F-AA09-DAFCA03CE7A6}" type="pres">
      <dgm:prSet presAssocID="{A62A6E82-EA8D-42B8-B935-5EFBB0AC1CE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E835A2-9AEC-4667-B69C-C954F55C2904}" srcId="{A62A6E82-EA8D-42B8-B935-5EFBB0AC1CED}" destId="{06E338C6-DB25-4CE8-A72D-921D3833CCB0}" srcOrd="1" destOrd="0" parTransId="{724720EC-FA86-48BF-8676-0FC4C4180B55}" sibTransId="{F3839EB2-64A5-448A-9199-9BD1504244B5}"/>
    <dgm:cxn modelId="{DF4DDFA5-7713-4BCC-9230-AA612B404D48}" srcId="{42CC61E6-6B38-4013-9A45-B74C70EED1A3}" destId="{A62A6E82-EA8D-42B8-B935-5EFBB0AC1CED}" srcOrd="2" destOrd="0" parTransId="{3F6752C1-D282-404A-8CE8-DDFB701FE495}" sibTransId="{D0A2257A-7E11-45EA-91E1-A79B9D7CB227}"/>
    <dgm:cxn modelId="{95D23B59-4F62-44F3-9C22-AC12FCAE388A}" srcId="{42CC61E6-6B38-4013-9A45-B74C70EED1A3}" destId="{BD0DF590-3583-41C7-B89F-C45675F3C442}" srcOrd="1" destOrd="0" parTransId="{4E048F85-2058-48CE-AD13-BA5C195D5C5F}" sibTransId="{83DBF412-7ED3-4DEA-A4C2-4CA86A463FD7}"/>
    <dgm:cxn modelId="{0B9AC0D1-6AA9-4FFE-9372-82D066A17F5D}" srcId="{BD0DF590-3583-41C7-B89F-C45675F3C442}" destId="{2FBB2641-7370-4844-A511-0FC60625945F}" srcOrd="1" destOrd="0" parTransId="{405DDF18-CBEA-4C66-B900-67FFE8D8B6C6}" sibTransId="{F80E4A65-EFA1-433E-A7E0-F9DB1747E5E8}"/>
    <dgm:cxn modelId="{DF0308A4-293C-4009-A432-88C9A5F7913A}" type="presOf" srcId="{9AC8F7F2-EB39-4111-AD66-537C29366C7D}" destId="{C09B6618-EC6F-4C6F-AA09-DAFCA03CE7A6}" srcOrd="0" destOrd="2" presId="urn:microsoft.com/office/officeart/2005/8/layout/chevron2"/>
    <dgm:cxn modelId="{C6C20308-C640-4D57-9FB3-25EEE0C68984}" type="presOf" srcId="{2FBB2641-7370-4844-A511-0FC60625945F}" destId="{D5797FEF-AF2B-4D50-814D-0B99F3A311DE}" srcOrd="0" destOrd="1" presId="urn:microsoft.com/office/officeart/2005/8/layout/chevron2"/>
    <dgm:cxn modelId="{070FA04C-C730-4A1F-955B-7AE3D533F8E9}" type="presOf" srcId="{C28AAC26-168B-46B1-BEEF-9AD05F59B77A}" destId="{D5797FEF-AF2B-4D50-814D-0B99F3A311DE}" srcOrd="0" destOrd="0" presId="urn:microsoft.com/office/officeart/2005/8/layout/chevron2"/>
    <dgm:cxn modelId="{2988347A-DA2A-4CEC-A3F8-3A075F89A70C}" type="presOf" srcId="{06E338C6-DB25-4CE8-A72D-921D3833CCB0}" destId="{C09B6618-EC6F-4C6F-AA09-DAFCA03CE7A6}" srcOrd="0" destOrd="1" presId="urn:microsoft.com/office/officeart/2005/8/layout/chevron2"/>
    <dgm:cxn modelId="{2B5EE591-8659-4586-9EA8-B34590936AA5}" srcId="{A62A6E82-EA8D-42B8-B935-5EFBB0AC1CED}" destId="{BD96F1C5-961B-4EC5-BE82-02FF437DCB47}" srcOrd="0" destOrd="0" parTransId="{B6AA5211-3694-46CC-8486-4F96362CADF3}" sibTransId="{920DD743-347A-4F4D-A769-C44CE0AAC22F}"/>
    <dgm:cxn modelId="{7070C0FA-05F1-49CB-B5FC-89FEC8DE7CC6}" srcId="{526E10A5-6013-4C72-9971-9FF0F62D6EF1}" destId="{EDAC5BDB-AC34-4F19-95E7-A3B5B8A6832C}" srcOrd="0" destOrd="0" parTransId="{59FC6841-4023-4B2F-B000-A9E8DA5A33A1}" sibTransId="{04B4A19D-5F65-42A2-8591-36AA2A14610C}"/>
    <dgm:cxn modelId="{7E93112F-AA5F-4D1E-AEBA-19A8BFC42DF9}" type="presOf" srcId="{526E10A5-6013-4C72-9971-9FF0F62D6EF1}" destId="{9474A6D3-A4E2-416E-AE6C-055AD2A6CDC8}" srcOrd="0" destOrd="0" presId="urn:microsoft.com/office/officeart/2005/8/layout/chevron2"/>
    <dgm:cxn modelId="{66796CE4-8BB7-4834-B94F-ECAA07982BE5}" type="presOf" srcId="{7A6B24A9-1635-4C99-B852-2432D5627675}" destId="{76A3498D-29A7-4DA5-88CF-D4C999BAC93F}" srcOrd="0" destOrd="1" presId="urn:microsoft.com/office/officeart/2005/8/layout/chevron2"/>
    <dgm:cxn modelId="{0610D053-4641-4D4D-ACCD-8E749E31703D}" type="presOf" srcId="{BD0DF590-3583-41C7-B89F-C45675F3C442}" destId="{83AE4733-4683-433E-BBDD-1D04E8EC66DB}" srcOrd="0" destOrd="0" presId="urn:microsoft.com/office/officeart/2005/8/layout/chevron2"/>
    <dgm:cxn modelId="{9EC9069D-189D-4BF5-AEEE-3A81A1104939}" srcId="{526E10A5-6013-4C72-9971-9FF0F62D6EF1}" destId="{7A6B24A9-1635-4C99-B852-2432D5627675}" srcOrd="1" destOrd="0" parTransId="{39BEE87F-FC9F-4456-B62E-9C69C59031AA}" sibTransId="{BE4DF3FC-A218-417D-9F74-DD4E59499F98}"/>
    <dgm:cxn modelId="{3C3E55B3-2351-45BF-8D05-110E0B5E365D}" type="presOf" srcId="{42CC61E6-6B38-4013-9A45-B74C70EED1A3}" destId="{8C050189-15B2-40EF-8152-73EA7D526E6E}" srcOrd="0" destOrd="0" presId="urn:microsoft.com/office/officeart/2005/8/layout/chevron2"/>
    <dgm:cxn modelId="{29FD48E2-1158-46F7-BC03-74062A12ACF3}" type="presOf" srcId="{A62A6E82-EA8D-42B8-B935-5EFBB0AC1CED}" destId="{72684721-BF9E-4771-96CE-90BA4F63B04F}" srcOrd="0" destOrd="0" presId="urn:microsoft.com/office/officeart/2005/8/layout/chevron2"/>
    <dgm:cxn modelId="{13325318-82BE-424F-AB02-BB6DB4ECF552}" srcId="{06E338C6-DB25-4CE8-A72D-921D3833CCB0}" destId="{9AC8F7F2-EB39-4111-AD66-537C29366C7D}" srcOrd="0" destOrd="0" parTransId="{8F13BE5B-5B1E-422A-BD23-6BB0F9C2CB3A}" sibTransId="{894BC6B5-686F-4D84-B52E-A7B5183E0B0C}"/>
    <dgm:cxn modelId="{9E1F2401-2F43-4427-B0AE-F69B2CD6CA45}" type="presOf" srcId="{BD96F1C5-961B-4EC5-BE82-02FF437DCB47}" destId="{C09B6618-EC6F-4C6F-AA09-DAFCA03CE7A6}" srcOrd="0" destOrd="0" presId="urn:microsoft.com/office/officeart/2005/8/layout/chevron2"/>
    <dgm:cxn modelId="{6778F5B8-7BD8-40D7-ABA3-E8716905246A}" type="presOf" srcId="{EDAC5BDB-AC34-4F19-95E7-A3B5B8A6832C}" destId="{76A3498D-29A7-4DA5-88CF-D4C999BAC93F}" srcOrd="0" destOrd="0" presId="urn:microsoft.com/office/officeart/2005/8/layout/chevron2"/>
    <dgm:cxn modelId="{AD05D598-3561-4516-8A7B-B02B91068C45}" srcId="{BD0DF590-3583-41C7-B89F-C45675F3C442}" destId="{C28AAC26-168B-46B1-BEEF-9AD05F59B77A}" srcOrd="0" destOrd="0" parTransId="{B59858D4-4AA3-4F9D-B85F-42F1A87E9B7F}" sibTransId="{69E42766-88C2-4372-8E5E-B00A850B65CF}"/>
    <dgm:cxn modelId="{75BD7BA6-A23A-40C8-8A26-5FE48D664535}" srcId="{42CC61E6-6B38-4013-9A45-B74C70EED1A3}" destId="{526E10A5-6013-4C72-9971-9FF0F62D6EF1}" srcOrd="0" destOrd="0" parTransId="{CA15F0BB-4270-4CCE-BB82-256F4D1A97C5}" sibTransId="{D955479E-BED0-44E6-B2D2-8FDB8BDDF7BF}"/>
    <dgm:cxn modelId="{EB4E6E80-5D7B-4AC1-BF15-0435793476C5}" type="presParOf" srcId="{8C050189-15B2-40EF-8152-73EA7D526E6E}" destId="{556AD1B9-46EC-409A-9667-EC536E64BF5A}" srcOrd="0" destOrd="0" presId="urn:microsoft.com/office/officeart/2005/8/layout/chevron2"/>
    <dgm:cxn modelId="{C5D66665-8A5F-4CA6-B9F4-E33F42AE1144}" type="presParOf" srcId="{556AD1B9-46EC-409A-9667-EC536E64BF5A}" destId="{9474A6D3-A4E2-416E-AE6C-055AD2A6CDC8}" srcOrd="0" destOrd="0" presId="urn:microsoft.com/office/officeart/2005/8/layout/chevron2"/>
    <dgm:cxn modelId="{4AD460EE-6766-4F2D-9A09-71A8A4FB1D95}" type="presParOf" srcId="{556AD1B9-46EC-409A-9667-EC536E64BF5A}" destId="{76A3498D-29A7-4DA5-88CF-D4C999BAC93F}" srcOrd="1" destOrd="0" presId="urn:microsoft.com/office/officeart/2005/8/layout/chevron2"/>
    <dgm:cxn modelId="{720E20A1-A203-4E7C-9739-70C712D8071A}" type="presParOf" srcId="{8C050189-15B2-40EF-8152-73EA7D526E6E}" destId="{135FC450-2CB3-4AA2-9A00-0EA7155B3343}" srcOrd="1" destOrd="0" presId="urn:microsoft.com/office/officeart/2005/8/layout/chevron2"/>
    <dgm:cxn modelId="{53E50B58-7144-4F3D-90D7-93D5B6C179CC}" type="presParOf" srcId="{8C050189-15B2-40EF-8152-73EA7D526E6E}" destId="{39F4A6EF-4A19-499D-931D-E536616CC1BD}" srcOrd="2" destOrd="0" presId="urn:microsoft.com/office/officeart/2005/8/layout/chevron2"/>
    <dgm:cxn modelId="{C58F6B79-423F-4D00-B10C-D64EFA5123A2}" type="presParOf" srcId="{39F4A6EF-4A19-499D-931D-E536616CC1BD}" destId="{83AE4733-4683-433E-BBDD-1D04E8EC66DB}" srcOrd="0" destOrd="0" presId="urn:microsoft.com/office/officeart/2005/8/layout/chevron2"/>
    <dgm:cxn modelId="{64CF7656-3B65-42BE-BEF5-7D526B390038}" type="presParOf" srcId="{39F4A6EF-4A19-499D-931D-E536616CC1BD}" destId="{D5797FEF-AF2B-4D50-814D-0B99F3A311DE}" srcOrd="1" destOrd="0" presId="urn:microsoft.com/office/officeart/2005/8/layout/chevron2"/>
    <dgm:cxn modelId="{70139D40-59F1-4D19-AA1C-A7651EC403F7}" type="presParOf" srcId="{8C050189-15B2-40EF-8152-73EA7D526E6E}" destId="{A425046B-A545-4564-B867-8BA231E6E61F}" srcOrd="3" destOrd="0" presId="urn:microsoft.com/office/officeart/2005/8/layout/chevron2"/>
    <dgm:cxn modelId="{888675CF-BFAC-4540-9CBC-0B7DB43EF706}" type="presParOf" srcId="{8C050189-15B2-40EF-8152-73EA7D526E6E}" destId="{78938EE6-4A53-4D12-A740-42A59624D343}" srcOrd="4" destOrd="0" presId="urn:microsoft.com/office/officeart/2005/8/layout/chevron2"/>
    <dgm:cxn modelId="{060542BA-9FDD-4271-BA29-897DB09F63EB}" type="presParOf" srcId="{78938EE6-4A53-4D12-A740-42A59624D343}" destId="{72684721-BF9E-4771-96CE-90BA4F63B04F}" srcOrd="0" destOrd="0" presId="urn:microsoft.com/office/officeart/2005/8/layout/chevron2"/>
    <dgm:cxn modelId="{3A1AFAE5-636A-45EE-93D8-192585E6A0C8}" type="presParOf" srcId="{78938EE6-4A53-4D12-A740-42A59624D343}" destId="{C09B6618-EC6F-4C6F-AA09-DAFCA03CE7A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4C864-634F-44E1-A130-EF4E551CDD30}">
      <dsp:nvSpPr>
        <dsp:cNvPr id="0" name=""/>
        <dsp:cNvSpPr/>
      </dsp:nvSpPr>
      <dsp:spPr>
        <a:xfrm>
          <a:off x="0" y="1683635"/>
          <a:ext cx="2701368" cy="108054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Inception </a:t>
          </a:r>
          <a:endParaRPr lang="en-US" sz="1900" kern="1200" dirty="0"/>
        </a:p>
      </dsp:txBody>
      <dsp:txXfrm>
        <a:off x="0" y="1683635"/>
        <a:ext cx="2431231" cy="1080547"/>
      </dsp:txXfrm>
    </dsp:sp>
    <dsp:sp modelId="{AD3DCED1-0C95-4D1E-9791-6A92778052DC}">
      <dsp:nvSpPr>
        <dsp:cNvPr id="0" name=""/>
        <dsp:cNvSpPr/>
      </dsp:nvSpPr>
      <dsp:spPr>
        <a:xfrm>
          <a:off x="2163787" y="1663969"/>
          <a:ext cx="2701368" cy="108054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 Collection</a:t>
          </a:r>
          <a:endParaRPr lang="en-US" sz="1900" kern="1200" dirty="0"/>
        </a:p>
      </dsp:txBody>
      <dsp:txXfrm>
        <a:off x="2704061" y="1663969"/>
        <a:ext cx="1620821" cy="1080547"/>
      </dsp:txXfrm>
    </dsp:sp>
    <dsp:sp modelId="{E1373AA1-9772-4466-82C1-7DCB41040BC3}">
      <dsp:nvSpPr>
        <dsp:cNvPr id="0" name=""/>
        <dsp:cNvSpPr/>
      </dsp:nvSpPr>
      <dsp:spPr>
        <a:xfrm>
          <a:off x="4324881" y="1663969"/>
          <a:ext cx="2701368" cy="108054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Product Development </a:t>
          </a:r>
          <a:endParaRPr lang="en-US" sz="1900" kern="1200" dirty="0"/>
        </a:p>
      </dsp:txBody>
      <dsp:txXfrm>
        <a:off x="4865155" y="1663969"/>
        <a:ext cx="1620821" cy="1080547"/>
      </dsp:txXfrm>
    </dsp:sp>
    <dsp:sp modelId="{7CBFDB51-2EFB-4DFB-B00F-EC5BACBBC48E}">
      <dsp:nvSpPr>
        <dsp:cNvPr id="0" name=""/>
        <dsp:cNvSpPr/>
      </dsp:nvSpPr>
      <dsp:spPr>
        <a:xfrm>
          <a:off x="6485976" y="1663969"/>
          <a:ext cx="2701368" cy="108054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Review/Test</a:t>
          </a:r>
          <a:endParaRPr lang="en-US" sz="1900" kern="1200" dirty="0"/>
        </a:p>
      </dsp:txBody>
      <dsp:txXfrm>
        <a:off x="7026250" y="1663969"/>
        <a:ext cx="1620821" cy="1080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27324-6F53-4A25-B408-1F704A44AA37}">
      <dsp:nvSpPr>
        <dsp:cNvPr id="0" name=""/>
        <dsp:cNvSpPr/>
      </dsp:nvSpPr>
      <dsp:spPr>
        <a:xfrm rot="16200000">
          <a:off x="-921282" y="921282"/>
          <a:ext cx="4759325" cy="2916759"/>
        </a:xfrm>
        <a:prstGeom prst="flowChartManualOperation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950" tIns="0" rIns="234900" bIns="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latin typeface="Frutiger 45 Light" panose="020B0603020202020204" pitchFamily="34" charset="0"/>
              <a:ea typeface="+mn-ea"/>
              <a:cs typeface="+mn-cs"/>
            </a:rPr>
            <a:t>Simplicity</a:t>
          </a:r>
          <a:endParaRPr lang="en-US" sz="3700" kern="1200" dirty="0">
            <a:latin typeface="Frutiger 45 Light" panose="020B0603020202020204" pitchFamily="34" charset="0"/>
            <a:ea typeface="+mn-ea"/>
            <a:cs typeface="+mn-cs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>
              <a:latin typeface="Frutiger 45 Light" panose="020B0603020202020204" pitchFamily="34" charset="0"/>
              <a:ea typeface="+mn-ea"/>
              <a:cs typeface="+mn-cs"/>
            </a:rPr>
            <a:t>Interactive, user-friendly GUI</a:t>
          </a:r>
          <a:endParaRPr lang="en-US" sz="2900" kern="1200" dirty="0">
            <a:latin typeface="Frutiger 45 Light" panose="020B0603020202020204" pitchFamily="34" charset="0"/>
            <a:ea typeface="+mn-ea"/>
            <a:cs typeface="+mn-cs"/>
          </a:endParaRPr>
        </a:p>
      </dsp:txBody>
      <dsp:txXfrm rot="5400000">
        <a:off x="1" y="951864"/>
        <a:ext cx="2916759" cy="2855595"/>
      </dsp:txXfrm>
    </dsp:sp>
    <dsp:sp modelId="{37B84DE6-5864-4A73-A62A-C544F6E7CEA0}">
      <dsp:nvSpPr>
        <dsp:cNvPr id="0" name=""/>
        <dsp:cNvSpPr/>
      </dsp:nvSpPr>
      <dsp:spPr>
        <a:xfrm rot="16200000">
          <a:off x="2215355" y="921282"/>
          <a:ext cx="4759325" cy="2916759"/>
        </a:xfrm>
        <a:prstGeom prst="flowChartManualOperation">
          <a:avLst/>
        </a:prstGeom>
        <a:solidFill>
          <a:schemeClr val="accent5">
            <a:lumMod val="40000"/>
            <a:lumOff val="6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950" tIns="0" rIns="234900" bIns="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latin typeface="Frutiger 45 Light" panose="020B0603020202020204" pitchFamily="34" charset="0"/>
              <a:ea typeface="+mn-ea"/>
              <a:cs typeface="+mn-cs"/>
            </a:rPr>
            <a:t>Efficiency</a:t>
          </a:r>
          <a:endParaRPr lang="en-US" sz="3700" kern="1200" dirty="0">
            <a:latin typeface="Frutiger 45 Light" panose="020B0603020202020204" pitchFamily="34" charset="0"/>
            <a:ea typeface="+mn-ea"/>
            <a:cs typeface="+mn-cs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>
              <a:latin typeface="Frutiger 45 Light" panose="020B0603020202020204" pitchFamily="34" charset="0"/>
              <a:ea typeface="+mn-ea"/>
              <a:cs typeface="+mn-cs"/>
            </a:rPr>
            <a:t>Optimize resource allocation</a:t>
          </a:r>
          <a:endParaRPr lang="en-US" sz="2900" kern="1200" dirty="0">
            <a:latin typeface="Frutiger 45 Light" panose="020B0603020202020204" pitchFamily="34" charset="0"/>
            <a:ea typeface="+mn-ea"/>
            <a:cs typeface="+mn-cs"/>
          </a:endParaRPr>
        </a:p>
      </dsp:txBody>
      <dsp:txXfrm rot="5400000">
        <a:off x="3136638" y="951864"/>
        <a:ext cx="2916759" cy="2855595"/>
      </dsp:txXfrm>
    </dsp:sp>
    <dsp:sp modelId="{EC14BFD6-10AA-406B-BBC9-5B206CFBDD09}">
      <dsp:nvSpPr>
        <dsp:cNvPr id="0" name=""/>
        <dsp:cNvSpPr/>
      </dsp:nvSpPr>
      <dsp:spPr>
        <a:xfrm rot="16200000">
          <a:off x="5350872" y="921282"/>
          <a:ext cx="4759325" cy="2916759"/>
        </a:xfrm>
        <a:prstGeom prst="flowChartManualOperation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950" tIns="0" rIns="234900" bIns="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>
              <a:latin typeface="Frutiger 45 Light" panose="020B0603020202020204" pitchFamily="34" charset="0"/>
              <a:ea typeface="+mn-ea"/>
              <a:cs typeface="+mn-cs"/>
            </a:rPr>
            <a:t>Opportunity</a:t>
          </a:r>
          <a:endParaRPr lang="en-US" sz="3700" kern="1200" dirty="0">
            <a:latin typeface="Frutiger 45 Light" panose="020B0603020202020204" pitchFamily="34" charset="0"/>
            <a:ea typeface="+mn-ea"/>
            <a:cs typeface="+mn-cs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smtClean="0">
              <a:latin typeface="Frutiger 45 Light" panose="020B0603020202020204" pitchFamily="34" charset="0"/>
              <a:ea typeface="+mn-ea"/>
              <a:cs typeface="+mn-cs"/>
            </a:rPr>
            <a:t>Standard template for the business</a:t>
          </a:r>
          <a:endParaRPr lang="en-US" sz="2900" kern="1200" dirty="0">
            <a:latin typeface="Frutiger 45 Light" panose="020B0603020202020204" pitchFamily="34" charset="0"/>
            <a:ea typeface="+mn-ea"/>
            <a:cs typeface="+mn-cs"/>
          </a:endParaRPr>
        </a:p>
      </dsp:txBody>
      <dsp:txXfrm rot="5400000">
        <a:off x="6272155" y="951864"/>
        <a:ext cx="2916759" cy="28555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7FDE1-1685-4F48-952F-08BFE9616CF6}">
      <dsp:nvSpPr>
        <dsp:cNvPr id="0" name=""/>
        <dsp:cNvSpPr/>
      </dsp:nvSpPr>
      <dsp:spPr>
        <a:xfrm>
          <a:off x="4001" y="737185"/>
          <a:ext cx="4526465" cy="532525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07833-FD6C-48E0-A9B3-7D41B6425F9D}">
      <dsp:nvSpPr>
        <dsp:cNvPr id="0" name=""/>
        <dsp:cNvSpPr/>
      </dsp:nvSpPr>
      <dsp:spPr>
        <a:xfrm>
          <a:off x="97535" y="924986"/>
          <a:ext cx="332530" cy="332530"/>
        </a:xfrm>
        <a:prstGeom prst="rect">
          <a:avLst/>
        </a:prstGeom>
        <a:solidFill>
          <a:schemeClr val="accent3">
            <a:alpha val="9000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170A0-1B19-4005-B84C-5D4FFCB0D690}">
      <dsp:nvSpPr>
        <dsp:cNvPr id="0" name=""/>
        <dsp:cNvSpPr/>
      </dsp:nvSpPr>
      <dsp:spPr>
        <a:xfrm>
          <a:off x="0" y="0"/>
          <a:ext cx="4526465" cy="95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Risk</a:t>
          </a:r>
          <a:endParaRPr lang="en-US" sz="6000" kern="1200" dirty="0"/>
        </a:p>
      </dsp:txBody>
      <dsp:txXfrm>
        <a:off x="0" y="0"/>
        <a:ext cx="4526465" cy="956639"/>
      </dsp:txXfrm>
    </dsp:sp>
    <dsp:sp modelId="{10031063-DBFB-46F2-A0B8-CC1F132A4898}">
      <dsp:nvSpPr>
        <dsp:cNvPr id="0" name=""/>
        <dsp:cNvSpPr/>
      </dsp:nvSpPr>
      <dsp:spPr>
        <a:xfrm>
          <a:off x="0" y="1590368"/>
          <a:ext cx="332522" cy="332522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330DF-1FBC-4D5B-81DA-FC93C16D4107}">
      <dsp:nvSpPr>
        <dsp:cNvPr id="0" name=""/>
        <dsp:cNvSpPr/>
      </dsp:nvSpPr>
      <dsp:spPr>
        <a:xfrm>
          <a:off x="345269" y="1585417"/>
          <a:ext cx="4209612" cy="775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Quality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Erroneous data  i.e. name field containing $%&amp;!</a:t>
          </a:r>
          <a:endParaRPr lang="en-US" sz="1600" kern="1200" dirty="0"/>
        </a:p>
      </dsp:txBody>
      <dsp:txXfrm>
        <a:off x="345269" y="1585417"/>
        <a:ext cx="4209612" cy="775110"/>
      </dsp:txXfrm>
    </dsp:sp>
    <dsp:sp modelId="{824FDD0B-8083-4D2D-BA94-E9CC9E37C56A}">
      <dsp:nvSpPr>
        <dsp:cNvPr id="0" name=""/>
        <dsp:cNvSpPr/>
      </dsp:nvSpPr>
      <dsp:spPr>
        <a:xfrm>
          <a:off x="0" y="3011676"/>
          <a:ext cx="332522" cy="332522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6C4EA-17E3-42D3-A37E-AC74CFEC7AA7}">
      <dsp:nvSpPr>
        <dsp:cNvPr id="0" name=""/>
        <dsp:cNvSpPr/>
      </dsp:nvSpPr>
      <dsp:spPr>
        <a:xfrm>
          <a:off x="308645" y="2912298"/>
          <a:ext cx="4209612" cy="775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System Maintenance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Changes in data flow</a:t>
          </a:r>
          <a:endParaRPr lang="en-US" sz="1600" kern="1200" dirty="0"/>
        </a:p>
      </dsp:txBody>
      <dsp:txXfrm>
        <a:off x="308645" y="2912298"/>
        <a:ext cx="4209612" cy="775110"/>
      </dsp:txXfrm>
    </dsp:sp>
    <dsp:sp modelId="{8D2BACD3-F98F-4C82-8BF3-417E1CADE8DA}">
      <dsp:nvSpPr>
        <dsp:cNvPr id="0" name=""/>
        <dsp:cNvSpPr/>
      </dsp:nvSpPr>
      <dsp:spPr>
        <a:xfrm>
          <a:off x="0" y="4262260"/>
          <a:ext cx="332522" cy="332522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45AD9-8BC5-4E18-92BE-3EE9089B9545}">
      <dsp:nvSpPr>
        <dsp:cNvPr id="0" name=""/>
        <dsp:cNvSpPr/>
      </dsp:nvSpPr>
      <dsp:spPr>
        <a:xfrm>
          <a:off x="259898" y="4126314"/>
          <a:ext cx="4209612" cy="775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Product Marketability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Bad turnout from users</a:t>
          </a:r>
          <a:endParaRPr lang="en-US" sz="1600" kern="1200" dirty="0"/>
        </a:p>
      </dsp:txBody>
      <dsp:txXfrm>
        <a:off x="259898" y="4126314"/>
        <a:ext cx="4209612" cy="775110"/>
      </dsp:txXfrm>
    </dsp:sp>
    <dsp:sp modelId="{4CE20285-6E9E-4241-BA9D-B31AF22B5F3A}">
      <dsp:nvSpPr>
        <dsp:cNvPr id="0" name=""/>
        <dsp:cNvSpPr/>
      </dsp:nvSpPr>
      <dsp:spPr>
        <a:xfrm>
          <a:off x="4760772" y="749375"/>
          <a:ext cx="4526465" cy="532525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705F4-6D86-4814-BC52-2FE23EFAFBF0}">
      <dsp:nvSpPr>
        <dsp:cNvPr id="0" name=""/>
        <dsp:cNvSpPr/>
      </dsp:nvSpPr>
      <dsp:spPr>
        <a:xfrm>
          <a:off x="4842133" y="937177"/>
          <a:ext cx="332530" cy="332530"/>
        </a:xfrm>
        <a:prstGeom prst="rect">
          <a:avLst/>
        </a:prstGeom>
        <a:solidFill>
          <a:schemeClr val="accent4">
            <a:alpha val="9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A9941-497B-456A-BFBE-97060569FFF3}">
      <dsp:nvSpPr>
        <dsp:cNvPr id="0" name=""/>
        <dsp:cNvSpPr/>
      </dsp:nvSpPr>
      <dsp:spPr>
        <a:xfrm>
          <a:off x="4756789" y="0"/>
          <a:ext cx="4526465" cy="95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Mitigation</a:t>
          </a:r>
          <a:endParaRPr lang="en-US" sz="4000" kern="1200" dirty="0"/>
        </a:p>
      </dsp:txBody>
      <dsp:txXfrm>
        <a:off x="4756789" y="0"/>
        <a:ext cx="4526465" cy="956639"/>
      </dsp:txXfrm>
    </dsp:sp>
    <dsp:sp modelId="{65BF741F-0212-4797-B231-CBF7F4F72396}">
      <dsp:nvSpPr>
        <dsp:cNvPr id="0" name=""/>
        <dsp:cNvSpPr/>
      </dsp:nvSpPr>
      <dsp:spPr>
        <a:xfrm>
          <a:off x="4692396" y="1578185"/>
          <a:ext cx="332522" cy="332522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55D2B9-2D8A-4166-9455-7A918E5E49EA}">
      <dsp:nvSpPr>
        <dsp:cNvPr id="0" name=""/>
        <dsp:cNvSpPr/>
      </dsp:nvSpPr>
      <dsp:spPr>
        <a:xfrm>
          <a:off x="5077641" y="1461710"/>
          <a:ext cx="4209612" cy="775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Build safeguards in script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Field validations</a:t>
          </a:r>
          <a:endParaRPr lang="en-US" sz="1600" kern="1200" dirty="0"/>
        </a:p>
      </dsp:txBody>
      <dsp:txXfrm>
        <a:off x="5077641" y="1461710"/>
        <a:ext cx="4209612" cy="775110"/>
      </dsp:txXfrm>
    </dsp:sp>
    <dsp:sp modelId="{AB855332-01EC-4820-B08E-05509C6BDC9F}">
      <dsp:nvSpPr>
        <dsp:cNvPr id="0" name=""/>
        <dsp:cNvSpPr/>
      </dsp:nvSpPr>
      <dsp:spPr>
        <a:xfrm>
          <a:off x="4692396" y="3025788"/>
          <a:ext cx="332522" cy="332522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accent4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50BA9-D1BF-471A-A390-911464B0F042}">
      <dsp:nvSpPr>
        <dsp:cNvPr id="0" name=""/>
        <dsp:cNvSpPr/>
      </dsp:nvSpPr>
      <dsp:spPr>
        <a:xfrm>
          <a:off x="5077641" y="2904671"/>
          <a:ext cx="4209612" cy="775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Establish development team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Regular releases</a:t>
          </a:r>
          <a:endParaRPr lang="en-US" sz="1600" kern="1200" dirty="0"/>
        </a:p>
      </dsp:txBody>
      <dsp:txXfrm>
        <a:off x="5077641" y="2904671"/>
        <a:ext cx="4209612" cy="775110"/>
      </dsp:txXfrm>
    </dsp:sp>
    <dsp:sp modelId="{27DCC1D3-7CB3-489C-A798-11D6777BBB59}">
      <dsp:nvSpPr>
        <dsp:cNvPr id="0" name=""/>
        <dsp:cNvSpPr/>
      </dsp:nvSpPr>
      <dsp:spPr>
        <a:xfrm>
          <a:off x="4692396" y="4240257"/>
          <a:ext cx="332522" cy="332522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64AFE-0A88-4817-9EF8-CD57DB9569C0}">
      <dsp:nvSpPr>
        <dsp:cNvPr id="0" name=""/>
        <dsp:cNvSpPr/>
      </dsp:nvSpPr>
      <dsp:spPr>
        <a:xfrm>
          <a:off x="5077641" y="4230838"/>
          <a:ext cx="4209612" cy="775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Incorporate with onboarding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Links on other </a:t>
          </a:r>
          <a:r>
            <a:rPr lang="en-US" sz="1600" kern="1200" dirty="0" err="1" smtClean="0"/>
            <a:t>goto</a:t>
          </a:r>
          <a:r>
            <a:rPr lang="en-US" sz="1600" kern="1200" dirty="0" smtClean="0"/>
            <a:t> sites and intranet home page</a:t>
          </a:r>
          <a:endParaRPr lang="en-US" sz="1600" kern="1200" dirty="0"/>
        </a:p>
      </dsp:txBody>
      <dsp:txXfrm>
        <a:off x="5077641" y="4230838"/>
        <a:ext cx="4209612" cy="7751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4D808-488B-4F83-AD34-79DCB907C3CC}">
      <dsp:nvSpPr>
        <dsp:cNvPr id="0" name=""/>
        <dsp:cNvSpPr/>
      </dsp:nvSpPr>
      <dsp:spPr>
        <a:xfrm>
          <a:off x="8090" y="23506"/>
          <a:ext cx="9104489" cy="1325960"/>
        </a:xfrm>
        <a:prstGeom prst="rightArrow">
          <a:avLst>
            <a:gd name="adj1" fmla="val 50000"/>
            <a:gd name="adj2" fmla="val 50000"/>
          </a:avLst>
        </a:prstGeom>
        <a:solidFill>
          <a:srgbClr val="A4372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10496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Technical</a:t>
          </a:r>
          <a:endParaRPr lang="en-US" sz="2600" kern="1200" dirty="0"/>
        </a:p>
      </dsp:txBody>
      <dsp:txXfrm>
        <a:off x="8090" y="354996"/>
        <a:ext cx="8772999" cy="662980"/>
      </dsp:txXfrm>
    </dsp:sp>
    <dsp:sp modelId="{1236448F-DF24-4ED7-A271-615E461CE20A}">
      <dsp:nvSpPr>
        <dsp:cNvPr id="0" name=""/>
        <dsp:cNvSpPr/>
      </dsp:nvSpPr>
      <dsp:spPr>
        <a:xfrm>
          <a:off x="28504" y="1055885"/>
          <a:ext cx="2836542" cy="25832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A4372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Editing capabilities to reflect organizational changes</a:t>
          </a:r>
          <a:endParaRPr lang="en-US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PDF exporting ability, replacing all current PDFs instantaneously</a:t>
          </a:r>
          <a:endParaRPr lang="en-US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28504" y="1055885"/>
        <a:ext cx="2836542" cy="2583279"/>
      </dsp:txXfrm>
    </dsp:sp>
    <dsp:sp modelId="{F6783290-9EBD-46A9-A68F-DF3F163A4C40}">
      <dsp:nvSpPr>
        <dsp:cNvPr id="0" name=""/>
        <dsp:cNvSpPr/>
      </dsp:nvSpPr>
      <dsp:spPr>
        <a:xfrm>
          <a:off x="2812272" y="465493"/>
          <a:ext cx="6300306" cy="1325960"/>
        </a:xfrm>
        <a:prstGeom prst="rightArrow">
          <a:avLst>
            <a:gd name="adj1" fmla="val 50000"/>
            <a:gd name="adj2" fmla="val 50000"/>
          </a:avLst>
        </a:prstGeom>
        <a:solidFill>
          <a:srgbClr val="C0715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10496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Professional</a:t>
          </a:r>
          <a:endParaRPr lang="en-US" sz="2600" kern="1200" dirty="0"/>
        </a:p>
      </dsp:txBody>
      <dsp:txXfrm>
        <a:off x="2812272" y="796983"/>
        <a:ext cx="5968816" cy="662980"/>
      </dsp:txXfrm>
    </dsp:sp>
    <dsp:sp modelId="{504CD3F6-3D4D-46B0-A976-7333C040C536}">
      <dsp:nvSpPr>
        <dsp:cNvPr id="0" name=""/>
        <dsp:cNvSpPr/>
      </dsp:nvSpPr>
      <dsp:spPr>
        <a:xfrm>
          <a:off x="2824470" y="1475816"/>
          <a:ext cx="2804182" cy="2554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715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Mentorship and networking opportunities</a:t>
          </a:r>
          <a:endParaRPr lang="en-US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</a:t>
          </a:r>
          <a:endParaRPr lang="en-US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Record of roles and projects within the firm</a:t>
          </a:r>
          <a:endParaRPr lang="en-US" sz="2000" kern="1200" dirty="0"/>
        </a:p>
      </dsp:txBody>
      <dsp:txXfrm>
        <a:off x="2824470" y="1475816"/>
        <a:ext cx="2804182" cy="2554288"/>
      </dsp:txXfrm>
    </dsp:sp>
    <dsp:sp modelId="{2C10E28A-23BF-4B7D-AF38-62F802782C60}">
      <dsp:nvSpPr>
        <dsp:cNvPr id="0" name=""/>
        <dsp:cNvSpPr/>
      </dsp:nvSpPr>
      <dsp:spPr>
        <a:xfrm>
          <a:off x="5616455" y="907480"/>
          <a:ext cx="3496123" cy="1325960"/>
        </a:xfrm>
        <a:prstGeom prst="rightArrow">
          <a:avLst>
            <a:gd name="adj1" fmla="val 50000"/>
            <a:gd name="adj2" fmla="val 50000"/>
          </a:avLst>
        </a:prstGeom>
        <a:solidFill>
          <a:srgbClr val="E6B6A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10496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Social	</a:t>
          </a:r>
          <a:endParaRPr lang="en-US" sz="2600" kern="1200" dirty="0"/>
        </a:p>
      </dsp:txBody>
      <dsp:txXfrm>
        <a:off x="5616455" y="1238970"/>
        <a:ext cx="3164633" cy="662980"/>
      </dsp:txXfrm>
    </dsp:sp>
    <dsp:sp modelId="{13CA71DF-03C6-45E4-B5B0-8FCE7EFC768D}">
      <dsp:nvSpPr>
        <dsp:cNvPr id="0" name=""/>
        <dsp:cNvSpPr/>
      </dsp:nvSpPr>
      <dsp:spPr>
        <a:xfrm>
          <a:off x="5624797" y="1929987"/>
          <a:ext cx="2763101" cy="25169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E6B6A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Profile with connection to LinkedIn and Skype</a:t>
          </a:r>
          <a:endParaRPr lang="en-US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More personal details pulled from Jive </a:t>
          </a:r>
          <a:r>
            <a:rPr lang="en-US" sz="2000" kern="1200" dirty="0" smtClean="0"/>
            <a:t>Social (Connections)</a:t>
          </a:r>
          <a:endParaRPr lang="en-US" sz="2000" kern="1200" dirty="0"/>
        </a:p>
      </dsp:txBody>
      <dsp:txXfrm>
        <a:off x="5624797" y="1929987"/>
        <a:ext cx="2763101" cy="25169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4A6D3-A4E2-416E-AE6C-055AD2A6CDC8}">
      <dsp:nvSpPr>
        <dsp:cNvPr id="0" name=""/>
        <dsp:cNvSpPr/>
      </dsp:nvSpPr>
      <dsp:spPr>
        <a:xfrm rot="5400000">
          <a:off x="-257254" y="257404"/>
          <a:ext cx="1715030" cy="1200521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Inception Phase</a:t>
          </a:r>
          <a:endParaRPr lang="en-US" sz="1300" kern="1200" dirty="0"/>
        </a:p>
      </dsp:txBody>
      <dsp:txXfrm rot="-5400000">
        <a:off x="1" y="600411"/>
        <a:ext cx="1200521" cy="514509"/>
      </dsp:txXfrm>
    </dsp:sp>
    <dsp:sp modelId="{76A3498D-29A7-4DA5-88CF-D4C999BAC93F}">
      <dsp:nvSpPr>
        <dsp:cNvPr id="0" name=""/>
        <dsp:cNvSpPr/>
      </dsp:nvSpPr>
      <dsp:spPr>
        <a:xfrm rot="5400000">
          <a:off x="4637894" y="-3437373"/>
          <a:ext cx="1114769" cy="7989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Pinpointed issues faced by the overall business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Researched and discovered tools/sources relating to the project</a:t>
          </a:r>
          <a:endParaRPr lang="en-US" sz="1900" kern="1200" dirty="0"/>
        </a:p>
      </dsp:txBody>
      <dsp:txXfrm rot="-5400000">
        <a:off x="1200522" y="54418"/>
        <a:ext cx="7935096" cy="1005931"/>
      </dsp:txXfrm>
    </dsp:sp>
    <dsp:sp modelId="{83AE4733-4683-433E-BBDD-1D04E8EC66DB}">
      <dsp:nvSpPr>
        <dsp:cNvPr id="0" name=""/>
        <dsp:cNvSpPr/>
      </dsp:nvSpPr>
      <dsp:spPr>
        <a:xfrm rot="5400000">
          <a:off x="-257254" y="1779401"/>
          <a:ext cx="1715030" cy="1200521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Collection Phase</a:t>
          </a:r>
          <a:endParaRPr lang="en-US" sz="1300" kern="1200" dirty="0"/>
        </a:p>
      </dsp:txBody>
      <dsp:txXfrm rot="-5400000">
        <a:off x="1" y="2122408"/>
        <a:ext cx="1200521" cy="514509"/>
      </dsp:txXfrm>
    </dsp:sp>
    <dsp:sp modelId="{D5797FEF-AF2B-4D50-814D-0B99F3A311DE}">
      <dsp:nvSpPr>
        <dsp:cNvPr id="0" name=""/>
        <dsp:cNvSpPr/>
      </dsp:nvSpPr>
      <dsp:spPr>
        <a:xfrm rot="5400000">
          <a:off x="4637894" y="-1915225"/>
          <a:ext cx="1114769" cy="7989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Gained database accesses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Manually retrieved updated organizational charts</a:t>
          </a:r>
          <a:endParaRPr lang="en-US" sz="1900" kern="1200" dirty="0"/>
        </a:p>
      </dsp:txBody>
      <dsp:txXfrm rot="-5400000">
        <a:off x="1200522" y="1576566"/>
        <a:ext cx="7935096" cy="1005931"/>
      </dsp:txXfrm>
    </dsp:sp>
    <dsp:sp modelId="{72684721-BF9E-4771-96CE-90BA4F63B04F}">
      <dsp:nvSpPr>
        <dsp:cNvPr id="0" name=""/>
        <dsp:cNvSpPr/>
      </dsp:nvSpPr>
      <dsp:spPr>
        <a:xfrm rot="5400000">
          <a:off x="-257254" y="3301399"/>
          <a:ext cx="1715030" cy="1200521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Development Phase</a:t>
          </a:r>
          <a:endParaRPr lang="en-US" sz="1300" kern="1200" dirty="0"/>
        </a:p>
      </dsp:txBody>
      <dsp:txXfrm rot="-5400000">
        <a:off x="1" y="3644406"/>
        <a:ext cx="1200521" cy="514509"/>
      </dsp:txXfrm>
    </dsp:sp>
    <dsp:sp modelId="{C09B6618-EC6F-4C6F-AA09-DAFCA03CE7A6}">
      <dsp:nvSpPr>
        <dsp:cNvPr id="0" name=""/>
        <dsp:cNvSpPr/>
      </dsp:nvSpPr>
      <dsp:spPr>
        <a:xfrm rot="5400000">
          <a:off x="4637894" y="-393228"/>
          <a:ext cx="1114769" cy="7989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Gained broad scope of departments and divisions throughout UBS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Streamlined various sources across the company 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HRi</a:t>
          </a:r>
          <a:r>
            <a:rPr lang="en-US" sz="1900" kern="1200" dirty="0" smtClean="0"/>
            <a:t>, Connections, HR Recruiting, </a:t>
          </a:r>
          <a:r>
            <a:rPr lang="en-US" sz="1900" kern="1200" dirty="0" err="1" smtClean="0"/>
            <a:t>Geduld</a:t>
          </a:r>
          <a:r>
            <a:rPr lang="en-US" sz="1900" kern="1200" dirty="0" smtClean="0"/>
            <a:t>, WFP</a:t>
          </a:r>
          <a:endParaRPr lang="en-US" sz="1900" kern="1200" dirty="0"/>
        </a:p>
      </dsp:txBody>
      <dsp:txXfrm rot="-5400000">
        <a:off x="1200522" y="3098563"/>
        <a:ext cx="7935096" cy="1005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8175" y="257175"/>
            <a:ext cx="3544888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>
                <a:latin typeface="Frutiger 55 Roman"/>
              </a:rPr>
              <a:pPr/>
              <a:t>0</a:t>
            </a:fld>
            <a:endParaRPr lang="en-US" altLang="zh-TW" dirty="0">
              <a:latin typeface="Frutiger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3376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>
                <a:latin typeface="Frutiger 55 Roman"/>
              </a:rPr>
              <a:pPr/>
              <a:t>9</a:t>
            </a:fld>
            <a:endParaRPr lang="en-US" altLang="zh-TW" dirty="0">
              <a:latin typeface="Frutiger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795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quality – disconnect of data</a:t>
            </a:r>
            <a:r>
              <a:rPr lang="en-US" baseline="0" dirty="0" smtClean="0"/>
              <a:t> owners and product developers</a:t>
            </a:r>
            <a:endParaRPr lang="en-US" dirty="0" smtClean="0"/>
          </a:p>
          <a:p>
            <a:r>
              <a:rPr lang="en-US" dirty="0" smtClean="0"/>
              <a:t>System integration – integrating</a:t>
            </a:r>
            <a:r>
              <a:rPr lang="en-US" baseline="0" dirty="0" smtClean="0"/>
              <a:t> our product into UBS friendly environment</a:t>
            </a:r>
            <a:endParaRPr lang="en-US" dirty="0" smtClean="0"/>
          </a:p>
          <a:p>
            <a:r>
              <a:rPr lang="en-US" dirty="0" smtClean="0"/>
              <a:t>Product marketability – similar</a:t>
            </a:r>
            <a:r>
              <a:rPr lang="en-US" baseline="0" dirty="0" smtClean="0"/>
              <a:t> systems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Safeguards</a:t>
            </a:r>
            <a:r>
              <a:rPr lang="en-US" baseline="0" dirty="0" smtClean="0"/>
              <a:t> in script – ensure that all data being fed in has proper validations</a:t>
            </a:r>
          </a:p>
          <a:p>
            <a:r>
              <a:rPr lang="en-US" baseline="0" dirty="0" err="1" smtClean="0"/>
              <a:t>Goto</a:t>
            </a:r>
            <a:r>
              <a:rPr lang="en-US" baseline="0" dirty="0" smtClean="0"/>
              <a:t>/link – standard platform in UBS, easiest for users to access</a:t>
            </a:r>
          </a:p>
          <a:p>
            <a:r>
              <a:rPr lang="en-US" baseline="0" dirty="0" smtClean="0"/>
              <a:t>Onboarding – using current </a:t>
            </a:r>
            <a:r>
              <a:rPr lang="en-US" baseline="0" dirty="0" err="1" smtClean="0"/>
              <a:t>goto</a:t>
            </a:r>
            <a:r>
              <a:rPr lang="en-US" baseline="0" dirty="0" smtClean="0"/>
              <a:t> links and incorporate into training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>
                <a:latin typeface="Frutiger 55 Roman"/>
              </a:rPr>
              <a:pPr/>
              <a:t>10</a:t>
            </a:fld>
            <a:endParaRPr lang="en-US" altLang="zh-TW" dirty="0">
              <a:latin typeface="Frutiger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916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>
                <a:latin typeface="Frutiger 55 Roman"/>
              </a:rPr>
              <a:pPr/>
              <a:t>11</a:t>
            </a:fld>
            <a:endParaRPr lang="en-US" altLang="zh-TW" dirty="0">
              <a:latin typeface="Frutiger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3993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>
                <a:latin typeface="Frutiger 55 Roman"/>
              </a:rPr>
              <a:pPr/>
              <a:t>12</a:t>
            </a:fld>
            <a:endParaRPr lang="en-US" altLang="zh-TW" dirty="0">
              <a:latin typeface="Frutiger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9746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>
                <a:latin typeface="Frutiger 55 Roman"/>
              </a:rPr>
              <a:pPr/>
              <a:t>13</a:t>
            </a:fld>
            <a:endParaRPr lang="en-US" altLang="zh-TW" dirty="0">
              <a:latin typeface="Frutiger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5376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more positive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>
                <a:latin typeface="Frutiger 55 Roman"/>
              </a:rPr>
              <a:pPr/>
              <a:t>14</a:t>
            </a:fld>
            <a:endParaRPr lang="en-US" altLang="zh-TW" dirty="0">
              <a:latin typeface="Frutiger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3138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>
                <a:latin typeface="Frutiger 55 Roman"/>
              </a:rPr>
              <a:pPr/>
              <a:t>15</a:t>
            </a:fld>
            <a:endParaRPr lang="en-US" altLang="zh-TW" dirty="0">
              <a:latin typeface="Frutiger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3288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>
                <a:latin typeface="Frutiger 55 Roman"/>
              </a:rPr>
              <a:pPr/>
              <a:t>1</a:t>
            </a:fld>
            <a:endParaRPr lang="en-US" altLang="zh-TW" dirty="0">
              <a:latin typeface="Frutiger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62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>
                <a:latin typeface="Frutiger 55 Roman"/>
              </a:rPr>
              <a:pPr/>
              <a:t>2</a:t>
            </a:fld>
            <a:endParaRPr lang="en-US" altLang="zh-TW" dirty="0">
              <a:latin typeface="Frutiger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8375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department column, replace with responsibilities</a:t>
            </a:r>
          </a:p>
          <a:p>
            <a:r>
              <a:rPr lang="en-US" dirty="0" smtClean="0"/>
              <a:t>Discuss</a:t>
            </a:r>
            <a:r>
              <a:rPr lang="en-US" baseline="0" dirty="0" smtClean="0"/>
              <a:t> layout of team and key businesses we spoke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>
                <a:latin typeface="Frutiger 55 Roman"/>
              </a:rPr>
              <a:pPr/>
              <a:t>3</a:t>
            </a:fld>
            <a:endParaRPr lang="en-US" altLang="zh-TW" dirty="0">
              <a:latin typeface="Frutiger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4080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reasoning</a:t>
            </a:r>
            <a:r>
              <a:rPr lang="en-US" baseline="0" dirty="0" smtClean="0"/>
              <a:t> behind inception of idea</a:t>
            </a:r>
          </a:p>
          <a:p>
            <a:pPr lvl="1"/>
            <a:r>
              <a:rPr lang="en-US" baseline="0" dirty="0" smtClean="0"/>
              <a:t>Stay away from </a:t>
            </a:r>
            <a:r>
              <a:rPr lang="en-US" baseline="0" dirty="0" err="1" smtClean="0"/>
              <a:t>neagtives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talk about positives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>
                <a:latin typeface="Frutiger 55 Roman"/>
              </a:rPr>
              <a:pPr/>
              <a:t>4</a:t>
            </a:fld>
            <a:endParaRPr lang="en-US" altLang="zh-TW" dirty="0">
              <a:latin typeface="Frutiger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4413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>
                <a:latin typeface="Frutiger 55 Roman"/>
              </a:rPr>
              <a:pPr/>
              <a:t>5</a:t>
            </a:fld>
            <a:endParaRPr lang="en-US" altLang="zh-TW" dirty="0">
              <a:latin typeface="Frutiger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8884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>
                <a:latin typeface="Frutiger 55 Roman"/>
              </a:rPr>
              <a:pPr/>
              <a:t>6</a:t>
            </a:fld>
            <a:endParaRPr lang="en-US" altLang="zh-TW" dirty="0">
              <a:latin typeface="Frutiger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3687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Potential to add pdf export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>
                <a:latin typeface="Frutiger 55 Roman"/>
              </a:rPr>
              <a:pPr/>
              <a:t>7</a:t>
            </a:fld>
            <a:endParaRPr lang="en-US" altLang="zh-TW" dirty="0">
              <a:latin typeface="Frutiger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3964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Simplicity – easy to use navigation will keep users satisfied </a:t>
            </a:r>
          </a:p>
          <a:p>
            <a:pPr marL="193675" marR="0" indent="-19367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Frutiger 55 Roman" pitchFamily="34" charset="0"/>
              <a:buChar char="•"/>
              <a:tabLst/>
              <a:defRPr/>
            </a:pPr>
            <a:r>
              <a:rPr lang="en-US" dirty="0" smtClean="0"/>
              <a:t>Efficiency</a:t>
            </a:r>
            <a:r>
              <a:rPr lang="en-US" baseline="0" dirty="0" smtClean="0"/>
              <a:t> – m</a:t>
            </a:r>
            <a:r>
              <a:rPr lang="en-US" dirty="0" smtClean="0"/>
              <a:t>inimal resources after initial implementation, automation process</a:t>
            </a:r>
            <a:r>
              <a:rPr lang="en-US" baseline="0" dirty="0" smtClean="0"/>
              <a:t> </a:t>
            </a:r>
            <a:r>
              <a:rPr lang="en-US" dirty="0" smtClean="0"/>
              <a:t>opens</a:t>
            </a:r>
            <a:r>
              <a:rPr lang="en-US" baseline="0" dirty="0" smtClean="0"/>
              <a:t> up new opportunities for employees who are currently tasked with updating the org charts</a:t>
            </a:r>
            <a:endParaRPr lang="en-US" dirty="0" smtClean="0"/>
          </a:p>
          <a:p>
            <a:r>
              <a:rPr lang="en-US" dirty="0" smtClean="0"/>
              <a:t>Opportunity – standard template to consolidate</a:t>
            </a:r>
            <a:r>
              <a:rPr lang="en-US" baseline="0" dirty="0" smtClean="0"/>
              <a:t> information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>
                <a:latin typeface="Frutiger 55 Roman"/>
              </a:rPr>
              <a:pPr/>
              <a:t>8</a:t>
            </a:fld>
            <a:endParaRPr lang="en-US" altLang="zh-TW" dirty="0">
              <a:latin typeface="Frutiger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8121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1.emf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image" Target="../media/image1.emf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1.emf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1.emf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e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1.emf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20624" y="7059168"/>
            <a:ext cx="3575304" cy="246221"/>
          </a:xfrm>
        </p:spPr>
        <p:txBody>
          <a:bodyPr>
            <a:spAutoFit/>
          </a:bodyPr>
          <a:lstStyle>
            <a:lvl1pPr marL="0" indent="0">
              <a:buNone/>
              <a:defRPr sz="1600">
                <a:latin typeface="Frutiger 55 Roman"/>
              </a:defRPr>
            </a:lvl1pPr>
          </a:lstStyle>
          <a:p>
            <a:pPr lvl="0"/>
            <a:r>
              <a:rPr lang="en-US" dirty="0" smtClean="0"/>
              <a:t>&lt;&lt;COVER PAGE DATE&gt;&gt;</a:t>
            </a:r>
            <a:endParaRPr lang="en-US" dirty="0"/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422159" y="4599432"/>
            <a:ext cx="499978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 smtClean="0"/>
              <a:t>&lt;&lt;Presenter function&gt;&gt;</a:t>
            </a:r>
            <a:endParaRPr lang="en-US" dirty="0"/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20624" y="4352544"/>
            <a:ext cx="4998747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&lt;&lt;Keyline: short headline&gt;&gt;</a:t>
            </a:r>
            <a:endParaRPr lang="en-US" dirty="0"/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7607808" y="742950"/>
            <a:ext cx="1993392" cy="184658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latin typeface="Frutiger 55 Roman"/>
              </a:rPr>
              <a:t>Internal</a:t>
            </a:r>
            <a:endParaRPr lang="en-US" dirty="0">
              <a:latin typeface="Frutiger 55 Roman"/>
            </a:endParaRP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420624" y="3474720"/>
            <a:ext cx="8202168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US" dirty="0" smtClean="0"/>
              <a:t>&lt;&lt;</a:t>
            </a:r>
            <a:r>
              <a:rPr lang="en-US" dirty="0" err="1" smtClean="0"/>
              <a:t>Infoline</a:t>
            </a:r>
            <a:r>
              <a:rPr lang="en-US" dirty="0" smtClean="0"/>
              <a:t>: presentation description&gt;&gt;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566928"/>
            <a:ext cx="1108260" cy="405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5157216" y="4059936"/>
            <a:ext cx="443484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420623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9" name="DOCUMENT ID" hidden="1"/>
          <p:cNvSpPr txBox="1"/>
          <p:nvPr userDrawn="1"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browlau</a:t>
            </a:r>
            <a:r>
              <a:rPr lang="en-US" dirty="0" smtClean="0"/>
              <a:t> [printed: ____] [saved: July 14, 2017 4:11 PM] \\UBSPROD.MSAD.UBS.NET\UserData\BROWLAU\Home\Documents\TheOCPresentationv.02.pptx </a:t>
            </a:r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157216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browlau</a:t>
            </a:r>
            <a:r>
              <a:rPr lang="en-US" dirty="0" smtClean="0"/>
              <a:t> [printed: ____] [saved: July 14, 2017 4:11 PM] \\UBSPROD.MSAD.UBS.NET\UserData\BROWLAU\Home\Documents\TheOCPresentationv.02.pptx </a:t>
            </a: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6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browlau</a:t>
            </a:r>
            <a:r>
              <a:rPr lang="en-US" dirty="0" smtClean="0"/>
              <a:t> [printed: ____] [saved: July 14, 2017 4:11 PM] \\UBSPROD.MSAD.UBS.NET\UserData\BROWLAU\Home\Documents\TheOCPresentationv.02.pptx </a:t>
            </a:r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672998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672998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672998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357530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357530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357530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42062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42062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672998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672998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357530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357530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42062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42062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47" name="DOCUMENT ID" hidden="1"/>
          <p:cNvSpPr txBox="1"/>
          <p:nvPr userDrawn="1"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browlau</a:t>
            </a:r>
            <a:r>
              <a:rPr lang="en-US" dirty="0" smtClean="0"/>
              <a:t> [printed: ____] [saved: July 14, 2017 4:11 PM] \\UBSPROD.MSAD.UBS.NET\UserData\BROWLAU\Home\Documents\TheOCPresentationv.02.pptx </a:t>
            </a:r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19" name="DOCUMENT ID" hidden="1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browlau</a:t>
            </a:r>
            <a:r>
              <a:rPr lang="en-US" dirty="0" smtClean="0"/>
              <a:t> [printed: ____] [saved: July 14, 2017 4:11 PM] \\UBSPROD.MSAD.UBS.NET\UserData\BROWLAU\Home\Documents\TheOCPresentationv.02.pptx </a:t>
            </a: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1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browlau</a:t>
            </a:r>
            <a:r>
              <a:rPr lang="en-US" dirty="0" smtClean="0"/>
              <a:t> [printed: ____] [saved: July 14, 2017 4:11 PM] \\UBSPROD.MSAD.UBS.NET\UserData\BROWLAU\Home\Documents\TheOCPresentationv.02.pptx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Page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19735" y="2432304"/>
            <a:ext cx="9189720" cy="103327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419735" y="2011680"/>
            <a:ext cx="9189720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83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19735" y="1362456"/>
            <a:ext cx="9189720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419735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9733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3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browlau</a:t>
            </a:r>
            <a:r>
              <a:rPr lang="en-US" dirty="0" smtClean="0"/>
              <a:t> [printed: ____] [saved: July 14, 2017 4:11 PM] \\UBSPROD.MSAD.UBS.NET\UserData\BROWLAU\Home\Documents\TheOCPresentationv.02.pptx 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20624" y="1852246"/>
            <a:ext cx="9189720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1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browlau</a:t>
            </a:r>
            <a:r>
              <a:rPr lang="en-US" dirty="0" smtClean="0"/>
              <a:t> [printed: ____] [saved: July 14, 2017 4:11 PM] \\UBSPROD.MSAD.UBS.NET\UserData\BROWLAU\Home\Documents\TheOCPresentationv.02.pptx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2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6670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browlau</a:t>
            </a:r>
            <a:r>
              <a:rPr lang="en-US" dirty="0" smtClean="0"/>
              <a:t> [printed: ____] [saved: July 14, 2017 4:11 PM] \\UBSPROD.MSAD.UBS.NET\UserData\BROWLAU\Home\Documents\TheOCPresentationv.02.pptx </a:t>
            </a: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420624" y="6263642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6233"/>
            <a:ext cx="9189720" cy="4407409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7" name="DOCUMENT ID" hidden="1"/>
          <p:cNvSpPr txBox="1"/>
          <p:nvPr userDrawn="1"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browlau</a:t>
            </a:r>
            <a:r>
              <a:rPr lang="en-US" dirty="0" smtClean="0"/>
              <a:t> [printed: ____] [saved: July 14, 2017 4:11 PM] \\UBSPROD.MSAD.UBS.NET\UserData\BROWLAU\Home\Documents\TheOCPresentationv.02.pptx </a:t>
            </a: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420624" y="6249809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420624" y="4411863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420624" y="4054229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3694180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4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0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browlau</a:t>
            </a:r>
            <a:r>
              <a:rPr lang="en-US" dirty="0" smtClean="0"/>
              <a:t> [printed: ____] [saved: July 14, 2017 4:11 PM] \\UBSPROD.MSAD.UBS.NET\UserData\BROWLAU\Home\Documents\TheOCPresentationv.02.pptx </a:t>
            </a: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5157216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1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browlau</a:t>
            </a:r>
            <a:r>
              <a:rPr lang="en-US" dirty="0" smtClean="0"/>
              <a:t> [printed: ____] [saved: July 14, 2017 4:11 PM] \\UBSPROD.MSAD.UBS.NET\UserData\BROWLAU\Home\Documents\TheOCPresentationv.02.pptx </a:t>
            </a: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672998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672998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357530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4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browlau</a:t>
            </a:r>
            <a:r>
              <a:rPr lang="en-US" dirty="0" smtClean="0"/>
              <a:t> [printed: ____] [saved: July 14, 2017 4:11 PM] \\UBSPROD.MSAD.UBS.NET\UserData\BROWLAU\Home\Documents\TheOCPresentationv.02.pptx </a:t>
            </a:r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420624" y="1856232"/>
            <a:ext cx="9189720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  <p:sldLayoutId id="2147484195" r:id="rId12"/>
    <p:sldLayoutId id="2147484196" r:id="rId13"/>
    <p:sldLayoutId id="2147484197" r:id="rId14"/>
    <p:sldLayoutId id="214748419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3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slideLayout" Target="../slideLayouts/slideLayout4.xml"/><Relationship Id="rId7" Type="http://schemas.openxmlformats.org/officeDocument/2006/relationships/diagramQuickStyle" Target="../diagrams/quickStyle3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notesSlide" Target="../notesSlides/notesSlide11.xml"/><Relationship Id="rId9" Type="http://schemas.microsoft.com/office/2007/relationships/diagramDrawing" Target="../diagrams/drawin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slideLayout" Target="../slideLayouts/slideLayout4.xml"/><Relationship Id="rId7" Type="http://schemas.openxmlformats.org/officeDocument/2006/relationships/diagramQuickStyle" Target="../diagrams/quickStyle4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notesSlide" Target="../notesSlides/notesSlide13.xml"/><Relationship Id="rId9" Type="http://schemas.microsoft.com/office/2007/relationships/diagramDrawing" Target="../diagrams/drawing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slideLayout" Target="../slideLayouts/slideLayout4.xml"/><Relationship Id="rId7" Type="http://schemas.openxmlformats.org/officeDocument/2006/relationships/diagramQuickStyle" Target="../diagrams/quickStyle5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notesSlide" Target="../notesSlides/notesSlide15.xml"/><Relationship Id="rId9" Type="http://schemas.microsoft.com/office/2007/relationships/diagramDrawing" Target="../diagrams/drawing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slide" Target="slide3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157.xml"/><Relationship Id="rId7" Type="http://schemas.openxmlformats.org/officeDocument/2006/relationships/diagramLayout" Target="../diagrams/layout1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diagramData" Target="../diagrams/data1.xml"/><Relationship Id="rId5" Type="http://schemas.openxmlformats.org/officeDocument/2006/relationships/notesSlide" Target="../notesSlides/notesSlide7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4.xml"/><Relationship Id="rId9" Type="http://schemas.openxmlformats.org/officeDocument/2006/relationships/diagramColors" Target="../diagrams/colors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6.png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image" Target="../media/image5.png"/><Relationship Id="rId5" Type="http://schemas.openxmlformats.org/officeDocument/2006/relationships/hyperlink" Target="https://teams.cc.cnet.ubs.net/sites/GTPworld/Site%20HTML/Intern%20Challenge%201/" TargetMode="Externa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9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ey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30" y="4345749"/>
            <a:ext cx="2788926" cy="3023622"/>
          </a:xfrm>
          <a:prstGeom prst="rect">
            <a:avLst/>
          </a:prstGeom>
        </p:spPr>
      </p:pic>
      <p:sp>
        <p:nvSpPr>
          <p:cNvPr id="6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July 19, 2017</a:t>
            </a:r>
            <a:endParaRPr lang="en-US" dirty="0"/>
          </a:p>
        </p:txBody>
      </p:sp>
      <p:sp>
        <p:nvSpPr>
          <p:cNvPr id="5" name="PRESENTATION PRESENTER FUNCTION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415079" y="4888347"/>
            <a:ext cx="4999789" cy="274320"/>
          </a:xfrm>
        </p:spPr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The Intern Challenge – Summer 2017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PRESENTATION PRESENTER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420623" y="4352545"/>
            <a:ext cx="5302843" cy="4790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(Justin) Hyobin You, Preston Ragonese,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Lauren Brown, Mohammed Miah, &amp; Vincent Ding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The O.C.</a:t>
            </a:r>
            <a:endParaRPr lang="en-US" dirty="0"/>
          </a:p>
        </p:txBody>
      </p:sp>
      <p:sp>
        <p:nvSpPr>
          <p:cNvPr id="7" name="PRESENTATION INFOLINE"/>
          <p:cNvSpPr>
            <a:spLocks noGrp="1"/>
          </p:cNvSpPr>
          <p:nvPr>
            <p:ph type="body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dirty="0" smtClean="0"/>
              <a:t>Navi: A Company-Wide Organizational Chart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30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sp>
        <p:nvSpPr>
          <p:cNvPr id="3" name="PAGE HEADING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Frutiger 45 Light"/>
              </a:rPr>
              <a:t>Section 3	</a:t>
            </a:r>
            <a:endParaRPr lang="en-US" dirty="0">
              <a:latin typeface="Frutiger 45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735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graphicFrame>
        <p:nvGraphicFramePr>
          <p:cNvPr id="37" name="Diagram 36"/>
          <p:cNvGraphicFramePr/>
          <p:nvPr>
            <p:extLst>
              <p:ext uri="{D42A27DB-BD31-4B8C-83A1-F6EECF244321}">
                <p14:modId xmlns:p14="http://schemas.microsoft.com/office/powerpoint/2010/main" val="2006685925"/>
              </p:ext>
            </p:extLst>
          </p:nvPr>
        </p:nvGraphicFramePr>
        <p:xfrm>
          <a:off x="385572" y="1289591"/>
          <a:ext cx="9287256" cy="5388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9168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NUMBER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Section 4</a:t>
            </a:r>
            <a:endParaRPr lang="en-US" dirty="0"/>
          </a:p>
        </p:txBody>
      </p:sp>
      <p:sp>
        <p:nvSpPr>
          <p:cNvPr id="5" name="DIVIDER TITLE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Future Deliverables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053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Future Deliverables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2636493"/>
              </p:ext>
            </p:extLst>
          </p:nvPr>
        </p:nvGraphicFramePr>
        <p:xfrm>
          <a:off x="471197" y="1559278"/>
          <a:ext cx="9104489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77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8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Section 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862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916561"/>
              </p:ext>
            </p:extLst>
          </p:nvPr>
        </p:nvGraphicFramePr>
        <p:xfrm>
          <a:off x="434182" y="1392238"/>
          <a:ext cx="9190037" cy="4759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95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613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OC 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" name="TOC BODY"/>
          <p:cNvSpPr/>
          <p:nvPr>
            <p:custDataLst>
              <p:tags r:id="rId3"/>
            </p:custDataLst>
          </p:nvPr>
        </p:nvSpPr>
        <p:spPr>
          <a:xfrm>
            <a:off x="419735" y="1362456"/>
            <a:ext cx="9189720" cy="249299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rgbClr val="7B7D8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450023" indent="-1450023" eaLnBrk="1" fontAlgn="auto" hangingPunct="1">
              <a:spcBef>
                <a:spcPts val="0"/>
              </a:spcBef>
              <a:spcAft>
                <a:spcPts val="0"/>
              </a:spcAft>
              <a:tabLst>
                <a:tab pos="9180576" algn="r"/>
              </a:tabLst>
              <a:defRPr/>
            </a:pPr>
            <a:r>
              <a:rPr lang="en-US" dirty="0" smtClean="0">
                <a:solidFill>
                  <a:srgbClr val="000000"/>
                </a:solidFill>
              </a:rPr>
              <a:t>Section </a:t>
            </a:r>
            <a:r>
              <a:rPr lang="en-US" dirty="0">
                <a:solidFill>
                  <a:srgbClr val="000000"/>
                </a:solidFill>
              </a:rPr>
              <a:t>1	</a:t>
            </a:r>
            <a:r>
              <a:rPr lang="en-US" b="1" dirty="0">
                <a:solidFill>
                  <a:srgbClr val="000000"/>
                </a:solidFill>
              </a:rPr>
              <a:t>Project Logistics </a:t>
            </a:r>
            <a:r>
              <a:rPr lang="en-US" u="sng" dirty="0">
                <a:solidFill>
                  <a:srgbClr val="7B7D80"/>
                </a:solidFill>
              </a:rPr>
              <a:t>	</a:t>
            </a:r>
            <a:r>
              <a:rPr lang="en-US" u="sng" kern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6" action="ppaction://hlinksldjump"/>
              </a:rPr>
              <a:t>2</a:t>
            </a:r>
          </a:p>
          <a:p>
            <a:pPr marL="1450023" indent="-1450023" eaLnBrk="1" fontAlgn="auto" hangingPunct="1">
              <a:spcBef>
                <a:spcPts val="0"/>
              </a:spcBef>
              <a:spcAft>
                <a:spcPts val="0"/>
              </a:spcAft>
              <a:tabLst>
                <a:tab pos="9180576" algn="r"/>
              </a:tabLst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 marL="1450023" indent="-1450023" eaLnBrk="1" fontAlgn="auto" hangingPunct="1">
              <a:spcBef>
                <a:spcPts val="0"/>
              </a:spcBef>
              <a:spcAft>
                <a:spcPts val="0"/>
              </a:spcAft>
              <a:tabLst>
                <a:tab pos="9180576" algn="r"/>
              </a:tabLst>
              <a:defRPr/>
            </a:pPr>
            <a:r>
              <a:rPr lang="en-US" dirty="0" smtClean="0">
                <a:solidFill>
                  <a:srgbClr val="000000"/>
                </a:solidFill>
              </a:rPr>
              <a:t>Section 2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0000"/>
                </a:solidFill>
              </a:rPr>
              <a:t>Current System vs. New System </a:t>
            </a:r>
            <a:r>
              <a:rPr lang="en-US" u="sng" dirty="0">
                <a:solidFill>
                  <a:srgbClr val="7B7D80"/>
                </a:solidFill>
              </a:rPr>
              <a:t>	</a:t>
            </a:r>
            <a:r>
              <a:rPr lang="en-US" u="sng" kern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6" action="ppaction://hlinksldjump"/>
              </a:rPr>
              <a:t>5</a:t>
            </a:r>
            <a:endParaRPr lang="en-US" u="sng" kern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hlinkClick r:id="rId6" action="ppaction://hlinksldjump"/>
            </a:endParaRPr>
          </a:p>
          <a:p>
            <a:pPr marL="1450023" indent="-1450023" eaLnBrk="1" fontAlgn="auto" hangingPunct="1">
              <a:spcBef>
                <a:spcPts val="0"/>
              </a:spcBef>
              <a:spcAft>
                <a:spcPts val="0"/>
              </a:spcAft>
              <a:tabLst>
                <a:tab pos="9180576" algn="r"/>
              </a:tabLst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 marL="1450023" indent="-1450023" eaLnBrk="1" fontAlgn="auto" hangingPunct="1">
              <a:spcBef>
                <a:spcPts val="0"/>
              </a:spcBef>
              <a:spcAft>
                <a:spcPts val="0"/>
              </a:spcAft>
              <a:tabLst>
                <a:tab pos="9180576" algn="r"/>
              </a:tabLst>
              <a:defRPr/>
            </a:pPr>
            <a:r>
              <a:rPr lang="en-US" dirty="0" smtClean="0">
                <a:solidFill>
                  <a:srgbClr val="000000"/>
                </a:solidFill>
              </a:rPr>
              <a:t>Section 3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0000"/>
                </a:solidFill>
              </a:rPr>
              <a:t>Risk Analysis </a:t>
            </a:r>
            <a:r>
              <a:rPr lang="en-US" u="sng" dirty="0">
                <a:solidFill>
                  <a:srgbClr val="7B7D80"/>
                </a:solidFill>
              </a:rPr>
              <a:t>	</a:t>
            </a:r>
            <a:r>
              <a:rPr lang="en-US" u="sng" kern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6" action="ppaction://hlinksldjump"/>
              </a:rPr>
              <a:t>9</a:t>
            </a:r>
          </a:p>
          <a:p>
            <a:pPr marL="1450023" indent="-1450023" eaLnBrk="1" fontAlgn="auto" hangingPunct="1">
              <a:spcBef>
                <a:spcPts val="0"/>
              </a:spcBef>
              <a:spcAft>
                <a:spcPts val="0"/>
              </a:spcAft>
              <a:tabLst>
                <a:tab pos="9180576" algn="r"/>
              </a:tabLst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 marL="1450023" indent="-1450023" eaLnBrk="1" fontAlgn="auto" hangingPunct="1">
              <a:spcBef>
                <a:spcPts val="0"/>
              </a:spcBef>
              <a:spcAft>
                <a:spcPts val="0"/>
              </a:spcAft>
              <a:tabLst>
                <a:tab pos="9180576" algn="r"/>
              </a:tabLst>
              <a:defRPr/>
            </a:pPr>
            <a:r>
              <a:rPr lang="en-US" dirty="0" smtClean="0">
                <a:solidFill>
                  <a:srgbClr val="000000"/>
                </a:solidFill>
              </a:rPr>
              <a:t>Section 4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0000"/>
                </a:solidFill>
              </a:rPr>
              <a:t>Future Deliverables</a:t>
            </a:r>
            <a:r>
              <a:rPr lang="en-US" u="sng" dirty="0" smtClean="0">
                <a:solidFill>
                  <a:srgbClr val="7B7D80"/>
                </a:solidFill>
              </a:rPr>
              <a:t>	</a:t>
            </a:r>
            <a:r>
              <a:rPr lang="en-US" u="sng" kern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6" action="ppaction://hlinksldjump"/>
              </a:rPr>
              <a:t>11</a:t>
            </a:r>
            <a:endParaRPr lang="en-US" u="sng" kern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hlinkClick r:id="rId6" action="ppaction://hlinksldjump"/>
            </a:endParaRPr>
          </a:p>
          <a:p>
            <a:pPr marL="1450023" indent="-1450023" eaLnBrk="1" fontAlgn="auto" hangingPunct="1">
              <a:spcBef>
                <a:spcPts val="0"/>
              </a:spcBef>
              <a:spcAft>
                <a:spcPts val="0"/>
              </a:spcAft>
              <a:tabLst>
                <a:tab pos="9180576" algn="r"/>
              </a:tabLst>
              <a:defRPr/>
            </a:pPr>
            <a:endParaRPr lang="en-US" i="1" u="sng" kern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hlinkClick r:id="rId6" action="ppaction://hlinksldjump"/>
            </a:endParaRPr>
          </a:p>
          <a:p>
            <a:pPr marL="1450023" indent="-1450023" eaLnBrk="1" fontAlgn="auto" hangingPunct="1">
              <a:spcBef>
                <a:spcPts val="0"/>
              </a:spcBef>
              <a:spcAft>
                <a:spcPts val="0"/>
              </a:spcAft>
              <a:tabLst>
                <a:tab pos="9180576" algn="r"/>
              </a:tabLst>
              <a:defRPr/>
            </a:pPr>
            <a:r>
              <a:rPr lang="en-US" dirty="0">
                <a:solidFill>
                  <a:srgbClr val="000000"/>
                </a:solidFill>
              </a:rPr>
              <a:t>Section </a:t>
            </a:r>
            <a:r>
              <a:rPr lang="en-US" dirty="0" smtClean="0">
                <a:solidFill>
                  <a:srgbClr val="000000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0000"/>
                </a:solidFill>
              </a:rPr>
              <a:t>Lessons Learned</a:t>
            </a:r>
            <a:r>
              <a:rPr lang="en-US" u="sng" dirty="0">
                <a:solidFill>
                  <a:srgbClr val="7B7D80"/>
                </a:solidFill>
              </a:rPr>
              <a:t>	</a:t>
            </a:r>
            <a:r>
              <a:rPr lang="en-US" u="sng" kern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6" action="ppaction://hlinksldjump"/>
              </a:rPr>
              <a:t>13</a:t>
            </a:r>
            <a:endParaRPr lang="en-US" u="sng" kern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hlinkClick r:id="rId6" action="ppaction://hlinksldjump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898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Project Logistics</a:t>
            </a:r>
            <a:endParaRPr lang="en-US" dirty="0"/>
          </a:p>
        </p:txBody>
      </p:sp>
      <p:sp>
        <p:nvSpPr>
          <p:cNvPr id="13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Section 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39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334158"/>
              </p:ext>
            </p:extLst>
          </p:nvPr>
        </p:nvGraphicFramePr>
        <p:xfrm>
          <a:off x="372033" y="1777941"/>
          <a:ext cx="9286902" cy="279722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50166"/>
                <a:gridCol w="2617445"/>
                <a:gridCol w="43192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Role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Responsibilities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5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Vincent Ding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Project 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055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Planning</a:t>
                      </a:r>
                      <a:r>
                        <a:rPr lang="en-US" sz="1800" baseline="0" dirty="0" smtClean="0"/>
                        <a:t> and Execution</a:t>
                      </a:r>
                      <a:endParaRPr lang="en-US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Mohammed Miah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055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Business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Analyst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055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HR</a:t>
                      </a:r>
                      <a:r>
                        <a:rPr lang="en-US" sz="1800" baseline="0" dirty="0" smtClean="0"/>
                        <a:t> Recruiting Job Board Data Access</a:t>
                      </a:r>
                      <a:endParaRPr lang="en-US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(Justin)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Hyobin You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Software Developer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055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GEDULD, WFP,</a:t>
                      </a:r>
                      <a:r>
                        <a:rPr lang="en-US" sz="1800" baseline="0" dirty="0" smtClean="0"/>
                        <a:t> technical design, </a:t>
                      </a:r>
                      <a:r>
                        <a:rPr lang="en-US" sz="1800" dirty="0" smtClean="0"/>
                        <a:t>web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dev</a:t>
                      </a:r>
                      <a:r>
                        <a:rPr lang="en-US" sz="1800" baseline="0" dirty="0" smtClean="0"/>
                        <a:t>, software </a:t>
                      </a:r>
                      <a:r>
                        <a:rPr lang="en-US" sz="1800" baseline="0" dirty="0" err="1" smtClean="0"/>
                        <a:t>dev</a:t>
                      </a:r>
                      <a:r>
                        <a:rPr lang="en-US" sz="1800" dirty="0" smtClean="0"/>
                        <a:t>, System Testing</a:t>
                      </a:r>
                      <a:r>
                        <a:rPr lang="en-US" sz="1800" baseline="0" dirty="0" smtClean="0"/>
                        <a:t>, UAT </a:t>
                      </a:r>
                      <a:endParaRPr lang="en-US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Lauren Brown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Business</a:t>
                      </a:r>
                      <a:r>
                        <a:rPr lang="en-US" sz="1800" baseline="0" dirty="0" smtClean="0"/>
                        <a:t> Analyst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HRi</a:t>
                      </a:r>
                      <a:r>
                        <a:rPr lang="en-US" sz="1800" baseline="0" dirty="0" smtClean="0"/>
                        <a:t> Data Access, Requirement and Scope Check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Preston </a:t>
                      </a:r>
                      <a:r>
                        <a:rPr lang="en-US" sz="1800" dirty="0" err="1" smtClean="0"/>
                        <a:t>Ragonese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Business Analyst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055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UBS Connections Data Access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O.C. Team</a:t>
            </a:r>
            <a:endParaRPr lang="en-US" dirty="0"/>
          </a:p>
        </p:txBody>
      </p:sp>
      <p:sp>
        <p:nvSpPr>
          <p:cNvPr id="2" name="TextBox 1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US" sz="2000" kern="0" dirty="0">
                <a:solidFill>
                  <a:srgbClr val="464749"/>
                </a:solidFill>
                <a:latin typeface="UBSHeadline"/>
              </a:rPr>
              <a:t>Team Description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27522" y="4946145"/>
            <a:ext cx="2684083" cy="1838769"/>
          </a:xfrm>
          <a:prstGeom prst="rect">
            <a:avLst/>
          </a:prstGeom>
          <a:solidFill>
            <a:schemeClr val="bg1"/>
          </a:solidFill>
          <a:ln w="19050">
            <a:solidFill>
              <a:srgbClr val="A4372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8155" y="5060043"/>
            <a:ext cx="2684082" cy="58650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/>
              <a:t>SMEs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727521" y="5459957"/>
            <a:ext cx="2684083" cy="0"/>
          </a:xfrm>
          <a:prstGeom prst="line">
            <a:avLst/>
          </a:prstGeom>
          <a:ln w="19050">
            <a:solidFill>
              <a:srgbClr val="A437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06839" y="5571424"/>
            <a:ext cx="2525446" cy="12134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/>
              <a:t>Dominic </a:t>
            </a:r>
            <a:r>
              <a:rPr lang="en-US" dirty="0" err="1" smtClean="0"/>
              <a:t>Cerchio</a:t>
            </a:r>
            <a:r>
              <a:rPr lang="en-US" dirty="0" smtClean="0"/>
              <a:t> (AO)</a:t>
            </a:r>
          </a:p>
          <a:p>
            <a:pPr algn="ctr"/>
            <a:r>
              <a:rPr lang="en-US" dirty="0" smtClean="0"/>
              <a:t>SteFan PremDas (AD)</a:t>
            </a:r>
          </a:p>
          <a:p>
            <a:pPr algn="ctr"/>
            <a:r>
              <a:rPr lang="en-US" dirty="0" err="1"/>
              <a:t>Radoslaw</a:t>
            </a:r>
            <a:r>
              <a:rPr lang="en-US" dirty="0"/>
              <a:t> </a:t>
            </a:r>
            <a:r>
              <a:rPr lang="en-US" dirty="0" err="1" smtClean="0"/>
              <a:t>Czyrnek</a:t>
            </a:r>
            <a:r>
              <a:rPr lang="en-US" dirty="0" smtClean="0"/>
              <a:t> (DI)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Current System vs. New System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961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Current System</a:t>
            </a:r>
            <a:endParaRPr lang="en-US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t="10337" r="-1096" b="4779"/>
          <a:stretch/>
        </p:blipFill>
        <p:spPr bwMode="auto">
          <a:xfrm>
            <a:off x="386442" y="4081086"/>
            <a:ext cx="4917060" cy="26411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6" b="14087"/>
          <a:stretch/>
        </p:blipFill>
        <p:spPr bwMode="auto">
          <a:xfrm>
            <a:off x="374250" y="1273517"/>
            <a:ext cx="4927976" cy="264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538540" y="1561884"/>
            <a:ext cx="4140162" cy="441937"/>
          </a:xfrm>
          <a:prstGeom prst="rect">
            <a:avLst/>
          </a:prstGeom>
          <a:solidFill>
            <a:srgbClr val="E0D5BD"/>
          </a:solidFill>
          <a:ln w="19050">
            <a:solidFill>
              <a:srgbClr val="E0D5BD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04453" y="1515730"/>
            <a:ext cx="4383461" cy="55281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0" tIns="55880" rIns="83820" bIns="55880" numCol="1" spcCol="1270" anchor="ctr" anchorCtr="0">
            <a:noAutofit/>
          </a:bodyPr>
          <a:lstStyle/>
          <a:p>
            <a:pPr lvl="0" algn="l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spc="0" dirty="0" smtClean="0">
                <a:latin typeface="Frutiger 45 Light" panose="020B0603020202020204" pitchFamily="34" charset="0"/>
                <a:ea typeface="+mn-ea"/>
                <a:cs typeface="+mn-cs"/>
              </a:rPr>
              <a:t>Potential Improvements:</a:t>
            </a:r>
            <a:endParaRPr lang="en-US" sz="2400" kern="1200" spc="0" dirty="0">
              <a:latin typeface="Frutiger 45 Light" panose="020B0603020202020204" pitchFamily="34" charset="0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22781" y="334645"/>
            <a:ext cx="4617090" cy="2389349"/>
            <a:chOff x="2763408" y="1817791"/>
            <a:chExt cx="5195602" cy="3343738"/>
          </a:xfrm>
        </p:grpSpPr>
        <p:sp>
          <p:nvSpPr>
            <p:cNvPr id="27" name="Rectangle 26"/>
            <p:cNvSpPr/>
            <p:nvPr/>
          </p:nvSpPr>
          <p:spPr>
            <a:xfrm>
              <a:off x="2763408" y="1817791"/>
              <a:ext cx="4888934" cy="900192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3070076" y="4261337"/>
              <a:ext cx="4888934" cy="9001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170688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Frutiger 45 Light" panose="020B0603020202020204" pitchFamily="34" charset="0"/>
                  <a:ea typeface="+mn-ea"/>
                  <a:cs typeface="+mn-cs"/>
                </a:rPr>
                <a:t>One universal location</a:t>
              </a:r>
              <a:endParaRPr lang="en-US" sz="2000" kern="1200" dirty="0">
                <a:latin typeface="Frutiger 45 Light" panose="020B0603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5916852" y="2669527"/>
            <a:ext cx="3720044" cy="64325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70688" rIns="170688" bIns="170688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>
                <a:latin typeface="Frutiger 45 Light" panose="020B0603020202020204" pitchFamily="34" charset="0"/>
                <a:ea typeface="+mn-ea"/>
                <a:cs typeface="+mn-cs"/>
              </a:rPr>
              <a:t>Easier maintenance</a:t>
            </a:r>
            <a:endParaRPr lang="en-US" sz="2000" kern="1200" dirty="0">
              <a:latin typeface="Frutiger 45 Light" panose="020B0603020202020204" pitchFamily="34" charset="0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426441" y="3264014"/>
            <a:ext cx="4856634" cy="702893"/>
            <a:chOff x="2763408" y="3534715"/>
            <a:chExt cx="5465158" cy="983653"/>
          </a:xfrm>
        </p:grpSpPr>
        <p:sp>
          <p:nvSpPr>
            <p:cNvPr id="23" name="Rectangle 22"/>
            <p:cNvSpPr/>
            <p:nvPr/>
          </p:nvSpPr>
          <p:spPr>
            <a:xfrm>
              <a:off x="2763408" y="3618176"/>
              <a:ext cx="4888934" cy="900192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3339632" y="3534715"/>
              <a:ext cx="4888934" cy="9001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170688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Frutiger 45 Light" panose="020B0603020202020204" pitchFamily="34" charset="0"/>
                  <a:ea typeface="+mn-ea"/>
                  <a:cs typeface="+mn-cs"/>
                </a:rPr>
                <a:t>Interactive</a:t>
              </a:r>
              <a:endParaRPr lang="en-US" sz="2400" kern="1200" dirty="0" smtClean="0">
                <a:latin typeface="Frutiger 45 Light" panose="020B0603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38633" y="3875197"/>
            <a:ext cx="4844443" cy="710578"/>
            <a:chOff x="2763408" y="4424153"/>
            <a:chExt cx="5451439" cy="994408"/>
          </a:xfrm>
        </p:grpSpPr>
        <p:sp>
          <p:nvSpPr>
            <p:cNvPr id="21" name="Rectangle 20"/>
            <p:cNvSpPr/>
            <p:nvPr/>
          </p:nvSpPr>
          <p:spPr>
            <a:xfrm>
              <a:off x="2763408" y="4518369"/>
              <a:ext cx="4888934" cy="900192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3325913" y="4424153"/>
              <a:ext cx="4888934" cy="9001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170688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latin typeface="Frutiger 45 Light" panose="020B0603020202020204" pitchFamily="34" charset="0"/>
                </a:rPr>
                <a:t>S</a:t>
              </a:r>
              <a:r>
                <a:rPr lang="en-US" sz="2000" kern="1200" dirty="0" smtClean="0">
                  <a:latin typeface="Frutiger 45 Light" panose="020B0603020202020204" pitchFamily="34" charset="0"/>
                </a:rPr>
                <a:t>earch and filter </a:t>
              </a:r>
              <a:r>
                <a:rPr lang="en-US" sz="2000" dirty="0" smtClean="0">
                  <a:latin typeface="Frutiger 45 Light" panose="020B0603020202020204" pitchFamily="34" charset="0"/>
                </a:rPr>
                <a:t>f</a:t>
              </a:r>
              <a:r>
                <a:rPr lang="en-US" sz="2000" kern="1200" dirty="0" smtClean="0">
                  <a:latin typeface="Frutiger 45 Light" panose="020B0603020202020204" pitchFamily="34" charset="0"/>
                </a:rPr>
                <a:t>unction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14418" y="4447801"/>
            <a:ext cx="4966359" cy="781232"/>
            <a:chOff x="2763408" y="4325278"/>
            <a:chExt cx="5588636" cy="1093283"/>
          </a:xfrm>
        </p:grpSpPr>
        <p:sp>
          <p:nvSpPr>
            <p:cNvPr id="33" name="Rectangle 32"/>
            <p:cNvSpPr/>
            <p:nvPr/>
          </p:nvSpPr>
          <p:spPr>
            <a:xfrm>
              <a:off x="2763408" y="4518369"/>
              <a:ext cx="4888934" cy="900192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3463110" y="4325278"/>
              <a:ext cx="4888934" cy="9001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170688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atin typeface="Frutiger 45 Light" panose="020B0603020202020204" pitchFamily="34" charset="0"/>
                </a:rPr>
                <a:t>Detailed</a:t>
              </a:r>
              <a:r>
                <a:rPr lang="en-US" sz="2400" dirty="0" smtClean="0">
                  <a:latin typeface="Frutiger 45 Light" panose="020B0603020202020204" pitchFamily="34" charset="0"/>
                </a:rPr>
                <a:t> </a:t>
              </a:r>
              <a:r>
                <a:rPr lang="en-US" sz="2000" dirty="0" smtClean="0">
                  <a:latin typeface="Frutiger 45 Light" panose="020B0603020202020204" pitchFamily="34" charset="0"/>
                </a:rPr>
                <a:t>profile</a:t>
              </a:r>
              <a:endParaRPr lang="en-US" sz="2400" kern="1200" dirty="0" smtClean="0">
                <a:latin typeface="Frutiger 45 Light" panose="020B0603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5622781" y="2292096"/>
            <a:ext cx="272522" cy="280243"/>
          </a:xfrm>
          <a:prstGeom prst="ellipse">
            <a:avLst/>
          </a:prstGeom>
          <a:solidFill>
            <a:srgbClr val="4D3C2F"/>
          </a:solidFill>
          <a:ln w="19050">
            <a:solidFill>
              <a:srgbClr val="4D3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622781" y="2851032"/>
            <a:ext cx="272522" cy="280243"/>
          </a:xfrm>
          <a:prstGeom prst="ellipse">
            <a:avLst/>
          </a:prstGeom>
          <a:solidFill>
            <a:srgbClr val="7B6B59"/>
          </a:solidFill>
          <a:ln w="19050">
            <a:solidFill>
              <a:srgbClr val="7B6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622781" y="3445519"/>
            <a:ext cx="272522" cy="280243"/>
          </a:xfrm>
          <a:prstGeom prst="ellipse">
            <a:avLst/>
          </a:prstGeom>
          <a:solidFill>
            <a:srgbClr val="B9B2A3"/>
          </a:solidFill>
          <a:ln w="19050">
            <a:solidFill>
              <a:srgbClr val="B9B2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34973" y="4056702"/>
            <a:ext cx="272522" cy="280243"/>
          </a:xfrm>
          <a:prstGeom prst="ellipse">
            <a:avLst/>
          </a:prstGeom>
          <a:solidFill>
            <a:srgbClr val="CFBD9B"/>
          </a:solidFill>
          <a:ln w="19050">
            <a:solidFill>
              <a:srgbClr val="CFB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634973" y="4629306"/>
            <a:ext cx="272522" cy="280243"/>
          </a:xfrm>
          <a:prstGeom prst="ellipse">
            <a:avLst/>
          </a:prstGeom>
          <a:solidFill>
            <a:srgbClr val="E0D5BD"/>
          </a:solidFill>
          <a:ln w="19050">
            <a:solidFill>
              <a:srgbClr val="E0D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7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US" sz="2000" kern="0" dirty="0" smtClean="0">
                <a:solidFill>
                  <a:srgbClr val="FF0000"/>
                </a:solidFill>
                <a:latin typeface="UBSHeadline"/>
              </a:rPr>
              <a:t>July 5</a:t>
            </a:r>
            <a:r>
              <a:rPr lang="en-US" sz="2000" kern="0" baseline="30000" dirty="0" smtClean="0">
                <a:solidFill>
                  <a:srgbClr val="FF0000"/>
                </a:solidFill>
                <a:latin typeface="UBSHeadline"/>
              </a:rPr>
              <a:t>th</a:t>
            </a:r>
            <a:r>
              <a:rPr lang="en-US" sz="2000" kern="0" dirty="0" smtClean="0">
                <a:solidFill>
                  <a:srgbClr val="FF0000"/>
                </a:solidFill>
                <a:latin typeface="UBSHeadline"/>
              </a:rPr>
              <a:t>  –  July 19</a:t>
            </a:r>
            <a:r>
              <a:rPr lang="en-US" sz="2000" kern="0" baseline="30000" dirty="0" smtClean="0">
                <a:solidFill>
                  <a:srgbClr val="FF0000"/>
                </a:solidFill>
                <a:latin typeface="UBSHeadline"/>
              </a:rPr>
              <a:t>th</a:t>
            </a:r>
            <a:r>
              <a:rPr lang="en-US" sz="2000" kern="0" dirty="0" smtClean="0">
                <a:solidFill>
                  <a:srgbClr val="FF0000"/>
                </a:solidFill>
                <a:latin typeface="UBSHeadline"/>
              </a:rPr>
              <a:t> </a:t>
            </a:r>
            <a:endParaRPr lang="en-US" sz="2000" kern="0" dirty="0">
              <a:solidFill>
                <a:srgbClr val="FF0000"/>
              </a:solidFill>
              <a:latin typeface="UBSHeadline"/>
            </a:endParaRPr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886399"/>
              </p:ext>
            </p:extLst>
          </p:nvPr>
        </p:nvGraphicFramePr>
        <p:xfrm>
          <a:off x="420624" y="1576818"/>
          <a:ext cx="9190037" cy="4408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26339" y="5298557"/>
            <a:ext cx="2256072" cy="988828"/>
          </a:xfrm>
          <a:prstGeom prst="rect">
            <a:avLst/>
          </a:prstGeom>
          <a:ln w="19050">
            <a:solidFill>
              <a:srgbClr val="7B7D8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latin typeface="Frutiger 45 Light" panose="020B0603020202020204" pitchFamily="34" charset="0"/>
              </a:rPr>
              <a:t>Deciphering all issues present from employee feedback</a:t>
            </a:r>
          </a:p>
        </p:txBody>
      </p:sp>
      <p:cxnSp>
        <p:nvCxnSpPr>
          <p:cNvPr id="9" name="Elbow Connector 8"/>
          <p:cNvCxnSpPr/>
          <p:nvPr/>
        </p:nvCxnSpPr>
        <p:spPr>
          <a:xfrm rot="5400000">
            <a:off x="992374" y="4536556"/>
            <a:ext cx="971107" cy="552894"/>
          </a:xfrm>
          <a:prstGeom prst="bentConnector3">
            <a:avLst/>
          </a:prstGeom>
          <a:ln w="19050">
            <a:solidFill>
              <a:srgbClr val="7B7D8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99121" y="1546578"/>
            <a:ext cx="2821465" cy="1122192"/>
          </a:xfrm>
          <a:prstGeom prst="rect">
            <a:avLst/>
          </a:prstGeom>
          <a:ln w="19050">
            <a:solidFill>
              <a:srgbClr val="7B7D8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960"/>
              </a:spcBef>
            </a:pPr>
            <a:r>
              <a:rPr lang="en-US" sz="1600" dirty="0" smtClean="0">
                <a:latin typeface="Frutiger 45 Light" panose="020B0603020202020204" pitchFamily="34" charset="0"/>
              </a:rPr>
              <a:t>Gathering </a:t>
            </a:r>
            <a:r>
              <a:rPr lang="en-US" sz="1600" dirty="0">
                <a:latin typeface="Frutiger 45 Light" panose="020B0603020202020204" pitchFamily="34" charset="0"/>
              </a:rPr>
              <a:t>database access to </a:t>
            </a:r>
            <a:r>
              <a:rPr lang="en-US" sz="1600" dirty="0" err="1">
                <a:latin typeface="Frutiger 45 Light" panose="020B0603020202020204" pitchFamily="34" charset="0"/>
              </a:rPr>
              <a:t>HRi</a:t>
            </a:r>
            <a:r>
              <a:rPr lang="en-US" sz="1600" dirty="0">
                <a:latin typeface="Frutiger 45 Light" panose="020B0603020202020204" pitchFamily="34" charset="0"/>
              </a:rPr>
              <a:t>, </a:t>
            </a:r>
            <a:r>
              <a:rPr lang="en-US" sz="1600" dirty="0" smtClean="0">
                <a:latin typeface="Frutiger 45 Light" panose="020B0603020202020204" pitchFamily="34" charset="0"/>
              </a:rPr>
              <a:t>Connections</a:t>
            </a:r>
            <a:r>
              <a:rPr lang="en-US" sz="1600" dirty="0">
                <a:latin typeface="Frutiger 45 Light" panose="020B0603020202020204" pitchFamily="34" charset="0"/>
              </a:rPr>
              <a:t>, </a:t>
            </a:r>
            <a:r>
              <a:rPr lang="en-US" sz="1600" dirty="0" smtClean="0">
                <a:latin typeface="Frutiger 45 Light" panose="020B0603020202020204" pitchFamily="34" charset="0"/>
              </a:rPr>
              <a:t>WFP, GEDULD, and Job </a:t>
            </a:r>
            <a:r>
              <a:rPr lang="en-US" sz="1600" dirty="0">
                <a:latin typeface="Frutiger 45 Light" panose="020B0603020202020204" pitchFamily="34" charset="0"/>
              </a:rPr>
              <a:t>B</a:t>
            </a:r>
            <a:r>
              <a:rPr lang="en-US" sz="1600" dirty="0" smtClean="0">
                <a:latin typeface="Frutiger 45 Light" panose="020B0603020202020204" pitchFamily="34" charset="0"/>
              </a:rPr>
              <a:t>oard</a:t>
            </a:r>
            <a:endParaRPr lang="en-US" sz="1600" dirty="0">
              <a:latin typeface="Frutiger 45 Light" panose="020B0603020202020204" pitchFamily="34" charset="0"/>
            </a:endParaRPr>
          </a:p>
        </p:txBody>
      </p:sp>
      <p:cxnSp>
        <p:nvCxnSpPr>
          <p:cNvPr id="15" name="Elbow Connector 14"/>
          <p:cNvCxnSpPr/>
          <p:nvPr/>
        </p:nvCxnSpPr>
        <p:spPr>
          <a:xfrm rot="5400000">
            <a:off x="3576087" y="2760917"/>
            <a:ext cx="570613" cy="386320"/>
          </a:xfrm>
          <a:prstGeom prst="bentConnector3">
            <a:avLst/>
          </a:prstGeom>
          <a:ln w="19050">
            <a:solidFill>
              <a:srgbClr val="7B7D8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84652" y="5298557"/>
            <a:ext cx="2555358" cy="978066"/>
          </a:xfrm>
          <a:prstGeom prst="rect">
            <a:avLst/>
          </a:prstGeom>
          <a:ln w="19050">
            <a:solidFill>
              <a:srgbClr val="7B7D8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 smtClean="0">
                <a:latin typeface="Frutiger 45 Light" panose="020B0603020202020204" pitchFamily="34" charset="0"/>
              </a:rPr>
              <a:t>Designing and creating sunburst diagram in a navigable web platform</a:t>
            </a:r>
            <a:endParaRPr lang="en-US" sz="1600" dirty="0">
              <a:latin typeface="Frutiger 45 Light" panose="020B0603020202020204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4974265" y="4552504"/>
            <a:ext cx="992373" cy="499731"/>
          </a:xfrm>
          <a:prstGeom prst="bentConnector3">
            <a:avLst/>
          </a:prstGeom>
          <a:ln w="19050">
            <a:solidFill>
              <a:srgbClr val="7B7D8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40010" y="1546577"/>
            <a:ext cx="1871331" cy="1122193"/>
          </a:xfrm>
          <a:prstGeom prst="rect">
            <a:avLst/>
          </a:prstGeom>
          <a:ln w="19050">
            <a:solidFill>
              <a:srgbClr val="7B7D8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latin typeface="Frutiger 45 Light" panose="020B0603020202020204" pitchFamily="34" charset="0"/>
              </a:rPr>
              <a:t>P</a:t>
            </a:r>
            <a:r>
              <a:rPr lang="en-US" sz="1600" dirty="0" smtClean="0">
                <a:latin typeface="Frutiger 45 Light" panose="020B0603020202020204" pitchFamily="34" charset="0"/>
              </a:rPr>
              <a:t>ublic access link, System Testing, and UAT</a:t>
            </a:r>
            <a:endParaRPr lang="en-US" sz="1600" dirty="0">
              <a:latin typeface="Frutiger 45 Light" panose="020B0603020202020204" pitchFamily="34" charset="0"/>
            </a:endParaRPr>
          </a:p>
        </p:txBody>
      </p:sp>
      <p:cxnSp>
        <p:nvCxnSpPr>
          <p:cNvPr id="23" name="Elbow Connector 22"/>
          <p:cNvCxnSpPr>
            <a:stCxn id="21" idx="2"/>
          </p:cNvCxnSpPr>
          <p:nvPr/>
        </p:nvCxnSpPr>
        <p:spPr>
          <a:xfrm rot="5400000">
            <a:off x="7935450" y="2920424"/>
            <a:ext cx="591880" cy="88573"/>
          </a:xfrm>
          <a:prstGeom prst="bentConnector3">
            <a:avLst/>
          </a:prstGeom>
          <a:ln w="19050">
            <a:solidFill>
              <a:srgbClr val="7B7D8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384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New </a:t>
            </a:r>
            <a:r>
              <a:rPr lang="en-US" dirty="0" smtClean="0">
                <a:solidFill>
                  <a:srgbClr val="000000"/>
                </a:solidFill>
              </a:rPr>
              <a:t>System and Demo</a:t>
            </a:r>
            <a:r>
              <a:rPr lang="en-US" dirty="0">
                <a:solidFill>
                  <a:srgbClr val="000000"/>
                </a:solidFill>
              </a:rPr>
              <a:t>	</a:t>
            </a: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100"/>
              </a:spcBef>
              <a:spcAft>
                <a:spcPts val="600"/>
              </a:spcAft>
            </a:pPr>
            <a:r>
              <a:rPr lang="en-US" sz="2000" kern="0" dirty="0" smtClean="0">
                <a:solidFill>
                  <a:srgbClr val="E60000"/>
                </a:solidFill>
                <a:latin typeface="UBSHeadline"/>
              </a:rPr>
              <a:t>Together. Interactive. Searchable.</a:t>
            </a:r>
            <a:endParaRPr lang="en-US" sz="2000" kern="0" dirty="0">
              <a:solidFill>
                <a:srgbClr val="E60000"/>
              </a:solidFill>
              <a:latin typeface="UBSHeadline"/>
            </a:endParaRPr>
          </a:p>
        </p:txBody>
      </p:sp>
      <p:sp>
        <p:nvSpPr>
          <p:cNvPr id="8" name="TextBox 7">
            <a:hlinkClick r:id="rId5"/>
          </p:cNvPr>
          <p:cNvSpPr txBox="1"/>
          <p:nvPr/>
        </p:nvSpPr>
        <p:spPr>
          <a:xfrm>
            <a:off x="8135332" y="6652179"/>
            <a:ext cx="1055802" cy="3110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dirty="0" err="1" smtClean="0"/>
              <a:t>goto</a:t>
            </a:r>
            <a:r>
              <a:rPr lang="en-US" dirty="0" smtClean="0"/>
              <a:t>/</a:t>
            </a:r>
            <a:r>
              <a:rPr lang="en-US" dirty="0" err="1" smtClean="0"/>
              <a:t>navi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32" y="4475014"/>
            <a:ext cx="4520232" cy="293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3" y="1395095"/>
            <a:ext cx="5018152" cy="33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028" y="1395095"/>
            <a:ext cx="4310130" cy="360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440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Added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920155"/>
              </p:ext>
            </p:extLst>
          </p:nvPr>
        </p:nvGraphicFramePr>
        <p:xfrm>
          <a:off x="434182" y="1392238"/>
          <a:ext cx="9190037" cy="4759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6647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MOST RECENT UPGRADE" val="0"/>
  <p:tag name="SERIF FONT" val="UBSHeadline"/>
  <p:tag name="SANS SERIF FONT" val="Frutiger 55 Roman"/>
  <p:tag name="LANGUAGE ID" val="1033"/>
  <p:tag name="ASIANSERIF FONT" val="MSung PRC Mediu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TOC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 CONTINUED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33.84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heme/theme1.xml><?xml version="1.0" encoding="utf-8"?>
<a:theme xmlns:a="http://schemas.openxmlformats.org/drawingml/2006/main" name="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569</Words>
  <Application>Microsoft Office PowerPoint</Application>
  <PresentationFormat>Custom</PresentationFormat>
  <Paragraphs>147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PresXpress_OnScreen_Theme</vt:lpstr>
      <vt:lpstr>The O.C.</vt:lpstr>
      <vt:lpstr>Table of Contents</vt:lpstr>
      <vt:lpstr>Section 1</vt:lpstr>
      <vt:lpstr>The O.C. Team</vt:lpstr>
      <vt:lpstr>Section 2</vt:lpstr>
      <vt:lpstr>Current System</vt:lpstr>
      <vt:lpstr>Project Timeline</vt:lpstr>
      <vt:lpstr>New System and Demo </vt:lpstr>
      <vt:lpstr>Value Added</vt:lpstr>
      <vt:lpstr>Section 3 </vt:lpstr>
      <vt:lpstr>Risk Analysis</vt:lpstr>
      <vt:lpstr>Section 4</vt:lpstr>
      <vt:lpstr>Future Deliverables</vt:lpstr>
      <vt:lpstr>Section 5</vt:lpstr>
      <vt:lpstr>Lessons Learned</vt:lpstr>
      <vt:lpstr>PowerPoint Presentation</vt:lpstr>
    </vt:vector>
  </TitlesOfParts>
  <Company>UBS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Larrabee, Eric</dc:creator>
  <cp:lastModifiedBy>Ragonese, Preston</cp:lastModifiedBy>
  <cp:revision>89</cp:revision>
  <cp:lastPrinted>2002-05-24T21:26:29Z</cp:lastPrinted>
  <dcterms:created xsi:type="dcterms:W3CDTF">2002-05-03T03:00:09Z</dcterms:created>
  <dcterms:modified xsi:type="dcterms:W3CDTF">2017-07-19T13:34:19Z</dcterms:modified>
  <cp:version>3.4.01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CreatedAddinVersion">
    <vt:lpwstr>3.4.02</vt:lpwstr>
  </property>
  <property fmtid="{D5CDD505-2E9C-101B-9397-08002B2CF9AE}" pid="8" name="CurrentAddinVersion">
    <vt:lpwstr>3.3.02</vt:lpwstr>
  </property>
  <property fmtid="{D5CDD505-2E9C-101B-9397-08002B2CF9AE}" pid="9" name="CreateDate">
    <vt:lpwstr>7/14/2017 3:56:34 PM</vt:lpwstr>
  </property>
  <property fmtid="{D5CDD505-2E9C-101B-9397-08002B2CF9AE}" pid="10" name="CreatedTemplateVersion">
    <vt:lpwstr>3.4.02</vt:lpwstr>
  </property>
  <property fmtid="{D5CDD505-2E9C-101B-9397-08002B2CF9AE}" pid="11" name="MOST RECENT UPGRADE">
    <vt:lpwstr>0</vt:lpwstr>
  </property>
  <property fmtid="{D5CDD505-2E9C-101B-9397-08002B2CF9AE}" pid="12" name="CoverLogoIncluded">
    <vt:lpwstr>True</vt:lpwstr>
  </property>
  <property fmtid="{D5CDD505-2E9C-101B-9397-08002B2CF9AE}" pid="13" name="CoverLogoID">
    <vt:lpwstr>plain_co_w4</vt:lpwstr>
  </property>
  <property fmtid="{D5CDD505-2E9C-101B-9397-08002B2CF9AE}" pid="14" name="CoverPage.Ppt">
    <vt:lpwstr>True</vt:lpwstr>
  </property>
  <property fmtid="{D5CDD505-2E9C-101B-9397-08002B2CF9AE}" pid="15" name="CoverPhoto.Ppt">
    <vt:lpwstr/>
  </property>
  <property fmtid="{D5CDD505-2E9C-101B-9397-08002B2CF9AE}" pid="16" name="CoverPhotoPath">
    <vt:lpwstr/>
  </property>
  <property fmtid="{D5CDD505-2E9C-101B-9397-08002B2CF9AE}" pid="17" name="CoverPhotoIncluded">
    <vt:lpwstr>False</vt:lpwstr>
  </property>
  <property fmtid="{D5CDD505-2E9C-101B-9397-08002B2CF9AE}" pid="18" name="CoverPhotoIsCustom">
    <vt:lpwstr>False</vt:lpwstr>
  </property>
  <property fmtid="{D5CDD505-2E9C-101B-9397-08002B2CF9AE}" pid="19" name="InsideLogoIncluded">
    <vt:lpwstr>True</vt:lpwstr>
  </property>
  <property fmtid="{D5CDD505-2E9C-101B-9397-08002B2CF9AE}" pid="20" name="InsideLogoID">
    <vt:lpwstr>plain_co_w4</vt:lpwstr>
  </property>
  <property fmtid="{D5CDD505-2E9C-101B-9397-08002B2CF9AE}" pid="21" name="IDStampItems">
    <vt:lpwstr>15</vt:lpwstr>
  </property>
  <property fmtid="{D5CDD505-2E9C-101B-9397-08002B2CF9AE}" pid="22" name="TOC.Ppt">
    <vt:lpwstr>True</vt:lpwstr>
  </property>
  <property fmtid="{D5CDD505-2E9C-101B-9397-08002B2CF9AE}" pid="23" name="TocSecLevel1">
    <vt:lpwstr>1</vt:lpwstr>
  </property>
  <property fmtid="{D5CDD505-2E9C-101B-9397-08002B2CF9AE}" pid="24" name="TocSecLevel2">
    <vt:lpwstr>2</vt:lpwstr>
  </property>
  <property fmtid="{D5CDD505-2E9C-101B-9397-08002B2CF9AE}" pid="25" name="TocSecLevel3">
    <vt:lpwstr>3</vt:lpwstr>
  </property>
  <property fmtid="{D5CDD505-2E9C-101B-9397-08002B2CF9AE}" pid="26" name="TocApdxLevel1">
    <vt:lpwstr>4</vt:lpwstr>
  </property>
  <property fmtid="{D5CDD505-2E9C-101B-9397-08002B2CF9AE}" pid="27" name="TocApdxLevel2">
    <vt:lpwstr>5</vt:lpwstr>
  </property>
  <property fmtid="{D5CDD505-2E9C-101B-9397-08002B2CF9AE}" pid="28" name="TocApdxLevel3">
    <vt:lpwstr>6</vt:lpwstr>
  </property>
  <property fmtid="{D5CDD505-2E9C-101B-9397-08002B2CF9AE}" pid="29" name="SPageNumbering1.Ppt">
    <vt:lpwstr>True</vt:lpwstr>
  </property>
  <property fmtid="{D5CDD505-2E9C-101B-9397-08002B2CF9AE}" pid="30" name="SPageNumbering2.Ppt">
    <vt:lpwstr>False</vt:lpwstr>
  </property>
  <property fmtid="{D5CDD505-2E9C-101B-9397-08002B2CF9AE}" pid="31" name="SPageNumbering3.Ppt">
    <vt:lpwstr>False</vt:lpwstr>
  </property>
  <property fmtid="{D5CDD505-2E9C-101B-9397-08002B2CF9AE}" pid="32" name="APageNumbering1.Ppt">
    <vt:lpwstr>True</vt:lpwstr>
  </property>
  <property fmtid="{D5CDD505-2E9C-101B-9397-08002B2CF9AE}" pid="33" name="APageNumbering2.Ppt">
    <vt:lpwstr>False</vt:lpwstr>
  </property>
  <property fmtid="{D5CDD505-2E9C-101B-9397-08002B2CF9AE}" pid="34" name="APageNumbering3.Ppt">
    <vt:lpwstr>False</vt:lpwstr>
  </property>
  <property fmtid="{D5CDD505-2E9C-101B-9397-08002B2CF9AE}" pid="35" name="Language">
    <vt:lpwstr>1033</vt:lpwstr>
  </property>
  <property fmtid="{D5CDD505-2E9C-101B-9397-08002B2CF9AE}" pid="36" name="CCSTemplate">
    <vt:lpwstr>False</vt:lpwstr>
  </property>
  <property fmtid="{D5CDD505-2E9C-101B-9397-08002B2CF9AE}" pid="37" name="ContactPage.Ppt">
    <vt:lpwstr>True</vt:lpwstr>
  </property>
  <property fmtid="{D5CDD505-2E9C-101B-9397-08002B2CF9AE}" pid="38" name="CompanyName">
    <vt:lpwstr/>
  </property>
  <property fmtid="{D5CDD505-2E9C-101B-9397-08002B2CF9AE}" pid="39" name="CompanyNameExtension">
    <vt:lpwstr/>
  </property>
  <property fmtid="{D5CDD505-2E9C-101B-9397-08002B2CF9AE}" pid="40" name="CompanyDescriptor">
    <vt:lpwstr/>
  </property>
  <property fmtid="{D5CDD505-2E9C-101B-9397-08002B2CF9AE}" pid="41" name="CompanyType">
    <vt:lpwstr>0</vt:lpwstr>
  </property>
  <property fmtid="{D5CDD505-2E9C-101B-9397-08002B2CF9AE}" pid="42" name="BusinessUnit">
    <vt:lpwstr>UBSCC</vt:lpwstr>
  </property>
  <property fmtid="{D5CDD505-2E9C-101B-9397-08002B2CF9AE}" pid="43" name="Address.Office">
    <vt:lpwstr/>
  </property>
  <property fmtid="{D5CDD505-2E9C-101B-9397-08002B2CF9AE}" pid="44" name="Fax1.Office">
    <vt:lpwstr/>
  </property>
  <property fmtid="{D5CDD505-2E9C-101B-9397-08002B2CF9AE}" pid="45" name="Phone1.Office">
    <vt:lpwstr/>
  </property>
  <property fmtid="{D5CDD505-2E9C-101B-9397-08002B2CF9AE}" pid="46" name="CompanyID">
    <vt:lpwstr/>
  </property>
  <property fmtid="{D5CDD505-2E9C-101B-9397-08002B2CF9AE}" pid="47" name="CompanyLCID">
    <vt:lpwstr>0</vt:lpwstr>
  </property>
  <property fmtid="{D5CDD505-2E9C-101B-9397-08002B2CF9AE}" pid="48" name="AuthorInfoIncluded">
    <vt:lpwstr>False</vt:lpwstr>
  </property>
  <property fmtid="{D5CDD505-2E9C-101B-9397-08002B2CF9AE}" pid="49" name="AuthorInfoName">
    <vt:lpwstr/>
  </property>
  <property fmtid="{D5CDD505-2E9C-101B-9397-08002B2CF9AE}" pid="50" name="AuthorInfoDetails1">
    <vt:lpwstr/>
  </property>
  <property fmtid="{D5CDD505-2E9C-101B-9397-08002B2CF9AE}" pid="51" name="AuthorInfoDetails2">
    <vt:lpwstr/>
  </property>
  <property fmtid="{D5CDD505-2E9C-101B-9397-08002B2CF9AE}" pid="52" name="AuthorInfoEmail">
    <vt:lpwstr/>
  </property>
  <property fmtid="{D5CDD505-2E9C-101B-9397-08002B2CF9AE}" pid="53" name="AuthorInfoPhone">
    <vt:lpwstr/>
  </property>
  <property fmtid="{D5CDD505-2E9C-101B-9397-08002B2CF9AE}" pid="54" name="Endorsement">
    <vt:lpwstr/>
  </property>
  <property fmtid="{D5CDD505-2E9C-101B-9397-08002B2CF9AE}" pid="55" name="OnScreenShowPageNums">
    <vt:lpwstr>False</vt:lpwstr>
  </property>
  <property fmtid="{D5CDD505-2E9C-101B-9397-08002B2CF9AE}" pid="56" name="OnScreenTOCHyperlink">
    <vt:lpwstr>True</vt:lpwstr>
  </property>
  <property fmtid="{D5CDD505-2E9C-101B-9397-08002B2CF9AE}" pid="57" name="SectionDivider.Ppt">
    <vt:lpwstr>True</vt:lpwstr>
  </property>
  <property fmtid="{D5CDD505-2E9C-101B-9397-08002B2CF9AE}" pid="58" name="IDStampDateFormatID">
    <vt:lpwstr>F1</vt:lpwstr>
  </property>
  <property fmtid="{D5CDD505-2E9C-101B-9397-08002B2CF9AE}" pid="59" name="IDStampDateFormat-T">
    <vt:lpwstr>MMMM d, yyyy h:mm AM/PM</vt:lpwstr>
  </property>
  <property fmtid="{D5CDD505-2E9C-101B-9397-08002B2CF9AE}" pid="60" name="CalendarDateFormatID">
    <vt:lpwstr>F1</vt:lpwstr>
  </property>
  <property fmtid="{D5CDD505-2E9C-101B-9397-08002B2CF9AE}" pid="61" name="CalendarDateFormat-T">
    <vt:lpwstr>MMMM yyyy</vt:lpwstr>
  </property>
  <property fmtid="{D5CDD505-2E9C-101B-9397-08002B2CF9AE}" pid="62" name="CalendarStartDay">
    <vt:lpwstr>1</vt:lpwstr>
  </property>
  <property fmtid="{D5CDD505-2E9C-101B-9397-08002B2CF9AE}" pid="63" name="CoverPageDateFormatFilter">
    <vt:lpwstr>1</vt:lpwstr>
  </property>
  <property fmtid="{D5CDD505-2E9C-101B-9397-08002B2CF9AE}" pid="64" name="CoverPageDateFormatID">
    <vt:lpwstr>F1</vt:lpwstr>
  </property>
  <property fmtid="{D5CDD505-2E9C-101B-9397-08002B2CF9AE}" pid="65" name="CoverPageDateFormat-T">
    <vt:lpwstr>MMMM d, yyyy</vt:lpwstr>
  </property>
  <property fmtid="{D5CDD505-2E9C-101B-9397-08002B2CF9AE}" pid="66" name="DisclaimerPage.Ppt">
    <vt:lpwstr>False</vt:lpwstr>
  </property>
  <property fmtid="{D5CDD505-2E9C-101B-9397-08002B2CF9AE}" pid="67" name="DisclaimerID.Ppt">
    <vt:lpwstr>D1</vt:lpwstr>
  </property>
  <property fmtid="{D5CDD505-2E9C-101B-9397-08002B2CF9AE}" pid="68" name="UseInternalUBSFont.Office">
    <vt:lpwstr>True</vt:lpwstr>
  </property>
  <property fmtid="{D5CDD505-2E9C-101B-9397-08002B2CF9AE}" pid="69" name="EmbedFonts">
    <vt:lpwstr>False</vt:lpwstr>
  </property>
  <property fmtid="{D5CDD505-2E9C-101B-9397-08002B2CF9AE}" pid="70" name="TableSpacerBorder">
    <vt:lpwstr>False</vt:lpwstr>
  </property>
  <property fmtid="{D5CDD505-2E9C-101B-9397-08002B2CF9AE}" pid="71" name="Address-T">
    <vt:lpwstr>&lt;&lt;Address&gt;&gt;</vt:lpwstr>
  </property>
  <property fmtid="{D5CDD505-2E9C-101B-9397-08002B2CF9AE}" pid="72" name="AmountDealType-T">
    <vt:lpwstr>&lt;&lt;Amt./deal-Type&gt;&gt;</vt:lpwstr>
  </property>
  <property fmtid="{D5CDD505-2E9C-101B-9397-08002B2CF9AE}" pid="73" name="ContactDetails-T">
    <vt:lpwstr>&lt;&lt;Contact details&gt;&gt;</vt:lpwstr>
  </property>
  <property fmtid="{D5CDD505-2E9C-101B-9397-08002B2CF9AE}" pid="74" name="ContactName-T">
    <vt:lpwstr>&lt;&lt;Contact name&gt;&gt;</vt:lpwstr>
  </property>
  <property fmtid="{D5CDD505-2E9C-101B-9397-08002B2CF9AE}" pid="75" name="Date-T">
    <vt:lpwstr>&lt;&lt;Date&gt;&gt;</vt:lpwstr>
  </property>
  <property fmtid="{D5CDD505-2E9C-101B-9397-08002B2CF9AE}" pid="76" name="EMailAddress-T">
    <vt:lpwstr>&lt;&lt;Email address&gt;&gt;</vt:lpwstr>
  </property>
  <property fmtid="{D5CDD505-2E9C-101B-9397-08002B2CF9AE}" pid="77" name="LegalEntity-T">
    <vt:lpwstr>&lt;&lt;Legal entity&gt;&gt;</vt:lpwstr>
  </property>
  <property fmtid="{D5CDD505-2E9C-101B-9397-08002B2CF9AE}" pid="78" name="Logo-T">
    <vt:lpwstr>&lt;&lt;Logo&gt;&gt;</vt:lpwstr>
  </property>
  <property fmtid="{D5CDD505-2E9C-101B-9397-08002B2CF9AE}" pid="79" name="Summary-T">
    <vt:lpwstr>&lt;&lt;Summary&gt;&gt;</vt:lpwstr>
  </property>
  <property fmtid="{D5CDD505-2E9C-101B-9397-08002B2CF9AE}" pid="80" name="TableHeading-T">
    <vt:lpwstr>&lt;&lt;Table heading&gt;&gt;</vt:lpwstr>
  </property>
  <property fmtid="{D5CDD505-2E9C-101B-9397-08002B2CF9AE}" pid="81" name="TableSubheading-T">
    <vt:lpwstr>&lt;&lt;Table subheading&gt;&gt;</vt:lpwstr>
  </property>
  <property fmtid="{D5CDD505-2E9C-101B-9397-08002B2CF9AE}" pid="82" name="Subheading-T">
    <vt:lpwstr>&lt;&lt;Table subheading&gt;&gt;</vt:lpwstr>
  </property>
  <property fmtid="{D5CDD505-2E9C-101B-9397-08002B2CF9AE}" pid="83" name="TelephoneNumber-T">
    <vt:lpwstr>&lt;&lt;Telephone number&gt;&gt;</vt:lpwstr>
  </property>
  <property fmtid="{D5CDD505-2E9C-101B-9397-08002B2CF9AE}" pid="84" name="Text-T">
    <vt:lpwstr>&lt;&lt;Text&gt;&gt;</vt:lpwstr>
  </property>
  <property fmtid="{D5CDD505-2E9C-101B-9397-08002B2CF9AE}" pid="85" name="WebAddress-T">
    <vt:lpwstr>&lt;&lt;Web address</vt:lpwstr>
  </property>
  <property fmtid="{D5CDD505-2E9C-101B-9397-08002B2CF9AE}" pid="86" name="Year-T">
    <vt:lpwstr>&lt;&lt;Year&gt;&gt;</vt:lpwstr>
  </property>
  <property fmtid="{D5CDD505-2E9C-101B-9397-08002B2CF9AE}" pid="87" name="Appendix-T">
    <vt:lpwstr>Appendix</vt:lpwstr>
  </property>
  <property fmtid="{D5CDD505-2E9C-101B-9397-08002B2CF9AE}" pid="88" name="Appendices-T">
    <vt:lpwstr>Appendices</vt:lpwstr>
  </property>
  <property fmtid="{D5CDD505-2E9C-101B-9397-08002B2CF9AE}" pid="89" name="AwardTitle-T">
    <vt:lpwstr>&lt;&lt;Award title&gt;&gt;</vt:lpwstr>
  </property>
  <property fmtid="{D5CDD505-2E9C-101B-9397-08002B2CF9AE}" pid="90" name="AwardSubTitle-T">
    <vt:lpwstr>&lt;&lt;Award subtitle&gt;&gt;</vt:lpwstr>
  </property>
  <property fmtid="{D5CDD505-2E9C-101B-9397-08002B2CF9AE}" pid="91" name="BiographicalDetails-T">
    <vt:lpwstr>&lt;&lt;Biographical details&gt;&gt;</vt:lpwstr>
  </property>
  <property fmtid="{D5CDD505-2E9C-101B-9397-08002B2CF9AE}" pid="92" name="Conclusion-T">
    <vt:lpwstr>&lt;&lt;Conclusion&gt;&gt;</vt:lpwstr>
  </property>
  <property fmtid="{D5CDD505-2E9C-101B-9397-08002B2CF9AE}" pid="93" name="ContactInformation-T">
    <vt:lpwstr>Contact information</vt:lpwstr>
  </property>
  <property fmtid="{D5CDD505-2E9C-101B-9397-08002B2CF9AE}" pid="94" name="Continued-T">
    <vt:lpwstr>Continued</vt:lpwstr>
  </property>
  <property fmtid="{D5CDD505-2E9C-101B-9397-08002B2CF9AE}" pid="95" name="DividerTitle-T">
    <vt:lpwstr>&lt;&lt;Divider title&gt;&gt;</vt:lpwstr>
  </property>
  <property fmtid="{D5CDD505-2E9C-101B-9397-08002B2CF9AE}" pid="96" name="Draft-T">
    <vt:lpwstr>Draft</vt:lpwstr>
  </property>
  <property fmtid="{D5CDD505-2E9C-101B-9397-08002B2CF9AE}" pid="97" name="LayoutHeading-T">
    <vt:lpwstr>&lt;&lt;Layout heading&gt;&gt;</vt:lpwstr>
  </property>
  <property fmtid="{D5CDD505-2E9C-101B-9397-08002B2CF9AE}" pid="98" name="MessageText-T">
    <vt:lpwstr>&lt;&lt;Message&gt;&gt;</vt:lpwstr>
  </property>
  <property fmtid="{D5CDD505-2E9C-101B-9397-08002B2CF9AE}" pid="99" name="Name-T">
    <vt:lpwstr>&lt;&lt;Name&gt;&gt;</vt:lpwstr>
  </property>
  <property fmtid="{D5CDD505-2E9C-101B-9397-08002B2CF9AE}" pid="100" name="Notes-T">
    <vt:lpwstr>Notes</vt:lpwstr>
  </property>
  <property fmtid="{D5CDD505-2E9C-101B-9397-08002B2CF9AE}" pid="101" name="PageHeading-T">
    <vt:lpwstr>&lt;&lt;Page heading&gt;&gt;</vt:lpwstr>
  </property>
  <property fmtid="{D5CDD505-2E9C-101B-9397-08002B2CF9AE}" pid="102" name="PresentationTitle-T">
    <vt:lpwstr>&lt;&lt;Presentation title&gt;&gt;</vt:lpwstr>
  </property>
  <property fmtid="{D5CDD505-2E9C-101B-9397-08002B2CF9AE}" pid="103" name="PresentationSubTitle-T">
    <vt:lpwstr>&lt;&lt;Presentation subtitle&gt;&gt;</vt:lpwstr>
  </property>
  <property fmtid="{D5CDD505-2E9C-101B-9397-08002B2CF9AE}" pid="104" name="PresentationPresenter-T">
    <vt:lpwstr>&lt;&lt;Presentation presenter&gt;&gt;</vt:lpwstr>
  </property>
  <property fmtid="{D5CDD505-2E9C-101B-9397-08002B2CF9AE}" pid="105" name="PresPresenterFunction-T">
    <vt:lpwstr>&lt;&lt;Presenter function&gt;&gt;</vt:lpwstr>
  </property>
  <property fmtid="{D5CDD505-2E9C-101B-9397-08002B2CF9AE}" pid="106" name="Quote-T">
    <vt:lpwstr>&lt;&lt;Quote&gt;&gt;</vt:lpwstr>
  </property>
  <property fmtid="{D5CDD505-2E9C-101B-9397-08002B2CF9AE}" pid="107" name="QuoteSource-T">
    <vt:lpwstr>&lt;&lt;Quote source&gt;&gt;</vt:lpwstr>
  </property>
  <property fmtid="{D5CDD505-2E9C-101B-9397-08002B2CF9AE}" pid="108" name="Section-T">
    <vt:lpwstr>Section</vt:lpwstr>
  </property>
  <property fmtid="{D5CDD505-2E9C-101B-9397-08002B2CF9AE}" pid="109" name="Sections-T">
    <vt:lpwstr>Sections</vt:lpwstr>
  </property>
  <property fmtid="{D5CDD505-2E9C-101B-9397-08002B2CF9AE}" pid="110" name="Source-T">
    <vt:lpwstr>Source</vt:lpwstr>
  </property>
  <property fmtid="{D5CDD505-2E9C-101B-9397-08002B2CF9AE}" pid="111" name="Subappendix-T">
    <vt:lpwstr>Subappendix</vt:lpwstr>
  </property>
  <property fmtid="{D5CDD505-2E9C-101B-9397-08002B2CF9AE}" pid="112" name="Subsection-T">
    <vt:lpwstr>Subsection</vt:lpwstr>
  </property>
  <property fmtid="{D5CDD505-2E9C-101B-9397-08002B2CF9AE}" pid="113" name="Subsubappendix-T">
    <vt:lpwstr>Subsubappendix</vt:lpwstr>
  </property>
  <property fmtid="{D5CDD505-2E9C-101B-9397-08002B2CF9AE}" pid="114" name="Subsubsection-T">
    <vt:lpwstr>Subsubsection</vt:lpwstr>
  </property>
  <property fmtid="{D5CDD505-2E9C-101B-9397-08002B2CF9AE}" pid="115" name="TableOfContents-T">
    <vt:lpwstr>Table of contents</vt:lpwstr>
  </property>
  <property fmtid="{D5CDD505-2E9C-101B-9397-08002B2CF9AE}" pid="116" name="Title-T">
    <vt:lpwstr>&lt;&lt;Title&gt;&gt;</vt:lpwstr>
  </property>
  <property fmtid="{D5CDD505-2E9C-101B-9397-08002B2CF9AE}" pid="117" name="Security-T">
    <vt:lpwstr>Internal</vt:lpwstr>
  </property>
  <property fmtid="{D5CDD505-2E9C-101B-9397-08002B2CF9AE}" pid="118" name="Month1">
    <vt:lpwstr>January</vt:lpwstr>
  </property>
  <property fmtid="{D5CDD505-2E9C-101B-9397-08002B2CF9AE}" pid="119" name="Month2">
    <vt:lpwstr>February</vt:lpwstr>
  </property>
  <property fmtid="{D5CDD505-2E9C-101B-9397-08002B2CF9AE}" pid="120" name="Month3">
    <vt:lpwstr>March</vt:lpwstr>
  </property>
  <property fmtid="{D5CDD505-2E9C-101B-9397-08002B2CF9AE}" pid="121" name="Month4">
    <vt:lpwstr>April</vt:lpwstr>
  </property>
  <property fmtid="{D5CDD505-2E9C-101B-9397-08002B2CF9AE}" pid="122" name="Month5">
    <vt:lpwstr>May</vt:lpwstr>
  </property>
  <property fmtid="{D5CDD505-2E9C-101B-9397-08002B2CF9AE}" pid="123" name="Month6">
    <vt:lpwstr>June</vt:lpwstr>
  </property>
  <property fmtid="{D5CDD505-2E9C-101B-9397-08002B2CF9AE}" pid="124" name="Month7">
    <vt:lpwstr>July</vt:lpwstr>
  </property>
  <property fmtid="{D5CDD505-2E9C-101B-9397-08002B2CF9AE}" pid="125" name="Month8">
    <vt:lpwstr>August</vt:lpwstr>
  </property>
  <property fmtid="{D5CDD505-2E9C-101B-9397-08002B2CF9AE}" pid="126" name="Month9">
    <vt:lpwstr>September</vt:lpwstr>
  </property>
  <property fmtid="{D5CDD505-2E9C-101B-9397-08002B2CF9AE}" pid="127" name="Month10">
    <vt:lpwstr>October</vt:lpwstr>
  </property>
  <property fmtid="{D5CDD505-2E9C-101B-9397-08002B2CF9AE}" pid="128" name="Month11">
    <vt:lpwstr>November</vt:lpwstr>
  </property>
  <property fmtid="{D5CDD505-2E9C-101B-9397-08002B2CF9AE}" pid="129" name="Month12">
    <vt:lpwstr>December</vt:lpwstr>
  </property>
  <property fmtid="{D5CDD505-2E9C-101B-9397-08002B2CF9AE}" pid="130" name="D1">
    <vt:lpwstr>S</vt:lpwstr>
  </property>
  <property fmtid="{D5CDD505-2E9C-101B-9397-08002B2CF9AE}" pid="131" name="D2">
    <vt:lpwstr>M</vt:lpwstr>
  </property>
  <property fmtid="{D5CDD505-2E9C-101B-9397-08002B2CF9AE}" pid="132" name="D3">
    <vt:lpwstr>T</vt:lpwstr>
  </property>
  <property fmtid="{D5CDD505-2E9C-101B-9397-08002B2CF9AE}" pid="133" name="D4">
    <vt:lpwstr>W</vt:lpwstr>
  </property>
  <property fmtid="{D5CDD505-2E9C-101B-9397-08002B2CF9AE}" pid="134" name="D5">
    <vt:lpwstr>T</vt:lpwstr>
  </property>
  <property fmtid="{D5CDD505-2E9C-101B-9397-08002B2CF9AE}" pid="135" name="D6">
    <vt:lpwstr>F</vt:lpwstr>
  </property>
  <property fmtid="{D5CDD505-2E9C-101B-9397-08002B2CF9AE}" pid="136" name="D7">
    <vt:lpwstr>S</vt:lpwstr>
  </property>
  <property fmtid="{D5CDD505-2E9C-101B-9397-08002B2CF9AE}" pid="137" name="Chart_Num_Categories_On_XAxis">
    <vt:lpwstr>6</vt:lpwstr>
  </property>
  <property fmtid="{D5CDD505-2E9C-101B-9397-08002B2CF9AE}" pid="138" name="Chart_Annotation_Add_Date">
    <vt:lpwstr>True</vt:lpwstr>
  </property>
  <property fmtid="{D5CDD505-2E9C-101B-9397-08002B2CF9AE}" pid="139" name="Chart_Annotation_Date_Bold">
    <vt:lpwstr>True</vt:lpwstr>
  </property>
  <property fmtid="{D5CDD505-2E9C-101B-9397-08002B2CF9AE}" pid="140" name="Chart_Annotation_Date_Format">
    <vt:lpwstr>F1</vt:lpwstr>
  </property>
  <property fmtid="{D5CDD505-2E9C-101B-9397-08002B2CF9AE}" pid="141" name="Chart_Pie_Chart_Labels">
    <vt:lpwstr>True</vt:lpwstr>
  </property>
  <property fmtid="{D5CDD505-2E9C-101B-9397-08002B2CF9AE}" pid="142" name="Chart_Pie_Chart_Legend">
    <vt:lpwstr>False</vt:lpwstr>
  </property>
  <property fmtid="{D5CDD505-2E9C-101B-9397-08002B2CF9AE}" pid="143" name="Chart_Average_Translated-T">
    <vt:lpwstr>Average</vt:lpwstr>
  </property>
  <property fmtid="{D5CDD505-2E9C-101B-9397-08002B2CF9AE}" pid="144" name="Chart_Share_PX-T">
    <vt:lpwstr>Stock price</vt:lpwstr>
  </property>
  <property fmtid="{D5CDD505-2E9C-101B-9397-08002B2CF9AE}" pid="145" name="Chart_Stock_Volume_XAxis-T">
    <vt:lpwstr>Closing date</vt:lpwstr>
  </property>
  <property fmtid="{D5CDD505-2E9C-101B-9397-08002B2CF9AE}" pid="146" name="Chart_Volume_Label-T">
    <vt:lpwstr>Volume (000s)</vt:lpwstr>
  </property>
  <property fmtid="{D5CDD505-2E9C-101B-9397-08002B2CF9AE}" pid="147" name="Chart_Thick_Lines">
    <vt:lpwstr>False</vt:lpwstr>
  </property>
  <property fmtid="{D5CDD505-2E9C-101B-9397-08002B2CF9AE}" pid="148" name="Chart_Show_Gridlines">
    <vt:lpwstr>True</vt:lpwstr>
  </property>
  <property fmtid="{D5CDD505-2E9C-101B-9397-08002B2CF9AE}" pid="149" name="Chart_Show_YAxis">
    <vt:lpwstr>False</vt:lpwstr>
  </property>
  <property fmtid="{D5CDD505-2E9C-101B-9397-08002B2CF9AE}" pid="150" name="Chart_Use_Stack_White_Border">
    <vt:lpwstr>True</vt:lpwstr>
  </property>
  <property fmtid="{D5CDD505-2E9C-101B-9397-08002B2CF9AE}" pid="151" name="Chart_Use_Dash_Style">
    <vt:lpwstr>False</vt:lpwstr>
  </property>
  <property fmtid="{D5CDD505-2E9C-101B-9397-08002B2CF9AE}" pid="152" name="DateFormat.Ppt">
    <vt:lpwstr>F1</vt:lpwstr>
  </property>
  <property fmtid="{D5CDD505-2E9C-101B-9397-08002B2CF9AE}" pid="153" name="IncludeID.Ppt">
    <vt:bool>false</vt:bool>
  </property>
  <property fmtid="{D5CDD505-2E9C-101B-9397-08002B2CF9AE}" pid="154" name="DraftStamp.Ppt">
    <vt:bool>false</vt:bool>
  </property>
  <property fmtid="{D5CDD505-2E9C-101B-9397-08002B2CF9AE}" pid="155" name="SecurityLevel">
    <vt:lpwstr>2</vt:lpwstr>
  </property>
</Properties>
</file>