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60" r:id="rId4"/>
    <p:sldId id="259" r:id="rId5"/>
    <p:sldId id="265" r:id="rId6"/>
    <p:sldId id="261" r:id="rId7"/>
    <p:sldId id="266" r:id="rId8"/>
    <p:sldId id="262" r:id="rId9"/>
    <p:sldId id="267" r:id="rId10"/>
    <p:sldId id="263" r:id="rId11"/>
    <p:sldId id="25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4AAF-E5CB-A242-B6AD-8811F104ADBF}" v="526" dt="2024-01-31T05:48:1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/>
    <p:restoredTop sz="96327"/>
  </p:normalViewPr>
  <p:slideViewPr>
    <p:cSldViewPr snapToGrid="0">
      <p:cViewPr>
        <p:scale>
          <a:sx n="110" d="100"/>
          <a:sy n="110" d="100"/>
        </p:scale>
        <p:origin x="67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Irving (PSP)" userId="2d08c4c9-6742-49e8-8078-c245a2e308f8" providerId="ADAL" clId="{083B4AAF-E5CB-A242-B6AD-8811F104ADBF}"/>
    <pc:docChg chg="undo custSel addSld delSld modSld sldOrd">
      <pc:chgData name="Justin Irving (PSP)" userId="2d08c4c9-6742-49e8-8078-c245a2e308f8" providerId="ADAL" clId="{083B4AAF-E5CB-A242-B6AD-8811F104ADBF}" dt="2024-01-31T05:55:54.097" v="15393" actId="20577"/>
      <pc:docMkLst>
        <pc:docMk/>
      </pc:docMkLst>
      <pc:sldChg chg="modSp mod">
        <pc:chgData name="Justin Irving (PSP)" userId="2d08c4c9-6742-49e8-8078-c245a2e308f8" providerId="ADAL" clId="{083B4AAF-E5CB-A242-B6AD-8811F104ADBF}" dt="2024-01-30T23:46:18.708" v="11829" actId="20577"/>
        <pc:sldMkLst>
          <pc:docMk/>
          <pc:sldMk cId="4125464415" sldId="256"/>
        </pc:sldMkLst>
        <pc:spChg chg="mod">
          <ac:chgData name="Justin Irving (PSP)" userId="2d08c4c9-6742-49e8-8078-c245a2e308f8" providerId="ADAL" clId="{083B4AAF-E5CB-A242-B6AD-8811F104ADBF}" dt="2024-01-30T23:46:05.503" v="11816" actId="207"/>
          <ac:spMkLst>
            <pc:docMk/>
            <pc:sldMk cId="4125464415" sldId="256"/>
            <ac:spMk id="2" creationId="{7DF16FD3-DB5B-0E86-4A19-34E17ECFE383}"/>
          </ac:spMkLst>
        </pc:spChg>
        <pc:spChg chg="mod">
          <ac:chgData name="Justin Irving (PSP)" userId="2d08c4c9-6742-49e8-8078-c245a2e308f8" providerId="ADAL" clId="{083B4AAF-E5CB-A242-B6AD-8811F104ADBF}" dt="2024-01-30T23:46:18.708" v="11829" actId="20577"/>
          <ac:spMkLst>
            <pc:docMk/>
            <pc:sldMk cId="4125464415" sldId="256"/>
            <ac:spMk id="3" creationId="{D1C7FA76-94CC-9042-E3F4-514E5E8FF09D}"/>
          </ac:spMkLst>
        </pc:spChg>
      </pc:sldChg>
      <pc:sldChg chg="addSp delSp modSp mod">
        <pc:chgData name="Justin Irving (PSP)" userId="2d08c4c9-6742-49e8-8078-c245a2e308f8" providerId="ADAL" clId="{083B4AAF-E5CB-A242-B6AD-8811F104ADBF}" dt="2024-01-31T04:02:12.713" v="14211" actId="20577"/>
        <pc:sldMkLst>
          <pc:docMk/>
          <pc:sldMk cId="851166892" sldId="257"/>
        </pc:sldMkLst>
        <pc:graphicFrameChg chg="mod">
          <ac:chgData name="Justin Irving (PSP)" userId="2d08c4c9-6742-49e8-8078-c245a2e308f8" providerId="ADAL" clId="{083B4AAF-E5CB-A242-B6AD-8811F104ADBF}" dt="2024-01-31T04:02:12.713" v="14211" actId="20577"/>
          <ac:graphicFrameMkLst>
            <pc:docMk/>
            <pc:sldMk cId="851166892" sldId="257"/>
            <ac:graphicFrameMk id="4" creationId="{6AE38DEA-E6AA-FC17-66C9-74C19005FE9A}"/>
          </ac:graphicFrameMkLst>
        </pc:graphicFrameChg>
        <pc:picChg chg="add del mod">
          <ac:chgData name="Justin Irving (PSP)" userId="2d08c4c9-6742-49e8-8078-c245a2e308f8" providerId="ADAL" clId="{083B4AAF-E5CB-A242-B6AD-8811F104ADBF}" dt="2024-01-29T09:18:25.988" v="1088" actId="21"/>
          <ac:picMkLst>
            <pc:docMk/>
            <pc:sldMk cId="851166892" sldId="257"/>
            <ac:picMk id="6" creationId="{10ADB78E-13AF-9EEE-0A8A-FC5FDFB0C9F3}"/>
          </ac:picMkLst>
        </pc:picChg>
      </pc:sldChg>
      <pc:sldChg chg="modSp mod">
        <pc:chgData name="Justin Irving (PSP)" userId="2d08c4c9-6742-49e8-8078-c245a2e308f8" providerId="ADAL" clId="{083B4AAF-E5CB-A242-B6AD-8811F104ADBF}" dt="2024-01-31T05:42:55.403" v="15063" actId="20577"/>
        <pc:sldMkLst>
          <pc:docMk/>
          <pc:sldMk cId="1560230055" sldId="258"/>
        </pc:sldMkLst>
        <pc:spChg chg="mod">
          <ac:chgData name="Justin Irving (PSP)" userId="2d08c4c9-6742-49e8-8078-c245a2e308f8" providerId="ADAL" clId="{083B4AAF-E5CB-A242-B6AD-8811F104ADBF}" dt="2024-01-31T05:42:55.403" v="15063" actId="20577"/>
          <ac:spMkLst>
            <pc:docMk/>
            <pc:sldMk cId="1560230055" sldId="258"/>
            <ac:spMk id="3" creationId="{B12F8576-A238-162F-5790-3131385A618C}"/>
          </ac:spMkLst>
        </pc:spChg>
      </pc:sldChg>
      <pc:sldChg chg="modSp mod">
        <pc:chgData name="Justin Irving (PSP)" userId="2d08c4c9-6742-49e8-8078-c245a2e308f8" providerId="ADAL" clId="{083B4AAF-E5CB-A242-B6AD-8811F104ADBF}" dt="2024-01-31T05:45:28.255" v="15073" actId="20577"/>
        <pc:sldMkLst>
          <pc:docMk/>
          <pc:sldMk cId="3868359730" sldId="259"/>
        </pc:sldMkLst>
        <pc:spChg chg="mod">
          <ac:chgData name="Justin Irving (PSP)" userId="2d08c4c9-6742-49e8-8078-c245a2e308f8" providerId="ADAL" clId="{083B4AAF-E5CB-A242-B6AD-8811F104ADBF}" dt="2024-01-31T03:55:35.425" v="13756" actId="20577"/>
          <ac:spMkLst>
            <pc:docMk/>
            <pc:sldMk cId="3868359730" sldId="259"/>
            <ac:spMk id="2" creationId="{7CCADE0F-8210-1D3C-9E4A-6A471AF03291}"/>
          </ac:spMkLst>
        </pc:spChg>
        <pc:spChg chg="mod">
          <ac:chgData name="Justin Irving (PSP)" userId="2d08c4c9-6742-49e8-8078-c245a2e308f8" providerId="ADAL" clId="{083B4AAF-E5CB-A242-B6AD-8811F104ADBF}" dt="2024-01-31T05:45:28.255" v="15073" actId="20577"/>
          <ac:spMkLst>
            <pc:docMk/>
            <pc:sldMk cId="3868359730" sldId="259"/>
            <ac:spMk id="3" creationId="{42BF0408-CB12-5E1C-523A-D6C49A3A1FA9}"/>
          </ac:spMkLst>
        </pc:spChg>
      </pc:sldChg>
      <pc:sldChg chg="modSp mod ord">
        <pc:chgData name="Justin Irving (PSP)" userId="2d08c4c9-6742-49e8-8078-c245a2e308f8" providerId="ADAL" clId="{083B4AAF-E5CB-A242-B6AD-8811F104ADBF}" dt="2024-01-31T05:44:35.155" v="15066"/>
        <pc:sldMkLst>
          <pc:docMk/>
          <pc:sldMk cId="90660654" sldId="260"/>
        </pc:sldMkLst>
        <pc:spChg chg="mod">
          <ac:chgData name="Justin Irving (PSP)" userId="2d08c4c9-6742-49e8-8078-c245a2e308f8" providerId="ADAL" clId="{083B4AAF-E5CB-A242-B6AD-8811F104ADBF}" dt="2024-01-31T05:44:35.155" v="15066"/>
          <ac:spMkLst>
            <pc:docMk/>
            <pc:sldMk cId="90660654" sldId="260"/>
            <ac:spMk id="3" creationId="{67838ECD-BE96-D67F-1791-1BF04859CA5E}"/>
          </ac:spMkLst>
        </pc:spChg>
      </pc:sldChg>
      <pc:sldChg chg="addSp delSp modSp new mod">
        <pc:chgData name="Justin Irving (PSP)" userId="2d08c4c9-6742-49e8-8078-c245a2e308f8" providerId="ADAL" clId="{083B4AAF-E5CB-A242-B6AD-8811F104ADBF}" dt="2024-01-31T03:58:31.555" v="13942" actId="20577"/>
        <pc:sldMkLst>
          <pc:docMk/>
          <pc:sldMk cId="724008047" sldId="261"/>
        </pc:sldMkLst>
        <pc:spChg chg="mod">
          <ac:chgData name="Justin Irving (PSP)" userId="2d08c4c9-6742-49e8-8078-c245a2e308f8" providerId="ADAL" clId="{083B4AAF-E5CB-A242-B6AD-8811F104ADBF}" dt="2024-01-30T22:41:54.196" v="8930" actId="14100"/>
          <ac:spMkLst>
            <pc:docMk/>
            <pc:sldMk cId="724008047" sldId="261"/>
            <ac:spMk id="2" creationId="{989837B2-C99B-9B6F-DFF2-A581470543C3}"/>
          </ac:spMkLst>
        </pc:spChg>
        <pc:spChg chg="add del mod">
          <ac:chgData name="Justin Irving (PSP)" userId="2d08c4c9-6742-49e8-8078-c245a2e308f8" providerId="ADAL" clId="{083B4AAF-E5CB-A242-B6AD-8811F104ADBF}" dt="2024-01-31T03:58:31.555" v="13942" actId="20577"/>
          <ac:spMkLst>
            <pc:docMk/>
            <pc:sldMk cId="724008047" sldId="261"/>
            <ac:spMk id="3" creationId="{CE2FEA32-576D-DACB-C7C1-97B4734E03D8}"/>
          </ac:spMkLst>
        </pc:spChg>
        <pc:spChg chg="add del">
          <ac:chgData name="Justin Irving (PSP)" userId="2d08c4c9-6742-49e8-8078-c245a2e308f8" providerId="ADAL" clId="{083B4AAF-E5CB-A242-B6AD-8811F104ADBF}" dt="2024-01-29T08:34:49.844" v="34" actId="478"/>
          <ac:spMkLst>
            <pc:docMk/>
            <pc:sldMk cId="724008047" sldId="261"/>
            <ac:spMk id="4" creationId="{EA4CBF05-0E1E-38F4-BC01-EAEEFCBBCA2B}"/>
          </ac:spMkLst>
        </pc:spChg>
        <pc:picChg chg="add mod">
          <ac:chgData name="Justin Irving (PSP)" userId="2d08c4c9-6742-49e8-8078-c245a2e308f8" providerId="ADAL" clId="{083B4AAF-E5CB-A242-B6AD-8811F104ADBF}" dt="2024-01-29T08:36:19.228" v="36" actId="931"/>
          <ac:picMkLst>
            <pc:docMk/>
            <pc:sldMk cId="724008047" sldId="261"/>
            <ac:picMk id="6" creationId="{93922238-C115-1244-5EB4-4B19522CFE50}"/>
          </ac:picMkLst>
        </pc:picChg>
        <pc:picChg chg="add del mod">
          <ac:chgData name="Justin Irving (PSP)" userId="2d08c4c9-6742-49e8-8078-c245a2e308f8" providerId="ADAL" clId="{083B4AAF-E5CB-A242-B6AD-8811F104ADBF}" dt="2024-01-29T08:36:59.369" v="45" actId="478"/>
          <ac:picMkLst>
            <pc:docMk/>
            <pc:sldMk cId="724008047" sldId="261"/>
            <ac:picMk id="8" creationId="{E70A0D64-2FB2-9429-B2E2-BBD8DEFAE84C}"/>
          </ac:picMkLst>
        </pc:picChg>
        <pc:picChg chg="add del mod">
          <ac:chgData name="Justin Irving (PSP)" userId="2d08c4c9-6742-49e8-8078-c245a2e308f8" providerId="ADAL" clId="{083B4AAF-E5CB-A242-B6AD-8811F104ADBF}" dt="2024-01-29T08:39:11.949" v="116" actId="478"/>
          <ac:picMkLst>
            <pc:docMk/>
            <pc:sldMk cId="724008047" sldId="261"/>
            <ac:picMk id="10" creationId="{B4DCDA52-2B8F-8B9B-D794-C857A34FAFE3}"/>
          </ac:picMkLst>
        </pc:picChg>
        <pc:picChg chg="add del mod">
          <ac:chgData name="Justin Irving (PSP)" userId="2d08c4c9-6742-49e8-8078-c245a2e308f8" providerId="ADAL" clId="{083B4AAF-E5CB-A242-B6AD-8811F104ADBF}" dt="2024-01-30T21:03:17.627" v="4219" actId="478"/>
          <ac:picMkLst>
            <pc:docMk/>
            <pc:sldMk cId="724008047" sldId="261"/>
            <ac:picMk id="12" creationId="{02DBE351-D95B-0679-AE31-53D3641F1627}"/>
          </ac:picMkLst>
        </pc:picChg>
        <pc:picChg chg="add del mod">
          <ac:chgData name="Justin Irving (PSP)" userId="2d08c4c9-6742-49e8-8078-c245a2e308f8" providerId="ADAL" clId="{083B4AAF-E5CB-A242-B6AD-8811F104ADBF}" dt="2024-01-30T21:04:36.740" v="4228" actId="478"/>
          <ac:picMkLst>
            <pc:docMk/>
            <pc:sldMk cId="724008047" sldId="261"/>
            <ac:picMk id="25" creationId="{4A2F95DF-DA03-55AB-B8B4-75AAED3DAE74}"/>
          </ac:picMkLst>
        </pc:picChg>
        <pc:picChg chg="add mod">
          <ac:chgData name="Justin Irving (PSP)" userId="2d08c4c9-6742-49e8-8078-c245a2e308f8" providerId="ADAL" clId="{083B4AAF-E5CB-A242-B6AD-8811F104ADBF}" dt="2024-01-31T02:19:53.940" v="12920" actId="1076"/>
          <ac:picMkLst>
            <pc:docMk/>
            <pc:sldMk cId="724008047" sldId="261"/>
            <ac:picMk id="27" creationId="{F2C50201-E607-A93D-04B8-887EE352CEAB}"/>
          </ac:picMkLst>
        </pc:picChg>
        <pc:cxnChg chg="add del mod">
          <ac:chgData name="Justin Irving (PSP)" userId="2d08c4c9-6742-49e8-8078-c245a2e308f8" providerId="ADAL" clId="{083B4AAF-E5CB-A242-B6AD-8811F104ADBF}" dt="2024-01-29T16:36:28.562" v="1706" actId="478"/>
          <ac:cxnSpMkLst>
            <pc:docMk/>
            <pc:sldMk cId="724008047" sldId="261"/>
            <ac:cxnSpMk id="14" creationId="{F054F1A9-AB6C-6287-9738-926299A7D8DF}"/>
          </ac:cxnSpMkLst>
        </pc:cxnChg>
        <pc:cxnChg chg="add del mod">
          <ac:chgData name="Justin Irving (PSP)" userId="2d08c4c9-6742-49e8-8078-c245a2e308f8" providerId="ADAL" clId="{083B4AAF-E5CB-A242-B6AD-8811F104ADBF}" dt="2024-01-29T16:36:29.300" v="1707" actId="478"/>
          <ac:cxnSpMkLst>
            <pc:docMk/>
            <pc:sldMk cId="724008047" sldId="261"/>
            <ac:cxnSpMk id="15" creationId="{F92F7B01-EEE9-91DD-0969-6D282CCDD21C}"/>
          </ac:cxnSpMkLst>
        </pc:cxnChg>
        <pc:cxnChg chg="add del mod">
          <ac:chgData name="Justin Irving (PSP)" userId="2d08c4c9-6742-49e8-8078-c245a2e308f8" providerId="ADAL" clId="{083B4AAF-E5CB-A242-B6AD-8811F104ADBF}" dt="2024-01-29T16:36:27.841" v="1705" actId="478"/>
          <ac:cxnSpMkLst>
            <pc:docMk/>
            <pc:sldMk cId="724008047" sldId="261"/>
            <ac:cxnSpMk id="17" creationId="{309FA8FE-FB4C-7F12-67EA-56F4453B6C20}"/>
          </ac:cxnSpMkLst>
        </pc:cxnChg>
      </pc:sldChg>
      <pc:sldChg chg="addSp delSp modSp add mod">
        <pc:chgData name="Justin Irving (PSP)" userId="2d08c4c9-6742-49e8-8078-c245a2e308f8" providerId="ADAL" clId="{083B4AAF-E5CB-A242-B6AD-8811F104ADBF}" dt="2024-01-31T03:59:35.176" v="14081" actId="20577"/>
        <pc:sldMkLst>
          <pc:docMk/>
          <pc:sldMk cId="1748748722" sldId="262"/>
        </pc:sldMkLst>
        <pc:spChg chg="mod">
          <ac:chgData name="Justin Irving (PSP)" userId="2d08c4c9-6742-49e8-8078-c245a2e308f8" providerId="ADAL" clId="{083B4AAF-E5CB-A242-B6AD-8811F104ADBF}" dt="2024-01-30T22:42:42.936" v="8970" actId="115"/>
          <ac:spMkLst>
            <pc:docMk/>
            <pc:sldMk cId="1748748722" sldId="262"/>
            <ac:spMk id="2" creationId="{4AE44B7F-B56E-8445-F5F6-DEB0D75149B3}"/>
          </ac:spMkLst>
        </pc:spChg>
        <pc:spChg chg="mod">
          <ac:chgData name="Justin Irving (PSP)" userId="2d08c4c9-6742-49e8-8078-c245a2e308f8" providerId="ADAL" clId="{083B4AAF-E5CB-A242-B6AD-8811F104ADBF}" dt="2024-01-31T03:59:35.176" v="14081" actId="20577"/>
          <ac:spMkLst>
            <pc:docMk/>
            <pc:sldMk cId="1748748722" sldId="262"/>
            <ac:spMk id="3" creationId="{E3A512F3-10D5-DA9D-8103-3D51BAD87FBB}"/>
          </ac:spMkLst>
        </pc:spChg>
        <pc:picChg chg="add del mod">
          <ac:chgData name="Justin Irving (PSP)" userId="2d08c4c9-6742-49e8-8078-c245a2e308f8" providerId="ADAL" clId="{083B4AAF-E5CB-A242-B6AD-8811F104ADBF}" dt="2024-01-30T22:24:25.088" v="7069" actId="478"/>
          <ac:picMkLst>
            <pc:docMk/>
            <pc:sldMk cId="1748748722" sldId="262"/>
            <ac:picMk id="5" creationId="{E2F1D4F4-6139-F29E-1C99-35FABC481344}"/>
          </ac:picMkLst>
        </pc:picChg>
        <pc:picChg chg="add del mod">
          <ac:chgData name="Justin Irving (PSP)" userId="2d08c4c9-6742-49e8-8078-c245a2e308f8" providerId="ADAL" clId="{083B4AAF-E5CB-A242-B6AD-8811F104ADBF}" dt="2024-01-29T09:18:14.399" v="1084" actId="478"/>
          <ac:picMkLst>
            <pc:docMk/>
            <pc:sldMk cId="1748748722" sldId="262"/>
            <ac:picMk id="7" creationId="{861FADE7-8D23-1997-FECB-050D9B8BF8F2}"/>
          </ac:picMkLst>
        </pc:picChg>
        <pc:picChg chg="add del mod">
          <ac:chgData name="Justin Irving (PSP)" userId="2d08c4c9-6742-49e8-8078-c245a2e308f8" providerId="ADAL" clId="{083B4AAF-E5CB-A242-B6AD-8811F104ADBF}" dt="2024-01-30T22:24:24.302" v="7068" actId="478"/>
          <ac:picMkLst>
            <pc:docMk/>
            <pc:sldMk cId="1748748722" sldId="262"/>
            <ac:picMk id="8" creationId="{28FC8D4E-2E55-1CD2-45BD-4EB2AC6642B2}"/>
          </ac:picMkLst>
        </pc:picChg>
        <pc:picChg chg="del">
          <ac:chgData name="Justin Irving (PSP)" userId="2d08c4c9-6742-49e8-8078-c245a2e308f8" providerId="ADAL" clId="{083B4AAF-E5CB-A242-B6AD-8811F104ADBF}" dt="2024-01-29T09:14:08.576" v="535" actId="478"/>
          <ac:picMkLst>
            <pc:docMk/>
            <pc:sldMk cId="1748748722" sldId="262"/>
            <ac:picMk id="12" creationId="{455CC59B-ADCF-CEFF-A7BF-8FE38CA89A23}"/>
          </ac:picMkLst>
        </pc:picChg>
        <pc:picChg chg="add mod">
          <ac:chgData name="Justin Irving (PSP)" userId="2d08c4c9-6742-49e8-8078-c245a2e308f8" providerId="ADAL" clId="{083B4AAF-E5CB-A242-B6AD-8811F104ADBF}" dt="2024-01-30T22:28:27.622" v="7554" actId="1076"/>
          <ac:picMkLst>
            <pc:docMk/>
            <pc:sldMk cId="1748748722" sldId="262"/>
            <ac:picMk id="22" creationId="{9CD9E2F1-5921-9D8D-2225-C88A9DAB4AB6}"/>
          </ac:picMkLst>
        </pc:picChg>
        <pc:picChg chg="add mod">
          <ac:chgData name="Justin Irving (PSP)" userId="2d08c4c9-6742-49e8-8078-c245a2e308f8" providerId="ADAL" clId="{083B4AAF-E5CB-A242-B6AD-8811F104ADBF}" dt="2024-01-30T22:28:32.990" v="7557" actId="14100"/>
          <ac:picMkLst>
            <pc:docMk/>
            <pc:sldMk cId="1748748722" sldId="262"/>
            <ac:picMk id="24" creationId="{1673E23F-E5E4-C47B-D9C4-A1D4C19AAADA}"/>
          </ac:picMkLst>
        </pc:picChg>
        <pc:cxnChg chg="add del mod">
          <ac:chgData name="Justin Irving (PSP)" userId="2d08c4c9-6742-49e8-8078-c245a2e308f8" providerId="ADAL" clId="{083B4AAF-E5CB-A242-B6AD-8811F104ADBF}" dt="2024-01-30T22:24:25.993" v="7070" actId="478"/>
          <ac:cxnSpMkLst>
            <pc:docMk/>
            <pc:sldMk cId="1748748722" sldId="262"/>
            <ac:cxnSpMk id="10" creationId="{B93D5481-FE3F-50E1-45FE-7E2CBC470E28}"/>
          </ac:cxnSpMkLst>
        </pc:cxnChg>
        <pc:cxnChg chg="add del mod">
          <ac:chgData name="Justin Irving (PSP)" userId="2d08c4c9-6742-49e8-8078-c245a2e308f8" providerId="ADAL" clId="{083B4AAF-E5CB-A242-B6AD-8811F104ADBF}" dt="2024-01-30T22:24:27.260" v="7071" actId="478"/>
          <ac:cxnSpMkLst>
            <pc:docMk/>
            <pc:sldMk cId="1748748722" sldId="262"/>
            <ac:cxnSpMk id="11" creationId="{09505E47-38A4-2AAB-D57B-BD35DDD30500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4" creationId="{5484B8D7-D72A-C575-1029-0A56D5892E39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5" creationId="{A1D7099B-1C00-DC27-7398-09EA2055FE3F}"/>
          </ac:cxnSpMkLst>
        </pc:cxnChg>
        <pc:cxnChg chg="del">
          <ac:chgData name="Justin Irving (PSP)" userId="2d08c4c9-6742-49e8-8078-c245a2e308f8" providerId="ADAL" clId="{083B4AAF-E5CB-A242-B6AD-8811F104ADBF}" dt="2024-01-29T09:14:07.544" v="534" actId="478"/>
          <ac:cxnSpMkLst>
            <pc:docMk/>
            <pc:sldMk cId="1748748722" sldId="262"/>
            <ac:cxnSpMk id="17" creationId="{D39ECD81-BA5A-4716-DF40-D36A461281DC}"/>
          </ac:cxnSpMkLst>
        </pc:cxnChg>
      </pc:sldChg>
      <pc:sldChg chg="addSp delSp modSp add mod">
        <pc:chgData name="Justin Irving (PSP)" userId="2d08c4c9-6742-49e8-8078-c245a2e308f8" providerId="ADAL" clId="{083B4AAF-E5CB-A242-B6AD-8811F104ADBF}" dt="2024-01-31T04:08:56.136" v="14819" actId="20577"/>
        <pc:sldMkLst>
          <pc:docMk/>
          <pc:sldMk cId="363192555" sldId="263"/>
        </pc:sldMkLst>
        <pc:spChg chg="mod">
          <ac:chgData name="Justin Irving (PSP)" userId="2d08c4c9-6742-49e8-8078-c245a2e308f8" providerId="ADAL" clId="{083B4AAF-E5CB-A242-B6AD-8811F104ADBF}" dt="2024-01-31T03:59:59.981" v="14095" actId="20577"/>
          <ac:spMkLst>
            <pc:docMk/>
            <pc:sldMk cId="363192555" sldId="263"/>
            <ac:spMk id="2" creationId="{D50EC21A-8CEA-F63E-579E-670085AF4EEE}"/>
          </ac:spMkLst>
        </pc:spChg>
        <pc:spChg chg="del">
          <ac:chgData name="Justin Irving (PSP)" userId="2d08c4c9-6742-49e8-8078-c245a2e308f8" providerId="ADAL" clId="{083B4AAF-E5CB-A242-B6AD-8811F104ADBF}" dt="2024-01-30T22:57:57.776" v="9884" actId="478"/>
          <ac:spMkLst>
            <pc:docMk/>
            <pc:sldMk cId="363192555" sldId="263"/>
            <ac:spMk id="3" creationId="{117A70EB-396A-39F4-F1E4-1ACFB2BDF217}"/>
          </ac:spMkLst>
        </pc:spChg>
        <pc:spChg chg="add del mod">
          <ac:chgData name="Justin Irving (PSP)" userId="2d08c4c9-6742-49e8-8078-c245a2e308f8" providerId="ADAL" clId="{083B4AAF-E5CB-A242-B6AD-8811F104ADBF}" dt="2024-01-31T04:08:56.136" v="14819" actId="20577"/>
          <ac:spMkLst>
            <pc:docMk/>
            <pc:sldMk cId="363192555" sldId="263"/>
            <ac:spMk id="6" creationId="{BAAB5287-28B0-A63C-FEE4-F6B71A4A3951}"/>
          </ac:spMkLst>
        </pc:spChg>
        <pc:picChg chg="del">
          <ac:chgData name="Justin Irving (PSP)" userId="2d08c4c9-6742-49e8-8078-c245a2e308f8" providerId="ADAL" clId="{083B4AAF-E5CB-A242-B6AD-8811F104ADBF}" dt="2024-01-30T21:33:09.661" v="6374" actId="478"/>
          <ac:picMkLst>
            <pc:docMk/>
            <pc:sldMk cId="363192555" sldId="263"/>
            <ac:picMk id="5" creationId="{DDE3F44D-C81C-4714-E20A-3755944EC9E9}"/>
          </ac:picMkLst>
        </pc:picChg>
        <pc:picChg chg="del">
          <ac:chgData name="Justin Irving (PSP)" userId="2d08c4c9-6742-49e8-8078-c245a2e308f8" providerId="ADAL" clId="{083B4AAF-E5CB-A242-B6AD-8811F104ADBF}" dt="2024-01-30T21:33:10.132" v="6375" actId="478"/>
          <ac:picMkLst>
            <pc:docMk/>
            <pc:sldMk cId="363192555" sldId="263"/>
            <ac:picMk id="8" creationId="{BA6DCF4C-0B85-5525-CBD7-2584E4AF60AC}"/>
          </ac:picMkLst>
        </pc:picChg>
        <pc:cxnChg chg="del">
          <ac:chgData name="Justin Irving (PSP)" userId="2d08c4c9-6742-49e8-8078-c245a2e308f8" providerId="ADAL" clId="{083B4AAF-E5CB-A242-B6AD-8811F104ADBF}" dt="2024-01-30T21:33:07.397" v="6372" actId="478"/>
          <ac:cxnSpMkLst>
            <pc:docMk/>
            <pc:sldMk cId="363192555" sldId="263"/>
            <ac:cxnSpMk id="10" creationId="{EAEA5350-7D4B-A2BC-2D9D-E3002D4251D0}"/>
          </ac:cxnSpMkLst>
        </pc:cxnChg>
        <pc:cxnChg chg="del">
          <ac:chgData name="Justin Irving (PSP)" userId="2d08c4c9-6742-49e8-8078-c245a2e308f8" providerId="ADAL" clId="{083B4AAF-E5CB-A242-B6AD-8811F104ADBF}" dt="2024-01-30T21:33:08.528" v="6373" actId="478"/>
          <ac:cxnSpMkLst>
            <pc:docMk/>
            <pc:sldMk cId="363192555" sldId="263"/>
            <ac:cxnSpMk id="11" creationId="{B9BC3514-49CF-AE85-9042-9DE6911A22C8}"/>
          </ac:cxnSpMkLst>
        </pc:cxnChg>
      </pc:sldChg>
      <pc:sldChg chg="modSp new del mod">
        <pc:chgData name="Justin Irving (PSP)" userId="2d08c4c9-6742-49e8-8078-c245a2e308f8" providerId="ADAL" clId="{083B4AAF-E5CB-A242-B6AD-8811F104ADBF}" dt="2024-01-30T22:44:15.912" v="9285" actId="2696"/>
        <pc:sldMkLst>
          <pc:docMk/>
          <pc:sldMk cId="3434193458" sldId="264"/>
        </pc:sldMkLst>
        <pc:spChg chg="mod">
          <ac:chgData name="Justin Irving (PSP)" userId="2d08c4c9-6742-49e8-8078-c245a2e308f8" providerId="ADAL" clId="{083B4AAF-E5CB-A242-B6AD-8811F104ADBF}" dt="2024-01-29T21:17:30.941" v="2014" actId="20577"/>
          <ac:spMkLst>
            <pc:docMk/>
            <pc:sldMk cId="3434193458" sldId="264"/>
            <ac:spMk id="2" creationId="{A6D37FBA-21C5-0364-5084-103BDCF64D3C}"/>
          </ac:spMkLst>
        </pc:spChg>
        <pc:spChg chg="mod">
          <ac:chgData name="Justin Irving (PSP)" userId="2d08c4c9-6742-49e8-8078-c245a2e308f8" providerId="ADAL" clId="{083B4AAF-E5CB-A242-B6AD-8811F104ADBF}" dt="2024-01-29T21:20:20.266" v="2624" actId="20577"/>
          <ac:spMkLst>
            <pc:docMk/>
            <pc:sldMk cId="3434193458" sldId="264"/>
            <ac:spMk id="3" creationId="{816D1FDC-0EFE-B29F-8312-1E81AF87EE78}"/>
          </ac:spMkLst>
        </pc:spChg>
      </pc:sldChg>
      <pc:sldChg chg="modSp add mod">
        <pc:chgData name="Justin Irving (PSP)" userId="2d08c4c9-6742-49e8-8078-c245a2e308f8" providerId="ADAL" clId="{083B4AAF-E5CB-A242-B6AD-8811F104ADBF}" dt="2024-01-31T05:55:54.097" v="15393" actId="20577"/>
        <pc:sldMkLst>
          <pc:docMk/>
          <pc:sldMk cId="3220334794" sldId="265"/>
        </pc:sldMkLst>
        <pc:spChg chg="mod">
          <ac:chgData name="Justin Irving (PSP)" userId="2d08c4c9-6742-49e8-8078-c245a2e308f8" providerId="ADAL" clId="{083B4AAF-E5CB-A242-B6AD-8811F104ADBF}" dt="2024-01-31T03:55:43.671" v="13757"/>
          <ac:spMkLst>
            <pc:docMk/>
            <pc:sldMk cId="3220334794" sldId="265"/>
            <ac:spMk id="2" creationId="{C8AAB6D9-42B3-1527-8B79-966131FF68E1}"/>
          </ac:spMkLst>
        </pc:spChg>
        <pc:spChg chg="mod">
          <ac:chgData name="Justin Irving (PSP)" userId="2d08c4c9-6742-49e8-8078-c245a2e308f8" providerId="ADAL" clId="{083B4AAF-E5CB-A242-B6AD-8811F104ADBF}" dt="2024-01-31T05:55:54.097" v="15393" actId="20577"/>
          <ac:spMkLst>
            <pc:docMk/>
            <pc:sldMk cId="3220334794" sldId="265"/>
            <ac:spMk id="3" creationId="{59EF7306-3393-3D14-7E82-2357B3D1BD1A}"/>
          </ac:spMkLst>
        </pc:spChg>
      </pc:sldChg>
      <pc:sldChg chg="addSp delSp modSp add mod">
        <pc:chgData name="Justin Irving (PSP)" userId="2d08c4c9-6742-49e8-8078-c245a2e308f8" providerId="ADAL" clId="{083B4AAF-E5CB-A242-B6AD-8811F104ADBF}" dt="2024-01-31T03:59:37.794" v="14083" actId="20577"/>
        <pc:sldMkLst>
          <pc:docMk/>
          <pc:sldMk cId="468942318" sldId="266"/>
        </pc:sldMkLst>
        <pc:spChg chg="mod">
          <ac:chgData name="Justin Irving (PSP)" userId="2d08c4c9-6742-49e8-8078-c245a2e308f8" providerId="ADAL" clId="{083B4AAF-E5CB-A242-B6AD-8811F104ADBF}" dt="2024-01-30T22:42:39.438" v="8969" actId="115"/>
          <ac:spMkLst>
            <pc:docMk/>
            <pc:sldMk cId="468942318" sldId="266"/>
            <ac:spMk id="2" creationId="{2A81B3E7-30FC-DB73-26D6-051491D28B42}"/>
          </ac:spMkLst>
        </pc:spChg>
        <pc:spChg chg="mod">
          <ac:chgData name="Justin Irving (PSP)" userId="2d08c4c9-6742-49e8-8078-c245a2e308f8" providerId="ADAL" clId="{083B4AAF-E5CB-A242-B6AD-8811F104ADBF}" dt="2024-01-31T03:59:37.794" v="14083" actId="20577"/>
          <ac:spMkLst>
            <pc:docMk/>
            <pc:sldMk cId="468942318" sldId="266"/>
            <ac:spMk id="3" creationId="{DB4C1221-DBBA-CFA4-6CFE-9CCC6D8958B9}"/>
          </ac:spMkLst>
        </pc:spChg>
        <pc:picChg chg="add del mod">
          <ac:chgData name="Justin Irving (PSP)" userId="2d08c4c9-6742-49e8-8078-c245a2e308f8" providerId="ADAL" clId="{083B4AAF-E5CB-A242-B6AD-8811F104ADBF}" dt="2024-01-30T21:22:53.206" v="5282" actId="478"/>
          <ac:picMkLst>
            <pc:docMk/>
            <pc:sldMk cId="468942318" sldId="266"/>
            <ac:picMk id="5" creationId="{EA2E0EB4-13BE-E77D-ABF9-E097D72D6EA4}"/>
          </ac:picMkLst>
        </pc:picChg>
        <pc:picChg chg="add mod">
          <ac:chgData name="Justin Irving (PSP)" userId="2d08c4c9-6742-49e8-8078-c245a2e308f8" providerId="ADAL" clId="{083B4AAF-E5CB-A242-B6AD-8811F104ADBF}" dt="2024-01-30T22:21:32.870" v="6717" actId="1076"/>
          <ac:picMkLst>
            <pc:docMk/>
            <pc:sldMk cId="468942318" sldId="266"/>
            <ac:picMk id="7" creationId="{3B6FDB1A-7CFB-B2C4-9615-82B782D6385B}"/>
          </ac:picMkLst>
        </pc:picChg>
        <pc:picChg chg="add del mod">
          <ac:chgData name="Justin Irving (PSP)" userId="2d08c4c9-6742-49e8-8078-c245a2e308f8" providerId="ADAL" clId="{083B4AAF-E5CB-A242-B6AD-8811F104ADBF}" dt="2024-01-30T22:21:12.339" v="6708" actId="478"/>
          <ac:picMkLst>
            <pc:docMk/>
            <pc:sldMk cId="468942318" sldId="266"/>
            <ac:picMk id="9" creationId="{5F324715-A651-3F7F-A072-F40F14190883}"/>
          </ac:picMkLst>
        </pc:picChg>
        <pc:picChg chg="add del mod">
          <ac:chgData name="Justin Irving (PSP)" userId="2d08c4c9-6742-49e8-8078-c245a2e308f8" providerId="ADAL" clId="{083B4AAF-E5CB-A242-B6AD-8811F104ADBF}" dt="2024-01-30T22:21:18.350" v="6711" actId="478"/>
          <ac:picMkLst>
            <pc:docMk/>
            <pc:sldMk cId="468942318" sldId="266"/>
            <ac:picMk id="10" creationId="{E97AAE7A-6F5A-D31E-1C31-B772446DDE79}"/>
          </ac:picMkLst>
        </pc:picChg>
        <pc:picChg chg="add mod">
          <ac:chgData name="Justin Irving (PSP)" userId="2d08c4c9-6742-49e8-8078-c245a2e308f8" providerId="ADAL" clId="{083B4AAF-E5CB-A242-B6AD-8811F104ADBF}" dt="2024-01-30T22:21:29.834" v="6716" actId="14100"/>
          <ac:picMkLst>
            <pc:docMk/>
            <pc:sldMk cId="468942318" sldId="266"/>
            <ac:picMk id="11" creationId="{E08901B7-C915-88A1-A432-ABEC99075149}"/>
          </ac:picMkLst>
        </pc:picChg>
        <pc:picChg chg="del">
          <ac:chgData name="Justin Irving (PSP)" userId="2d08c4c9-6742-49e8-8078-c245a2e308f8" providerId="ADAL" clId="{083B4AAF-E5CB-A242-B6AD-8811F104ADBF}" dt="2024-01-30T21:13:02.769" v="5029" actId="478"/>
          <ac:picMkLst>
            <pc:docMk/>
            <pc:sldMk cId="468942318" sldId="266"/>
            <ac:picMk id="27" creationId="{8BE68AF8-B909-6042-09D1-7616FAE56EE6}"/>
          </ac:picMkLst>
        </pc:picChg>
      </pc:sldChg>
      <pc:sldChg chg="addSp delSp modSp add mod">
        <pc:chgData name="Justin Irving (PSP)" userId="2d08c4c9-6742-49e8-8078-c245a2e308f8" providerId="ADAL" clId="{083B4AAF-E5CB-A242-B6AD-8811F104ADBF}" dt="2024-01-31T04:23:49.312" v="15024" actId="27636"/>
        <pc:sldMkLst>
          <pc:docMk/>
          <pc:sldMk cId="1597995128" sldId="267"/>
        </pc:sldMkLst>
        <pc:spChg chg="mod">
          <ac:chgData name="Justin Irving (PSP)" userId="2d08c4c9-6742-49e8-8078-c245a2e308f8" providerId="ADAL" clId="{083B4AAF-E5CB-A242-B6AD-8811F104ADBF}" dt="2024-01-30T22:57:26.620" v="9856" actId="1076"/>
          <ac:spMkLst>
            <pc:docMk/>
            <pc:sldMk cId="1597995128" sldId="267"/>
            <ac:spMk id="2" creationId="{030A2080-EB1A-F133-8A2D-CDA9B7E940BE}"/>
          </ac:spMkLst>
        </pc:spChg>
        <pc:spChg chg="mod">
          <ac:chgData name="Justin Irving (PSP)" userId="2d08c4c9-6742-49e8-8078-c245a2e308f8" providerId="ADAL" clId="{083B4AAF-E5CB-A242-B6AD-8811F104ADBF}" dt="2024-01-31T04:23:49.312" v="15024" actId="27636"/>
          <ac:spMkLst>
            <pc:docMk/>
            <pc:sldMk cId="1597995128" sldId="267"/>
            <ac:spMk id="3" creationId="{1E03E7CC-52F7-72B4-EBD1-0C36C03E3536}"/>
          </ac:spMkLst>
        </pc:spChg>
        <pc:spChg chg="add mod">
          <ac:chgData name="Justin Irving (PSP)" userId="2d08c4c9-6742-49e8-8078-c245a2e308f8" providerId="ADAL" clId="{083B4AAF-E5CB-A242-B6AD-8811F104ADBF}" dt="2024-01-30T22:57:14.657" v="9851" actId="1076"/>
          <ac:spMkLst>
            <pc:docMk/>
            <pc:sldMk cId="1597995128" sldId="267"/>
            <ac:spMk id="4" creationId="{005E5C62-08D8-2894-9480-E6ABBD270602}"/>
          </ac:spMkLst>
        </pc:spChg>
        <pc:spChg chg="add mod">
          <ac:chgData name="Justin Irving (PSP)" userId="2d08c4c9-6742-49e8-8078-c245a2e308f8" providerId="ADAL" clId="{083B4AAF-E5CB-A242-B6AD-8811F104ADBF}" dt="2024-01-30T22:57:37.196" v="9871" actId="20577"/>
          <ac:spMkLst>
            <pc:docMk/>
            <pc:sldMk cId="1597995128" sldId="267"/>
            <ac:spMk id="6" creationId="{C3B1E869-E8E7-7CC8-9215-9A2330FB8610}"/>
          </ac:spMkLst>
        </pc:spChg>
        <pc:spChg chg="add mod">
          <ac:chgData name="Justin Irving (PSP)" userId="2d08c4c9-6742-49e8-8078-c245a2e308f8" providerId="ADAL" clId="{083B4AAF-E5CB-A242-B6AD-8811F104ADBF}" dt="2024-01-31T04:04:47.422" v="14278" actId="20577"/>
          <ac:spMkLst>
            <pc:docMk/>
            <pc:sldMk cId="1597995128" sldId="267"/>
            <ac:spMk id="7" creationId="{9C7E6E26-0B89-1D7C-2D73-F042208D5987}"/>
          </ac:spMkLst>
        </pc:spChg>
        <pc:grpChg chg="add del mod">
          <ac:chgData name="Justin Irving (PSP)" userId="2d08c4c9-6742-49e8-8078-c245a2e308f8" providerId="ADAL" clId="{083B4AAF-E5CB-A242-B6AD-8811F104ADBF}" dt="2024-01-31T04:04:24.002" v="14257" actId="478"/>
          <ac:grpSpMkLst>
            <pc:docMk/>
            <pc:sldMk cId="1597995128" sldId="267"/>
            <ac:grpSpMk id="5" creationId="{FD5E220E-8A33-8BDD-0B8D-32D98558AF86}"/>
          </ac:grpSpMkLst>
        </pc:grpChg>
        <pc:picChg chg="del">
          <ac:chgData name="Justin Irving (PSP)" userId="2d08c4c9-6742-49e8-8078-c245a2e308f8" providerId="ADAL" clId="{083B4AAF-E5CB-A242-B6AD-8811F104ADBF}" dt="2024-01-30T22:44:04.982" v="9283" actId="478"/>
          <ac:picMkLst>
            <pc:docMk/>
            <pc:sldMk cId="1597995128" sldId="267"/>
            <ac:picMk id="22" creationId="{93441283-F4D0-08D6-841F-C550C657AFE9}"/>
          </ac:picMkLst>
        </pc:picChg>
        <pc:picChg chg="del">
          <ac:chgData name="Justin Irving (PSP)" userId="2d08c4c9-6742-49e8-8078-c245a2e308f8" providerId="ADAL" clId="{083B4AAF-E5CB-A242-B6AD-8811F104ADBF}" dt="2024-01-30T22:44:05.420" v="9284" actId="478"/>
          <ac:picMkLst>
            <pc:docMk/>
            <pc:sldMk cId="1597995128" sldId="267"/>
            <ac:picMk id="24" creationId="{EB354395-05B7-6C5A-0DE1-B4C0692B3136}"/>
          </ac:picMkLst>
        </pc:picChg>
        <pc:picChg chg="add mod">
          <ac:chgData name="Justin Irving (PSP)" userId="2d08c4c9-6742-49e8-8078-c245a2e308f8" providerId="ADAL" clId="{083B4AAF-E5CB-A242-B6AD-8811F104ADBF}" dt="2024-01-30T22:57:14.657" v="9851" actId="1076"/>
          <ac:picMkLst>
            <pc:docMk/>
            <pc:sldMk cId="1597995128" sldId="267"/>
            <ac:picMk id="3074" creationId="{423A0BB4-5144-4DFD-9EA6-FA964AA3A4A9}"/>
          </ac:picMkLst>
        </pc:picChg>
        <pc:picChg chg="add mod">
          <ac:chgData name="Justin Irving (PSP)" userId="2d08c4c9-6742-49e8-8078-c245a2e308f8" providerId="ADAL" clId="{083B4AAF-E5CB-A242-B6AD-8811F104ADBF}" dt="2024-01-30T22:57:23.715" v="9855" actId="1076"/>
          <ac:picMkLst>
            <pc:docMk/>
            <pc:sldMk cId="1597995128" sldId="267"/>
            <ac:picMk id="3076" creationId="{16D5BA98-DCE7-FA0E-9BEB-41992B4F10D8}"/>
          </ac:picMkLst>
        </pc:picChg>
        <pc:picChg chg="add mod">
          <ac:chgData name="Justin Irving (PSP)" userId="2d08c4c9-6742-49e8-8078-c245a2e308f8" providerId="ADAL" clId="{083B4AAF-E5CB-A242-B6AD-8811F104ADBF}" dt="2024-01-31T04:04:34.334" v="14262" actId="14100"/>
          <ac:picMkLst>
            <pc:docMk/>
            <pc:sldMk cId="1597995128" sldId="267"/>
            <ac:picMk id="3078" creationId="{83F80FFA-E71B-4414-5B42-86EDC9B74CAF}"/>
          </ac:picMkLst>
        </pc:picChg>
      </pc:sldChg>
      <pc:sldChg chg="addSp delSp modSp add del mod">
        <pc:chgData name="Justin Irving (PSP)" userId="2d08c4c9-6742-49e8-8078-c245a2e308f8" providerId="ADAL" clId="{083B4AAF-E5CB-A242-B6AD-8811F104ADBF}" dt="2024-01-30T22:24:18.368" v="7067" actId="2696"/>
        <pc:sldMkLst>
          <pc:docMk/>
          <pc:sldMk cId="2650796345" sldId="267"/>
        </pc:sldMkLst>
        <pc:spChg chg="mod">
          <ac:chgData name="Justin Irving (PSP)" userId="2d08c4c9-6742-49e8-8078-c245a2e308f8" providerId="ADAL" clId="{083B4AAF-E5CB-A242-B6AD-8811F104ADBF}" dt="2024-01-30T21:30:56.123" v="6369" actId="20577"/>
          <ac:spMkLst>
            <pc:docMk/>
            <pc:sldMk cId="2650796345" sldId="267"/>
            <ac:spMk id="2" creationId="{DB0926CF-5F21-3819-6E64-08E96F6F5DFB}"/>
          </ac:spMkLst>
        </pc:spChg>
        <pc:spChg chg="mod">
          <ac:chgData name="Justin Irving (PSP)" userId="2d08c4c9-6742-49e8-8078-c245a2e308f8" providerId="ADAL" clId="{083B4AAF-E5CB-A242-B6AD-8811F104ADBF}" dt="2024-01-30T21:38:47.616" v="6612" actId="20577"/>
          <ac:spMkLst>
            <pc:docMk/>
            <pc:sldMk cId="2650796345" sldId="267"/>
            <ac:spMk id="3" creationId="{FCD9253E-63D5-34B8-5E5A-54B5C052C99C}"/>
          </ac:spMkLst>
        </pc:spChg>
        <pc:picChg chg="add mod">
          <ac:chgData name="Justin Irving (PSP)" userId="2d08c4c9-6742-49e8-8078-c245a2e308f8" providerId="ADAL" clId="{083B4AAF-E5CB-A242-B6AD-8811F104ADBF}" dt="2024-01-30T21:34:08.264" v="6414" actId="1076"/>
          <ac:picMkLst>
            <pc:docMk/>
            <pc:sldMk cId="2650796345" sldId="267"/>
            <ac:picMk id="5" creationId="{F7AEB756-1F8F-AF81-910C-30BA29207492}"/>
          </ac:picMkLst>
        </pc:picChg>
        <pc:picChg chg="del">
          <ac:chgData name="Justin Irving (PSP)" userId="2d08c4c9-6742-49e8-8078-c245a2e308f8" providerId="ADAL" clId="{083B4AAF-E5CB-A242-B6AD-8811F104ADBF}" dt="2024-01-30T21:30:58.316" v="6370" actId="478"/>
          <ac:picMkLst>
            <pc:docMk/>
            <pc:sldMk cId="2650796345" sldId="267"/>
            <ac:picMk id="7" creationId="{0E55BD24-AF9D-E298-0466-74FF20BAB3C4}"/>
          </ac:picMkLst>
        </pc:picChg>
        <pc:picChg chg="add del mod">
          <ac:chgData name="Justin Irving (PSP)" userId="2d08c4c9-6742-49e8-8078-c245a2e308f8" providerId="ADAL" clId="{083B4AAF-E5CB-A242-B6AD-8811F104ADBF}" dt="2024-01-30T21:34:43.374" v="6422" actId="478"/>
          <ac:picMkLst>
            <pc:docMk/>
            <pc:sldMk cId="2650796345" sldId="267"/>
            <ac:picMk id="8" creationId="{450C36A2-60D5-6529-668F-591A3D7E5A61}"/>
          </ac:picMkLst>
        </pc:picChg>
        <pc:picChg chg="del">
          <ac:chgData name="Justin Irving (PSP)" userId="2d08c4c9-6742-49e8-8078-c245a2e308f8" providerId="ADAL" clId="{083B4AAF-E5CB-A242-B6AD-8811F104ADBF}" dt="2024-01-30T21:30:58.776" v="6371" actId="478"/>
          <ac:picMkLst>
            <pc:docMk/>
            <pc:sldMk cId="2650796345" sldId="267"/>
            <ac:picMk id="9" creationId="{64A23563-3B26-45D2-03CE-BDC0856C85B0}"/>
          </ac:picMkLst>
        </pc:picChg>
        <pc:picChg chg="add mod">
          <ac:chgData name="Justin Irving (PSP)" userId="2d08c4c9-6742-49e8-8078-c245a2e308f8" providerId="ADAL" clId="{083B4AAF-E5CB-A242-B6AD-8811F104ADBF}" dt="2024-01-30T21:34:46.657" v="6426"/>
          <ac:picMkLst>
            <pc:docMk/>
            <pc:sldMk cId="2650796345" sldId="267"/>
            <ac:picMk id="10" creationId="{BE64D38C-6C69-92B2-F1D7-A0244222C898}"/>
          </ac:picMkLst>
        </pc:picChg>
        <pc:picChg chg="add mod">
          <ac:chgData name="Justin Irving (PSP)" userId="2d08c4c9-6742-49e8-8078-c245a2e308f8" providerId="ADAL" clId="{083B4AAF-E5CB-A242-B6AD-8811F104ADBF}" dt="2024-01-30T21:35:07.658" v="6432" actId="14100"/>
          <ac:picMkLst>
            <pc:docMk/>
            <pc:sldMk cId="2650796345" sldId="267"/>
            <ac:picMk id="11" creationId="{D4C890B3-1B06-F836-7410-BE2EDE5D6A75}"/>
          </ac:picMkLst>
        </pc:picChg>
        <pc:picChg chg="add del mod">
          <ac:chgData name="Justin Irving (PSP)" userId="2d08c4c9-6742-49e8-8078-c245a2e308f8" providerId="ADAL" clId="{083B4AAF-E5CB-A242-B6AD-8811F104ADBF}" dt="2024-01-30T21:34:46.226" v="6425" actId="21"/>
          <ac:picMkLst>
            <pc:docMk/>
            <pc:sldMk cId="2650796345" sldId="267"/>
            <ac:picMk id="1026" creationId="{A26EF492-774F-ED64-7368-3469DA3EC3EF}"/>
          </ac:picMkLst>
        </pc:picChg>
      </pc:sldChg>
      <pc:sldChg chg="addSp delSp modSp add mod">
        <pc:chgData name="Justin Irving (PSP)" userId="2d08c4c9-6742-49e8-8078-c245a2e308f8" providerId="ADAL" clId="{083B4AAF-E5CB-A242-B6AD-8811F104ADBF}" dt="2024-01-31T04:09:08.235" v="14827" actId="20577"/>
        <pc:sldMkLst>
          <pc:docMk/>
          <pc:sldMk cId="2472911605" sldId="268"/>
        </pc:sldMkLst>
        <pc:spChg chg="mod">
          <ac:chgData name="Justin Irving (PSP)" userId="2d08c4c9-6742-49e8-8078-c245a2e308f8" providerId="ADAL" clId="{083B4AAF-E5CB-A242-B6AD-8811F104ADBF}" dt="2024-01-30T23:34:05.201" v="10939" actId="20577"/>
          <ac:spMkLst>
            <pc:docMk/>
            <pc:sldMk cId="2472911605" sldId="268"/>
            <ac:spMk id="2" creationId="{DB7FA098-46BC-CCF6-1159-16EF8DD9D17C}"/>
          </ac:spMkLst>
        </pc:spChg>
        <pc:spChg chg="add mod">
          <ac:chgData name="Justin Irving (PSP)" userId="2d08c4c9-6742-49e8-8078-c245a2e308f8" providerId="ADAL" clId="{083B4AAF-E5CB-A242-B6AD-8811F104ADBF}" dt="2024-01-31T00:18:24.812" v="12577" actId="20577"/>
          <ac:spMkLst>
            <pc:docMk/>
            <pc:sldMk cId="2472911605" sldId="268"/>
            <ac:spMk id="3" creationId="{15BB7AB1-4241-733E-FEE8-7B81A0FC6172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11" creationId="{054443E9-7B32-49CA-2A98-0006CC6C1E61}"/>
          </ac:spMkLst>
        </pc:spChg>
        <pc:spChg chg="add del mod">
          <ac:chgData name="Justin Irving (PSP)" userId="2d08c4c9-6742-49e8-8078-c245a2e308f8" providerId="ADAL" clId="{083B4AAF-E5CB-A242-B6AD-8811F104ADBF}" dt="2024-01-31T00:12:38.981" v="12358" actId="478"/>
          <ac:spMkLst>
            <pc:docMk/>
            <pc:sldMk cId="2472911605" sldId="268"/>
            <ac:spMk id="13" creationId="{7C616B90-F17D-6CF9-D8F6-CAC986B88742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14" creationId="{1BD7925B-484E-61A9-12E7-AE08394EA842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15" creationId="{0679FD0A-E017-229C-DE01-C4D2AC4264DC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19" creationId="{3748A520-323D-8D38-0225-367827DD0A2B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23" creationId="{7551F0DA-7C50-372A-B12D-5EAA016C8E66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24" creationId="{B2FF5AC8-6A30-755E-B245-F835CC2EB465}"/>
          </ac:spMkLst>
        </pc:spChg>
        <pc:spChg chg="add mod">
          <ac:chgData name="Justin Irving (PSP)" userId="2d08c4c9-6742-49e8-8078-c245a2e308f8" providerId="ADAL" clId="{083B4AAF-E5CB-A242-B6AD-8811F104ADBF}" dt="2024-01-31T00:18:06.334" v="12574" actId="1036"/>
          <ac:spMkLst>
            <pc:docMk/>
            <pc:sldMk cId="2472911605" sldId="268"/>
            <ac:spMk id="25" creationId="{3DC0EDD2-40A9-9D63-32F7-CD40BE3604DB}"/>
          </ac:spMkLst>
        </pc:spChg>
        <pc:spChg chg="add del mod">
          <ac:chgData name="Justin Irving (PSP)" userId="2d08c4c9-6742-49e8-8078-c245a2e308f8" providerId="ADAL" clId="{083B4AAF-E5CB-A242-B6AD-8811F104ADBF}" dt="2024-01-31T00:17:37.202" v="12525" actId="478"/>
          <ac:spMkLst>
            <pc:docMk/>
            <pc:sldMk cId="2472911605" sldId="268"/>
            <ac:spMk id="26" creationId="{7290D457-B795-A36F-A143-1CAA1682B087}"/>
          </ac:spMkLst>
        </pc:spChg>
        <pc:spChg chg="add mod">
          <ac:chgData name="Justin Irving (PSP)" userId="2d08c4c9-6742-49e8-8078-c245a2e308f8" providerId="ADAL" clId="{083B4AAF-E5CB-A242-B6AD-8811F104ADBF}" dt="2024-01-31T04:09:08.235" v="14827" actId="20577"/>
          <ac:spMkLst>
            <pc:docMk/>
            <pc:sldMk cId="2472911605" sldId="268"/>
            <ac:spMk id="27" creationId="{0E673FF3-077A-7E8C-584D-9807F8968DDB}"/>
          </ac:spMkLst>
        </pc:spChg>
        <pc:graphicFrameChg chg="del">
          <ac:chgData name="Justin Irving (PSP)" userId="2d08c4c9-6742-49e8-8078-c245a2e308f8" providerId="ADAL" clId="{083B4AAF-E5CB-A242-B6AD-8811F104ADBF}" dt="2024-01-30T23:34:07.804" v="10940" actId="478"/>
          <ac:graphicFrameMkLst>
            <pc:docMk/>
            <pc:sldMk cId="2472911605" sldId="268"/>
            <ac:graphicFrameMk id="4" creationId="{F86B60A7-5267-1730-9C7E-D7F0AF165AEC}"/>
          </ac:graphicFrameMkLst>
        </pc:graphicFrameChg>
        <pc:picChg chg="add mod">
          <ac:chgData name="Justin Irving (PSP)" userId="2d08c4c9-6742-49e8-8078-c245a2e308f8" providerId="ADAL" clId="{083B4AAF-E5CB-A242-B6AD-8811F104ADBF}" dt="2024-01-31T00:18:06.334" v="12574" actId="1036"/>
          <ac:picMkLst>
            <pc:docMk/>
            <pc:sldMk cId="2472911605" sldId="268"/>
            <ac:picMk id="5" creationId="{88A7C891-6E4A-4C0E-C445-CB720A9155BC}"/>
          </ac:picMkLst>
        </pc:picChg>
        <pc:picChg chg="add del">
          <ac:chgData name="Justin Irving (PSP)" userId="2d08c4c9-6742-49e8-8078-c245a2e308f8" providerId="ADAL" clId="{083B4AAF-E5CB-A242-B6AD-8811F104ADBF}" dt="2024-01-30T23:36:44.838" v="11287" actId="478"/>
          <ac:picMkLst>
            <pc:docMk/>
            <pc:sldMk cId="2472911605" sldId="268"/>
            <ac:picMk id="4098" creationId="{C82C012C-8542-CE88-D3FF-9807F6394853}"/>
          </ac:picMkLst>
        </pc:picChg>
        <pc:picChg chg="add mod">
          <ac:chgData name="Justin Irving (PSP)" userId="2d08c4c9-6742-49e8-8078-c245a2e308f8" providerId="ADAL" clId="{083B4AAF-E5CB-A242-B6AD-8811F104ADBF}" dt="2024-01-31T00:18:06.334" v="12574" actId="1036"/>
          <ac:picMkLst>
            <pc:docMk/>
            <pc:sldMk cId="2472911605" sldId="268"/>
            <ac:picMk id="4100" creationId="{AA994883-4FE9-C00F-6011-0A641B9718F5}"/>
          </ac:picMkLst>
        </pc:picChg>
        <pc:picChg chg="add mod">
          <ac:chgData name="Justin Irving (PSP)" userId="2d08c4c9-6742-49e8-8078-c245a2e308f8" providerId="ADAL" clId="{083B4AAF-E5CB-A242-B6AD-8811F104ADBF}" dt="2024-01-31T00:18:06.334" v="12574" actId="1036"/>
          <ac:picMkLst>
            <pc:docMk/>
            <pc:sldMk cId="2472911605" sldId="268"/>
            <ac:picMk id="4102" creationId="{3B0647D4-123C-A9EB-AF01-4257D0775F62}"/>
          </ac:picMkLst>
        </pc:picChg>
        <pc:picChg chg="add mod">
          <ac:chgData name="Justin Irving (PSP)" userId="2d08c4c9-6742-49e8-8078-c245a2e308f8" providerId="ADAL" clId="{083B4AAF-E5CB-A242-B6AD-8811F104ADBF}" dt="2024-01-31T00:18:06.334" v="12574" actId="1036"/>
          <ac:picMkLst>
            <pc:docMk/>
            <pc:sldMk cId="2472911605" sldId="268"/>
            <ac:picMk id="4104" creationId="{3DACDD16-4D8E-25E6-3386-FA60F9D47127}"/>
          </ac:picMkLst>
        </pc:picChg>
        <pc:cxnChg chg="add del mod">
          <ac:chgData name="Justin Irving (PSP)" userId="2d08c4c9-6742-49e8-8078-c245a2e308f8" providerId="ADAL" clId="{083B4AAF-E5CB-A242-B6AD-8811F104ADBF}" dt="2024-01-31T00:14:48.773" v="12413" actId="478"/>
          <ac:cxnSpMkLst>
            <pc:docMk/>
            <pc:sldMk cId="2472911605" sldId="268"/>
            <ac:cxnSpMk id="7" creationId="{6EF49B3C-07AD-6872-B129-C11069DA4E1D}"/>
          </ac:cxnSpMkLst>
        </pc:cxnChg>
        <pc:cxnChg chg="add del mod">
          <ac:chgData name="Justin Irving (PSP)" userId="2d08c4c9-6742-49e8-8078-c245a2e308f8" providerId="ADAL" clId="{083B4AAF-E5CB-A242-B6AD-8811F104ADBF}" dt="2024-01-31T00:14:46.049" v="12412" actId="478"/>
          <ac:cxnSpMkLst>
            <pc:docMk/>
            <pc:sldMk cId="2472911605" sldId="268"/>
            <ac:cxnSpMk id="9" creationId="{8A3C9614-E7E7-0F9C-89D8-9CBF9B8E9797}"/>
          </ac:cxnSpMkLst>
        </pc:cxnChg>
        <pc:cxnChg chg="add del mod">
          <ac:chgData name="Justin Irving (PSP)" userId="2d08c4c9-6742-49e8-8078-c245a2e308f8" providerId="ADAL" clId="{083B4AAF-E5CB-A242-B6AD-8811F104ADBF}" dt="2024-01-31T00:15:49.259" v="12461" actId="478"/>
          <ac:cxnSpMkLst>
            <pc:docMk/>
            <pc:sldMk cId="2472911605" sldId="268"/>
            <ac:cxnSpMk id="10" creationId="{52EC78FD-55B9-51A5-6705-3DBC47C058C5}"/>
          </ac:cxnSpMkLst>
        </pc:cxnChg>
        <pc:cxnChg chg="add del mod">
          <ac:chgData name="Justin Irving (PSP)" userId="2d08c4c9-6742-49e8-8078-c245a2e308f8" providerId="ADAL" clId="{083B4AAF-E5CB-A242-B6AD-8811F104ADBF}" dt="2024-01-31T00:16:02.142" v="12464" actId="478"/>
          <ac:cxnSpMkLst>
            <pc:docMk/>
            <pc:sldMk cId="2472911605" sldId="268"/>
            <ac:cxnSpMk id="21" creationId="{01703583-4C00-E36A-8A8B-65D54C2DFE2E}"/>
          </ac:cxnSpMkLst>
        </pc:cxnChg>
      </pc:sldChg>
      <pc:sldChg chg="modSp add del mod">
        <pc:chgData name="Justin Irving (PSP)" userId="2d08c4c9-6742-49e8-8078-c245a2e308f8" providerId="ADAL" clId="{083B4AAF-E5CB-A242-B6AD-8811F104ADBF}" dt="2024-01-31T04:03:08.328" v="14256" actId="2696"/>
        <pc:sldMkLst>
          <pc:docMk/>
          <pc:sldMk cId="3565944005" sldId="269"/>
        </pc:sldMkLst>
        <pc:spChg chg="mod">
          <ac:chgData name="Justin Irving (PSP)" userId="2d08c4c9-6742-49e8-8078-c245a2e308f8" providerId="ADAL" clId="{083B4AAF-E5CB-A242-B6AD-8811F104ADBF}" dt="2024-01-31T04:02:38.873" v="14234" actId="20577"/>
          <ac:spMkLst>
            <pc:docMk/>
            <pc:sldMk cId="3565944005" sldId="269"/>
            <ac:spMk id="2" creationId="{FEA25168-4ED9-22DD-E43E-CD73347C7422}"/>
          </ac:spMkLst>
        </pc:spChg>
        <pc:spChg chg="mod">
          <ac:chgData name="Justin Irving (PSP)" userId="2d08c4c9-6742-49e8-8078-c245a2e308f8" providerId="ADAL" clId="{083B4AAF-E5CB-A242-B6AD-8811F104ADBF}" dt="2024-01-31T04:02:50.434" v="14255" actId="20577"/>
          <ac:spMkLst>
            <pc:docMk/>
            <pc:sldMk cId="3565944005" sldId="269"/>
            <ac:spMk id="6" creationId="{F8970C30-5F1C-D992-774D-1E13FD60B7D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6835A-AD44-484F-94BE-0782CB21322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DC962-38A6-7F42-9B3A-761D0DF63D8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SFFD</a:t>
          </a:r>
        </a:p>
      </dgm:t>
    </dgm:pt>
    <dgm:pt modelId="{47ACAB47-9694-CC44-ABA1-6B009067114C}" type="parTrans" cxnId="{3C61FD49-C452-7C4B-83C3-A7FD33598E0B}">
      <dgm:prSet/>
      <dgm:spPr/>
      <dgm:t>
        <a:bodyPr/>
        <a:lstStyle/>
        <a:p>
          <a:endParaRPr lang="en-US"/>
        </a:p>
      </dgm:t>
    </dgm:pt>
    <dgm:pt modelId="{B32487DA-6E9E-2546-ACFF-1FE2603A687D}" type="sibTrans" cxnId="{3C61FD49-C452-7C4B-83C3-A7FD33598E0B}">
      <dgm:prSet/>
      <dgm:spPr/>
      <dgm:t>
        <a:bodyPr/>
        <a:lstStyle/>
        <a:p>
          <a:endParaRPr lang="en-US"/>
        </a:p>
      </dgm:t>
    </dgm:pt>
    <dgm:pt modelId="{60E27C5B-2878-734C-81BC-9656E1DE0221}">
      <dgm:prSet phldrT="[Text]"/>
      <dgm:spPr/>
      <dgm:t>
        <a:bodyPr/>
        <a:lstStyle/>
        <a:p>
          <a:r>
            <a:rPr lang="en-US" dirty="0"/>
            <a:t>Standardize primary situation in fire incident data.</a:t>
          </a:r>
        </a:p>
      </dgm:t>
    </dgm:pt>
    <dgm:pt modelId="{FA4A17C3-7937-BD41-B943-61D9BFE370D9}" type="parTrans" cxnId="{17A5B7C7-AE76-1D45-BBA9-EECB9527BD0C}">
      <dgm:prSet/>
      <dgm:spPr/>
      <dgm:t>
        <a:bodyPr/>
        <a:lstStyle/>
        <a:p>
          <a:endParaRPr lang="en-US"/>
        </a:p>
      </dgm:t>
    </dgm:pt>
    <dgm:pt modelId="{58BD8192-CE08-F84B-B617-C27565030DD2}" type="sibTrans" cxnId="{17A5B7C7-AE76-1D45-BBA9-EECB9527BD0C}">
      <dgm:prSet/>
      <dgm:spPr/>
      <dgm:t>
        <a:bodyPr/>
        <a:lstStyle/>
        <a:p>
          <a:endParaRPr lang="en-US"/>
        </a:p>
      </dgm:t>
    </dgm:pt>
    <dgm:pt modelId="{709D130C-A4F4-E340-B18B-B54204F5186F}">
      <dgm:prSet phldrT="[Text]"/>
      <dgm:spPr/>
      <dgm:t>
        <a:bodyPr/>
        <a:lstStyle/>
        <a:p>
          <a:r>
            <a:rPr lang="en-US" dirty="0"/>
            <a:t>DBI</a:t>
          </a:r>
        </a:p>
      </dgm:t>
    </dgm:pt>
    <dgm:pt modelId="{83181DAB-52A1-D440-844C-EBEAC9ABE3A3}" type="parTrans" cxnId="{564B97D0-D906-0549-A1BE-68A5328DC609}">
      <dgm:prSet/>
      <dgm:spPr/>
      <dgm:t>
        <a:bodyPr/>
        <a:lstStyle/>
        <a:p>
          <a:endParaRPr lang="en-US"/>
        </a:p>
      </dgm:t>
    </dgm:pt>
    <dgm:pt modelId="{3B1F6461-3D17-0E40-ADBA-A77279BAC17B}" type="sibTrans" cxnId="{564B97D0-D906-0549-A1BE-68A5328DC609}">
      <dgm:prSet/>
      <dgm:spPr/>
      <dgm:t>
        <a:bodyPr/>
        <a:lstStyle/>
        <a:p>
          <a:endParaRPr lang="en-US"/>
        </a:p>
      </dgm:t>
    </dgm:pt>
    <dgm:pt modelId="{1F3FFE17-AFE9-FA49-98A2-E8921D0D10C4}">
      <dgm:prSet phldrT="[Text]"/>
      <dgm:spPr/>
      <dgm:t>
        <a:bodyPr/>
        <a:lstStyle/>
        <a:p>
          <a:r>
            <a:rPr lang="en-US" dirty="0"/>
            <a:t>Provide addition select boxes for complaint types on complaint form (appears to be mainly text which makes it hard to filter and run analytics on).</a:t>
          </a:r>
        </a:p>
      </dgm:t>
    </dgm:pt>
    <dgm:pt modelId="{2AA7D1AF-7392-1A45-92B0-2C5CB2E0C852}" type="parTrans" cxnId="{A5FD498C-F2A9-824B-975B-E26EC5FBE359}">
      <dgm:prSet/>
      <dgm:spPr/>
      <dgm:t>
        <a:bodyPr/>
        <a:lstStyle/>
        <a:p>
          <a:endParaRPr lang="en-US"/>
        </a:p>
      </dgm:t>
    </dgm:pt>
    <dgm:pt modelId="{6733B1E6-1340-3D41-9852-C233CFFF8DE4}" type="sibTrans" cxnId="{A5FD498C-F2A9-824B-975B-E26EC5FBE359}">
      <dgm:prSet/>
      <dgm:spPr/>
      <dgm:t>
        <a:bodyPr/>
        <a:lstStyle/>
        <a:p>
          <a:endParaRPr lang="en-US"/>
        </a:p>
      </dgm:t>
    </dgm:pt>
    <dgm:pt modelId="{77B5FDC3-0724-CB48-B899-8D500C6DB1C6}">
      <dgm:prSet phldrT="[Text]"/>
      <dgm:spPr/>
      <dgm:t>
        <a:bodyPr/>
        <a:lstStyle/>
        <a:p>
          <a:r>
            <a:rPr lang="en-US" dirty="0"/>
            <a:t>Use NLP to pull out keywords from text fields.</a:t>
          </a:r>
        </a:p>
      </dgm:t>
    </dgm:pt>
    <dgm:pt modelId="{C726FDE6-034D-524A-8E60-8D7EBA110EE7}" type="parTrans" cxnId="{F9186A17-76F7-0C47-A49B-35F52CFD2F4B}">
      <dgm:prSet/>
      <dgm:spPr/>
      <dgm:t>
        <a:bodyPr/>
        <a:lstStyle/>
        <a:p>
          <a:endParaRPr lang="en-US"/>
        </a:p>
      </dgm:t>
    </dgm:pt>
    <dgm:pt modelId="{64A7D1FF-50B9-C94E-A8E5-331BBB8A3A27}" type="sibTrans" cxnId="{F9186A17-76F7-0C47-A49B-35F52CFD2F4B}">
      <dgm:prSet/>
      <dgm:spPr/>
      <dgm:t>
        <a:bodyPr/>
        <a:lstStyle/>
        <a:p>
          <a:endParaRPr lang="en-US"/>
        </a:p>
      </dgm:t>
    </dgm:pt>
    <dgm:pt modelId="{739C8B35-9393-0749-90E2-4194818EC2BD}">
      <dgm:prSet phldrT="[Text]"/>
      <dgm:spPr/>
      <dgm:t>
        <a:bodyPr/>
        <a:lstStyle/>
        <a:p>
          <a:r>
            <a:rPr lang="en-US" dirty="0"/>
            <a:t>Perform additional NLP on violations text to enrich data on violation concern.</a:t>
          </a:r>
        </a:p>
      </dgm:t>
    </dgm:pt>
    <dgm:pt modelId="{6077947E-6A7D-E246-8ABE-5D6648A7DA14}" type="parTrans" cxnId="{FFCC953C-C54B-734D-98DC-ACCA482D2938}">
      <dgm:prSet/>
      <dgm:spPr/>
      <dgm:t>
        <a:bodyPr/>
        <a:lstStyle/>
        <a:p>
          <a:endParaRPr lang="en-US"/>
        </a:p>
      </dgm:t>
    </dgm:pt>
    <dgm:pt modelId="{8F3B617D-4E93-8E43-8F12-2CC9643B8A58}" type="sibTrans" cxnId="{FFCC953C-C54B-734D-98DC-ACCA482D2938}">
      <dgm:prSet/>
      <dgm:spPr/>
      <dgm:t>
        <a:bodyPr/>
        <a:lstStyle/>
        <a:p>
          <a:endParaRPr lang="en-US"/>
        </a:p>
      </dgm:t>
    </dgm:pt>
    <dgm:pt modelId="{E5FC695A-37AE-0A4B-8E59-175569728BE7}">
      <dgm:prSet phldrT="[Text]"/>
      <dgm:spPr/>
      <dgm:t>
        <a:bodyPr/>
        <a:lstStyle/>
        <a:p>
          <a:r>
            <a:rPr lang="en-US" dirty="0"/>
            <a:t>Standardize </a:t>
          </a:r>
          <a:r>
            <a:rPr lang="en-US" i="1" dirty="0" err="1"/>
            <a:t>action_taken_primary</a:t>
          </a:r>
          <a:r>
            <a:rPr lang="en-US" dirty="0"/>
            <a:t> field in fire incident data.</a:t>
          </a:r>
        </a:p>
      </dgm:t>
    </dgm:pt>
    <dgm:pt modelId="{C9937362-4E93-DC4C-873D-F6F297B94041}" type="parTrans" cxnId="{FCDBA13C-DE0F-3F4B-AB34-8A1D4EC86ED5}">
      <dgm:prSet/>
      <dgm:spPr/>
      <dgm:t>
        <a:bodyPr/>
        <a:lstStyle/>
        <a:p>
          <a:endParaRPr lang="en-US"/>
        </a:p>
      </dgm:t>
    </dgm:pt>
    <dgm:pt modelId="{1A0F695E-BE33-BE4C-895C-7A66FE2FA509}" type="sibTrans" cxnId="{FCDBA13C-DE0F-3F4B-AB34-8A1D4EC86ED5}">
      <dgm:prSet/>
      <dgm:spPr/>
      <dgm:t>
        <a:bodyPr/>
        <a:lstStyle/>
        <a:p>
          <a:endParaRPr lang="en-US"/>
        </a:p>
      </dgm:t>
    </dgm:pt>
    <dgm:pt modelId="{48EA89DC-D301-374B-BD3B-786EA03ADC40}">
      <dgm:prSet phldrT="[Text]"/>
      <dgm:spPr/>
      <dgm:t>
        <a:bodyPr/>
        <a:lstStyle/>
        <a:p>
          <a:r>
            <a:rPr lang="en-US" dirty="0"/>
            <a:t>Integrate parcel spatial join into SFFD data pipelines so it does not need to be done after the fact (single source of truth).</a:t>
          </a:r>
        </a:p>
      </dgm:t>
    </dgm:pt>
    <dgm:pt modelId="{562DFCF0-E839-964D-BA37-987C7B5905BC}" type="parTrans" cxnId="{8F305341-EAD7-8647-9277-21423BE8F6D6}">
      <dgm:prSet/>
      <dgm:spPr/>
      <dgm:t>
        <a:bodyPr/>
        <a:lstStyle/>
        <a:p>
          <a:endParaRPr lang="en-US"/>
        </a:p>
      </dgm:t>
    </dgm:pt>
    <dgm:pt modelId="{2E2FFE8F-5994-3040-8DBD-6D2DE532283A}" type="sibTrans" cxnId="{8F305341-EAD7-8647-9277-21423BE8F6D6}">
      <dgm:prSet/>
      <dgm:spPr/>
      <dgm:t>
        <a:bodyPr/>
        <a:lstStyle/>
        <a:p>
          <a:endParaRPr lang="en-US"/>
        </a:p>
      </dgm:t>
    </dgm:pt>
    <dgm:pt modelId="{A25035D2-7A5A-8C4C-8124-B4A0BD28D2C6}">
      <dgm:prSet phldrT="[Text]"/>
      <dgm:spPr/>
      <dgm:t>
        <a:bodyPr/>
        <a:lstStyle/>
        <a:p>
          <a:r>
            <a:rPr lang="en-US" dirty="0"/>
            <a:t>Integrate real-time flag in SFFD R-2 database for pending/recent DBI violations</a:t>
          </a:r>
        </a:p>
      </dgm:t>
    </dgm:pt>
    <dgm:pt modelId="{FE6DAF2B-509B-1E4D-AFA7-9B8F3BE2FAC4}" type="parTrans" cxnId="{917E338F-ADB8-EF44-A933-E855CA67E635}">
      <dgm:prSet/>
      <dgm:spPr/>
      <dgm:t>
        <a:bodyPr/>
        <a:lstStyle/>
        <a:p>
          <a:endParaRPr lang="en-US"/>
        </a:p>
      </dgm:t>
    </dgm:pt>
    <dgm:pt modelId="{D5808DD0-8781-D74C-860C-23B672F48053}" type="sibTrans" cxnId="{917E338F-ADB8-EF44-A933-E855CA67E635}">
      <dgm:prSet/>
      <dgm:spPr/>
      <dgm:t>
        <a:bodyPr/>
        <a:lstStyle/>
        <a:p>
          <a:endParaRPr lang="en-US"/>
        </a:p>
      </dgm:t>
    </dgm:pt>
    <dgm:pt modelId="{A3E329EA-494B-914B-9D4B-8DDF476E6532}">
      <dgm:prSet phldrT="[Text]"/>
      <dgm:spPr/>
      <dgm:t>
        <a:bodyPr/>
        <a:lstStyle/>
        <a:p>
          <a:r>
            <a:rPr lang="en-US" dirty="0"/>
            <a:t>Integrate real-time flag in DBI R-2 database for pending/recent SFFD violations</a:t>
          </a:r>
        </a:p>
      </dgm:t>
    </dgm:pt>
    <dgm:pt modelId="{E0E0D86E-9E1B-FF4A-9877-9805CA94F8EC}" type="parTrans" cxnId="{A30EE9C1-FB43-E144-A04C-A65949316D2C}">
      <dgm:prSet/>
      <dgm:spPr/>
      <dgm:t>
        <a:bodyPr/>
        <a:lstStyle/>
        <a:p>
          <a:endParaRPr lang="en-US"/>
        </a:p>
      </dgm:t>
    </dgm:pt>
    <dgm:pt modelId="{84AB0BC2-3FC8-7041-A354-BF9507DA34D8}" type="sibTrans" cxnId="{A30EE9C1-FB43-E144-A04C-A65949316D2C}">
      <dgm:prSet/>
      <dgm:spPr/>
      <dgm:t>
        <a:bodyPr/>
        <a:lstStyle/>
        <a:p>
          <a:endParaRPr lang="en-US"/>
        </a:p>
      </dgm:t>
    </dgm:pt>
    <dgm:pt modelId="{5021E1F0-64DD-3E4D-8A05-D4DA50011405}" type="pres">
      <dgm:prSet presAssocID="{8056835A-AD44-484F-94BE-0782CB213222}" presName="Name0" presStyleCnt="0">
        <dgm:presLayoutVars>
          <dgm:dir/>
          <dgm:animLvl val="lvl"/>
          <dgm:resizeHandles val="exact"/>
        </dgm:presLayoutVars>
      </dgm:prSet>
      <dgm:spPr/>
    </dgm:pt>
    <dgm:pt modelId="{307C383D-C8E3-C146-95C1-72BE222F9A3A}" type="pres">
      <dgm:prSet presAssocID="{8A9DC962-38A6-7F42-9B3A-761D0DF63D8C}" presName="composite" presStyleCnt="0"/>
      <dgm:spPr/>
    </dgm:pt>
    <dgm:pt modelId="{8B2FBF57-0099-A04D-B858-FF561AC8C3FA}" type="pres">
      <dgm:prSet presAssocID="{8A9DC962-38A6-7F42-9B3A-761D0DF63D8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194BF3-6CE8-E34D-8A4C-23B2631BF14A}" type="pres">
      <dgm:prSet presAssocID="{8A9DC962-38A6-7F42-9B3A-761D0DF63D8C}" presName="desTx" presStyleLbl="alignAccFollowNode1" presStyleIdx="0" presStyleCnt="2">
        <dgm:presLayoutVars>
          <dgm:bulletEnabled val="1"/>
        </dgm:presLayoutVars>
      </dgm:prSet>
      <dgm:spPr/>
    </dgm:pt>
    <dgm:pt modelId="{36409AA0-36A2-6042-BCEB-F69E9E008D3B}" type="pres">
      <dgm:prSet presAssocID="{B32487DA-6E9E-2546-ACFF-1FE2603A687D}" presName="space" presStyleCnt="0"/>
      <dgm:spPr/>
    </dgm:pt>
    <dgm:pt modelId="{C53FBA21-1E3C-9043-AAB3-BF851F936F02}" type="pres">
      <dgm:prSet presAssocID="{709D130C-A4F4-E340-B18B-B54204F5186F}" presName="composite" presStyleCnt="0"/>
      <dgm:spPr/>
    </dgm:pt>
    <dgm:pt modelId="{9318A5C0-4AD3-4A42-A602-4EC3E400BFDE}" type="pres">
      <dgm:prSet presAssocID="{709D130C-A4F4-E340-B18B-B54204F518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F826C78-B259-DF41-BB93-88158EA1366C}" type="pres">
      <dgm:prSet presAssocID="{709D130C-A4F4-E340-B18B-B54204F5186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42F50A-D3BD-C24F-A708-B51682941F73}" type="presOf" srcId="{1F3FFE17-AFE9-FA49-98A2-E8921D0D10C4}" destId="{8F826C78-B259-DF41-BB93-88158EA1366C}" srcOrd="0" destOrd="0" presId="urn:microsoft.com/office/officeart/2005/8/layout/hList1"/>
    <dgm:cxn modelId="{D195AC14-D60E-5C4A-9B3F-C3FF4BC181EC}" type="presOf" srcId="{60E27C5B-2878-734C-81BC-9656E1DE0221}" destId="{AC194BF3-6CE8-E34D-8A4C-23B2631BF14A}" srcOrd="0" destOrd="0" presId="urn:microsoft.com/office/officeart/2005/8/layout/hList1"/>
    <dgm:cxn modelId="{F9186A17-76F7-0C47-A49B-35F52CFD2F4B}" srcId="{709D130C-A4F4-E340-B18B-B54204F5186F}" destId="{77B5FDC3-0724-CB48-B899-8D500C6DB1C6}" srcOrd="1" destOrd="0" parTransId="{C726FDE6-034D-524A-8E60-8D7EBA110EE7}" sibTransId="{64A7D1FF-50B9-C94E-A8E5-331BBB8A3A27}"/>
    <dgm:cxn modelId="{2A8B6E20-D8AC-B049-92EB-85EDF173CF70}" type="presOf" srcId="{739C8B35-9393-0749-90E2-4194818EC2BD}" destId="{8F826C78-B259-DF41-BB93-88158EA1366C}" srcOrd="0" destOrd="2" presId="urn:microsoft.com/office/officeart/2005/8/layout/hList1"/>
    <dgm:cxn modelId="{67DA0B21-E64B-6F4C-8FD9-183EDD9F3D36}" type="presOf" srcId="{A3E329EA-494B-914B-9D4B-8DDF476E6532}" destId="{8F826C78-B259-DF41-BB93-88158EA1366C}" srcOrd="0" destOrd="3" presId="urn:microsoft.com/office/officeart/2005/8/layout/hList1"/>
    <dgm:cxn modelId="{FFCC953C-C54B-734D-98DC-ACCA482D2938}" srcId="{709D130C-A4F4-E340-B18B-B54204F5186F}" destId="{739C8B35-9393-0749-90E2-4194818EC2BD}" srcOrd="2" destOrd="0" parTransId="{6077947E-6A7D-E246-8ABE-5D6648A7DA14}" sibTransId="{8F3B617D-4E93-8E43-8F12-2CC9643B8A58}"/>
    <dgm:cxn modelId="{FCDBA13C-DE0F-3F4B-AB34-8A1D4EC86ED5}" srcId="{8A9DC962-38A6-7F42-9B3A-761D0DF63D8C}" destId="{E5FC695A-37AE-0A4B-8E59-175569728BE7}" srcOrd="1" destOrd="0" parTransId="{C9937362-4E93-DC4C-873D-F6F297B94041}" sibTransId="{1A0F695E-BE33-BE4C-895C-7A66FE2FA509}"/>
    <dgm:cxn modelId="{8F305341-EAD7-8647-9277-21423BE8F6D6}" srcId="{8A9DC962-38A6-7F42-9B3A-761D0DF63D8C}" destId="{48EA89DC-D301-374B-BD3B-786EA03ADC40}" srcOrd="2" destOrd="0" parTransId="{562DFCF0-E839-964D-BA37-987C7B5905BC}" sibTransId="{2E2FFE8F-5994-3040-8DBD-6D2DE532283A}"/>
    <dgm:cxn modelId="{3C61FD49-C452-7C4B-83C3-A7FD33598E0B}" srcId="{8056835A-AD44-484F-94BE-0782CB213222}" destId="{8A9DC962-38A6-7F42-9B3A-761D0DF63D8C}" srcOrd="0" destOrd="0" parTransId="{47ACAB47-9694-CC44-ABA1-6B009067114C}" sibTransId="{B32487DA-6E9E-2546-ACFF-1FE2603A687D}"/>
    <dgm:cxn modelId="{24940C6E-4800-5442-B026-478E5D4543ED}" type="presOf" srcId="{8056835A-AD44-484F-94BE-0782CB213222}" destId="{5021E1F0-64DD-3E4D-8A05-D4DA50011405}" srcOrd="0" destOrd="0" presId="urn:microsoft.com/office/officeart/2005/8/layout/hList1"/>
    <dgm:cxn modelId="{A5FD498C-F2A9-824B-975B-E26EC5FBE359}" srcId="{709D130C-A4F4-E340-B18B-B54204F5186F}" destId="{1F3FFE17-AFE9-FA49-98A2-E8921D0D10C4}" srcOrd="0" destOrd="0" parTransId="{2AA7D1AF-7392-1A45-92B0-2C5CB2E0C852}" sibTransId="{6733B1E6-1340-3D41-9852-C233CFFF8DE4}"/>
    <dgm:cxn modelId="{917E338F-ADB8-EF44-A933-E855CA67E635}" srcId="{8A9DC962-38A6-7F42-9B3A-761D0DF63D8C}" destId="{A25035D2-7A5A-8C4C-8124-B4A0BD28D2C6}" srcOrd="3" destOrd="0" parTransId="{FE6DAF2B-509B-1E4D-AFA7-9B8F3BE2FAC4}" sibTransId="{D5808DD0-8781-D74C-860C-23B672F48053}"/>
    <dgm:cxn modelId="{1C24348F-894D-224B-A844-07CBE1BAF448}" type="presOf" srcId="{709D130C-A4F4-E340-B18B-B54204F5186F}" destId="{9318A5C0-4AD3-4A42-A602-4EC3E400BFDE}" srcOrd="0" destOrd="0" presId="urn:microsoft.com/office/officeart/2005/8/layout/hList1"/>
    <dgm:cxn modelId="{A30EE9C1-FB43-E144-A04C-A65949316D2C}" srcId="{709D130C-A4F4-E340-B18B-B54204F5186F}" destId="{A3E329EA-494B-914B-9D4B-8DDF476E6532}" srcOrd="3" destOrd="0" parTransId="{E0E0D86E-9E1B-FF4A-9877-9805CA94F8EC}" sibTransId="{84AB0BC2-3FC8-7041-A354-BF9507DA34D8}"/>
    <dgm:cxn modelId="{00D372C6-A31A-5A45-887E-E213429F2F15}" type="presOf" srcId="{77B5FDC3-0724-CB48-B899-8D500C6DB1C6}" destId="{8F826C78-B259-DF41-BB93-88158EA1366C}" srcOrd="0" destOrd="1" presId="urn:microsoft.com/office/officeart/2005/8/layout/hList1"/>
    <dgm:cxn modelId="{17A5B7C7-AE76-1D45-BBA9-EECB9527BD0C}" srcId="{8A9DC962-38A6-7F42-9B3A-761D0DF63D8C}" destId="{60E27C5B-2878-734C-81BC-9656E1DE0221}" srcOrd="0" destOrd="0" parTransId="{FA4A17C3-7937-BD41-B943-61D9BFE370D9}" sibTransId="{58BD8192-CE08-F84B-B617-C27565030DD2}"/>
    <dgm:cxn modelId="{564B97D0-D906-0549-A1BE-68A5328DC609}" srcId="{8056835A-AD44-484F-94BE-0782CB213222}" destId="{709D130C-A4F4-E340-B18B-B54204F5186F}" srcOrd="1" destOrd="0" parTransId="{83181DAB-52A1-D440-844C-EBEAC9ABE3A3}" sibTransId="{3B1F6461-3D17-0E40-ADBA-A77279BAC17B}"/>
    <dgm:cxn modelId="{5415F2D1-CE7A-4149-ABC8-E0617339D8EF}" type="presOf" srcId="{E5FC695A-37AE-0A4B-8E59-175569728BE7}" destId="{AC194BF3-6CE8-E34D-8A4C-23B2631BF14A}" srcOrd="0" destOrd="1" presId="urn:microsoft.com/office/officeart/2005/8/layout/hList1"/>
    <dgm:cxn modelId="{B4C2AAE3-15B6-5243-8183-A57843DB0F95}" type="presOf" srcId="{48EA89DC-D301-374B-BD3B-786EA03ADC40}" destId="{AC194BF3-6CE8-E34D-8A4C-23B2631BF14A}" srcOrd="0" destOrd="2" presId="urn:microsoft.com/office/officeart/2005/8/layout/hList1"/>
    <dgm:cxn modelId="{ED2A82F0-D284-434C-B58C-AEA4603D1B5E}" type="presOf" srcId="{8A9DC962-38A6-7F42-9B3A-761D0DF63D8C}" destId="{8B2FBF57-0099-A04D-B858-FF561AC8C3FA}" srcOrd="0" destOrd="0" presId="urn:microsoft.com/office/officeart/2005/8/layout/hList1"/>
    <dgm:cxn modelId="{72980DF6-59D9-9F47-AE75-667E8279A523}" type="presOf" srcId="{A25035D2-7A5A-8C4C-8124-B4A0BD28D2C6}" destId="{AC194BF3-6CE8-E34D-8A4C-23B2631BF14A}" srcOrd="0" destOrd="3" presId="urn:microsoft.com/office/officeart/2005/8/layout/hList1"/>
    <dgm:cxn modelId="{C00E12EC-96DD-DD4E-A60E-1A1C9E131732}" type="presParOf" srcId="{5021E1F0-64DD-3E4D-8A05-D4DA50011405}" destId="{307C383D-C8E3-C146-95C1-72BE222F9A3A}" srcOrd="0" destOrd="0" presId="urn:microsoft.com/office/officeart/2005/8/layout/hList1"/>
    <dgm:cxn modelId="{3F688334-F48A-874B-BDC8-0BA3F51D7DE0}" type="presParOf" srcId="{307C383D-C8E3-C146-95C1-72BE222F9A3A}" destId="{8B2FBF57-0099-A04D-B858-FF561AC8C3FA}" srcOrd="0" destOrd="0" presId="urn:microsoft.com/office/officeart/2005/8/layout/hList1"/>
    <dgm:cxn modelId="{5C537356-7908-0D45-BDD8-54304346871A}" type="presParOf" srcId="{307C383D-C8E3-C146-95C1-72BE222F9A3A}" destId="{AC194BF3-6CE8-E34D-8A4C-23B2631BF14A}" srcOrd="1" destOrd="0" presId="urn:microsoft.com/office/officeart/2005/8/layout/hList1"/>
    <dgm:cxn modelId="{4C812869-E04B-7946-9BBD-2B98AF63FAB1}" type="presParOf" srcId="{5021E1F0-64DD-3E4D-8A05-D4DA50011405}" destId="{36409AA0-36A2-6042-BCEB-F69E9E008D3B}" srcOrd="1" destOrd="0" presId="urn:microsoft.com/office/officeart/2005/8/layout/hList1"/>
    <dgm:cxn modelId="{07077148-9393-924E-BDC9-C17DCCB9E195}" type="presParOf" srcId="{5021E1F0-64DD-3E4D-8A05-D4DA50011405}" destId="{C53FBA21-1E3C-9043-AAB3-BF851F936F02}" srcOrd="2" destOrd="0" presId="urn:microsoft.com/office/officeart/2005/8/layout/hList1"/>
    <dgm:cxn modelId="{D47AE9AC-731E-E148-9DD8-1FC5E2F039E4}" type="presParOf" srcId="{C53FBA21-1E3C-9043-AAB3-BF851F936F02}" destId="{9318A5C0-4AD3-4A42-A602-4EC3E400BFDE}" srcOrd="0" destOrd="0" presId="urn:microsoft.com/office/officeart/2005/8/layout/hList1"/>
    <dgm:cxn modelId="{954CF8B3-F694-9B46-87BF-A0B012625176}" type="presParOf" srcId="{C53FBA21-1E3C-9043-AAB3-BF851F936F02}" destId="{8F826C78-B259-DF41-BB93-88158EA136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FBF57-0099-A04D-B858-FF561AC8C3FA}">
      <dsp:nvSpPr>
        <dsp:cNvPr id="0" name=""/>
        <dsp:cNvSpPr/>
      </dsp:nvSpPr>
      <dsp:spPr>
        <a:xfrm>
          <a:off x="41" y="134412"/>
          <a:ext cx="3940121" cy="547200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SFFD</a:t>
          </a:r>
        </a:p>
      </dsp:txBody>
      <dsp:txXfrm>
        <a:off x="41" y="134412"/>
        <a:ext cx="3940121" cy="547200"/>
      </dsp:txXfrm>
    </dsp:sp>
    <dsp:sp modelId="{AC194BF3-6CE8-E34D-8A4C-23B2631BF14A}">
      <dsp:nvSpPr>
        <dsp:cNvPr id="0" name=""/>
        <dsp:cNvSpPr/>
      </dsp:nvSpPr>
      <dsp:spPr>
        <a:xfrm>
          <a:off x="41" y="681612"/>
          <a:ext cx="3940121" cy="3764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Standardize primary situation in fire incident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Standardize </a:t>
          </a:r>
          <a:r>
            <a:rPr lang="en-US" sz="1900" i="1" kern="1200" dirty="0" err="1"/>
            <a:t>action_taken_primary</a:t>
          </a:r>
          <a:r>
            <a:rPr lang="en-US" sz="1900" kern="1200" dirty="0"/>
            <a:t> field in fire incident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Integrate parcel spatial join into SFFD data pipelines so it does not need to be done after the fact (single source of truth).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Integrate real-time flag in SFFD R-2 database for pending/recent DBI violations</a:t>
          </a:r>
        </a:p>
      </dsp:txBody>
      <dsp:txXfrm>
        <a:off x="41" y="681612"/>
        <a:ext cx="3940121" cy="3764939"/>
      </dsp:txXfrm>
    </dsp:sp>
    <dsp:sp modelId="{9318A5C0-4AD3-4A42-A602-4EC3E400BFDE}">
      <dsp:nvSpPr>
        <dsp:cNvPr id="0" name=""/>
        <dsp:cNvSpPr/>
      </dsp:nvSpPr>
      <dsp:spPr>
        <a:xfrm>
          <a:off x="4491779" y="134412"/>
          <a:ext cx="394012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DBI</a:t>
          </a:r>
        </a:p>
      </dsp:txBody>
      <dsp:txXfrm>
        <a:off x="4491779" y="134412"/>
        <a:ext cx="3940121" cy="547200"/>
      </dsp:txXfrm>
    </dsp:sp>
    <dsp:sp modelId="{8F826C78-B259-DF41-BB93-88158EA1366C}">
      <dsp:nvSpPr>
        <dsp:cNvPr id="0" name=""/>
        <dsp:cNvSpPr/>
      </dsp:nvSpPr>
      <dsp:spPr>
        <a:xfrm>
          <a:off x="4491779" y="681612"/>
          <a:ext cx="3940121" cy="3764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addition select boxes for complaint types on complaint form (appears to be mainly text which makes it hard to filter and run analytics on).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NLP to pull out keywords from text fields.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Perform additional NLP on violations text to enrich data on violation concern.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Integrate real-time flag in DBI R-2 database for pending/recent SFFD violations</a:t>
          </a:r>
        </a:p>
      </dsp:txBody>
      <dsp:txXfrm>
        <a:off x="4491779" y="681612"/>
        <a:ext cx="3940121" cy="376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61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5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5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7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ustinirving314/sfpd_ds_question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6FD3-DB5B-0E86-4A19-34E17ECF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34" y="1365813"/>
            <a:ext cx="8924081" cy="2685023"/>
          </a:xfrm>
        </p:spPr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San Francisco Police Department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Data Science Interview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FA76-94CC-9042-E3F4-514E5E8FF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Justin Irving</a:t>
            </a:r>
          </a:p>
          <a:p>
            <a:r>
              <a:rPr lang="en-US" sz="2000" dirty="0"/>
              <a:t>2/1/2024</a:t>
            </a:r>
          </a:p>
        </p:txBody>
      </p:sp>
    </p:spTree>
    <p:extLst>
      <p:ext uri="{BB962C8B-B14F-4D97-AF65-F5344CB8AC3E}">
        <p14:creationId xmlns:p14="http://schemas.microsoft.com/office/powerpoint/2010/main" val="41254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735D9-E721-AB4F-43D7-8B11AE19B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C21A-8CEA-F63E-579E-670085A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30595" cy="686765"/>
          </a:xfrm>
        </p:spPr>
        <p:txBody>
          <a:bodyPr/>
          <a:lstStyle/>
          <a:p>
            <a:r>
              <a:rPr lang="en-US" dirty="0"/>
              <a:t>Summary of 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B5287-28B0-A63C-FEE4-F6B71A4A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6364"/>
            <a:ext cx="8651861" cy="544010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Meet with stakeholders to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Confirm assumptions and general understanding of project goals.</a:t>
            </a:r>
          </a:p>
          <a:p>
            <a:pPr lvl="1"/>
            <a:r>
              <a:rPr lang="en-US" sz="1800" dirty="0"/>
              <a:t>Confirm/determine “base truth” logic for identifying R-2 parcels from assessor data.</a:t>
            </a:r>
          </a:p>
          <a:p>
            <a:pPr lvl="1"/>
            <a:r>
              <a:rPr lang="en-US" sz="1800" dirty="0"/>
              <a:t>Understand existing tools and methods for prioritizing fire inspections (e.g. Property Inspection Tool).</a:t>
            </a:r>
          </a:p>
          <a:p>
            <a:r>
              <a:rPr lang="en-US" sz="2000" b="1" dirty="0"/>
              <a:t>Additional analysis to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Gain better understanding of assessor variables and consider how variables not used in this analysis could be leveraged in future analyses. </a:t>
            </a:r>
          </a:p>
          <a:p>
            <a:pPr lvl="1"/>
            <a:r>
              <a:rPr lang="en-US" sz="1800" dirty="0"/>
              <a:t>Consider adding available building permit data to analysis so recent construction can be targeted.</a:t>
            </a:r>
          </a:p>
          <a:p>
            <a:pPr lvl="1"/>
            <a:r>
              <a:rPr lang="en-US" sz="1800" dirty="0"/>
              <a:t>Test other classification models.</a:t>
            </a:r>
          </a:p>
          <a:p>
            <a:r>
              <a:rPr lang="en-US" sz="2000" b="1" dirty="0"/>
              <a:t>Code and Data Housekeeping:</a:t>
            </a:r>
          </a:p>
          <a:p>
            <a:pPr lvl="1"/>
            <a:r>
              <a:rPr lang="en-US" sz="1800" dirty="0"/>
              <a:t>Functionalize more code, additional commenting.</a:t>
            </a:r>
          </a:p>
          <a:p>
            <a:pPr lvl="1"/>
            <a:r>
              <a:rPr lang="en-US" sz="1800" dirty="0"/>
              <a:t>Set-up SQL transformations in </a:t>
            </a:r>
            <a:r>
              <a:rPr lang="en-US" sz="1800" dirty="0" err="1"/>
              <a:t>dbt</a:t>
            </a:r>
            <a:r>
              <a:rPr lang="en-US" sz="1800" dirty="0"/>
              <a:t> to enforce lineage.</a:t>
            </a:r>
          </a:p>
          <a:p>
            <a:pPr lvl="1"/>
            <a:r>
              <a:rPr lang="en-US" sz="1800" dirty="0"/>
              <a:t>Tie data pipeline together using orchestration tool (e.g. Airflow).</a:t>
            </a:r>
          </a:p>
          <a:p>
            <a:pPr lvl="1"/>
            <a:r>
              <a:rPr lang="en-US" sz="1800" dirty="0"/>
              <a:t>Consider what changes would be needed to put this into production to provide real-time feedback for SFFD and DBI.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19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AAB-522A-AD05-49EF-C47D7AB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Improve Data Sources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E38DEA-E6AA-FC17-66C9-74C19005F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316185"/>
              </p:ext>
            </p:extLst>
          </p:nvPr>
        </p:nvGraphicFramePr>
        <p:xfrm>
          <a:off x="677334" y="1849377"/>
          <a:ext cx="8431942" cy="45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16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42A0-259C-9B35-C4BA-0D0F91BB3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098-46BC-CCF6-1159-16EF8DD9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and Resources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5BB7AB1-4241-733E-FEE8-7B81A0FC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365"/>
            <a:ext cx="8596668" cy="1062941"/>
          </a:xfrm>
        </p:spPr>
        <p:txBody>
          <a:bodyPr>
            <a:normAutofit/>
          </a:bodyPr>
          <a:lstStyle/>
          <a:p>
            <a:r>
              <a:rPr lang="en-US" sz="2000" dirty="0"/>
              <a:t>All code is in a GitHub repository available at: </a:t>
            </a:r>
            <a:r>
              <a:rPr lang="en-US" sz="2000" dirty="0">
                <a:hlinkClick r:id="rId2"/>
              </a:rPr>
              <a:t>https://github.com/justinirving314/sfpd_ds_question.git</a:t>
            </a:r>
            <a:endParaRPr lang="en-US" sz="2000" dirty="0"/>
          </a:p>
          <a:p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100" name="Picture 4" descr="Api - Free computer icons">
            <a:extLst>
              <a:ext uri="{FF2B5EF4-FFF2-40B4-BE49-F238E27FC236}">
                <a16:creationId xmlns:a16="http://schemas.microsoft.com/office/drawing/2014/main" id="{AA994883-4FE9-C00F-6011-0A641B9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6" y="3769825"/>
            <a:ext cx="1062941" cy="10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Python Logo | Python Software Foundation">
            <a:extLst>
              <a:ext uri="{FF2B5EF4-FFF2-40B4-BE49-F238E27FC236}">
                <a16:creationId xmlns:a16="http://schemas.microsoft.com/office/drawing/2014/main" id="{3B0647D4-123C-A9EB-AF01-4257D077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07" y="3969134"/>
            <a:ext cx="1898249" cy="6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0 Postgresql Icons - Free in SVG, PNG, ICO - IconScout">
            <a:extLst>
              <a:ext uri="{FF2B5EF4-FFF2-40B4-BE49-F238E27FC236}">
                <a16:creationId xmlns:a16="http://schemas.microsoft.com/office/drawing/2014/main" id="{3DACDD16-4D8E-25E6-3386-FA60F9D4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998" y="3969134"/>
            <a:ext cx="872551" cy="8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he Python Logo | Python Software Foundation">
            <a:extLst>
              <a:ext uri="{FF2B5EF4-FFF2-40B4-BE49-F238E27FC236}">
                <a16:creationId xmlns:a16="http://schemas.microsoft.com/office/drawing/2014/main" id="{88A7C891-6E4A-4C0E-C445-CB720A91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74" y="3980708"/>
            <a:ext cx="1898249" cy="6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4443E9-7B32-49CA-2A98-0006CC6C1E61}"/>
              </a:ext>
            </a:extLst>
          </p:cNvPr>
          <p:cNvSpPr/>
          <p:nvPr/>
        </p:nvSpPr>
        <p:spPr>
          <a:xfrm>
            <a:off x="526952" y="3449261"/>
            <a:ext cx="1639850" cy="15690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D7925B-484E-61A9-12E7-AE08394EA842}"/>
              </a:ext>
            </a:extLst>
          </p:cNvPr>
          <p:cNvSpPr/>
          <p:nvPr/>
        </p:nvSpPr>
        <p:spPr>
          <a:xfrm>
            <a:off x="2917042" y="3437687"/>
            <a:ext cx="1639850" cy="15690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Data Ingestion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79FD0A-E017-229C-DE01-C4D2AC4264DC}"/>
              </a:ext>
            </a:extLst>
          </p:cNvPr>
          <p:cNvSpPr/>
          <p:nvPr/>
        </p:nvSpPr>
        <p:spPr>
          <a:xfrm>
            <a:off x="5241784" y="3437687"/>
            <a:ext cx="1639850" cy="15690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Data Transform and Store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48A520-323D-8D38-0225-367827DD0A2B}"/>
              </a:ext>
            </a:extLst>
          </p:cNvPr>
          <p:cNvSpPr/>
          <p:nvPr/>
        </p:nvSpPr>
        <p:spPr>
          <a:xfrm>
            <a:off x="7635492" y="3449261"/>
            <a:ext cx="1639850" cy="15690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551F0DA-7C50-372A-B12D-5EAA016C8E66}"/>
              </a:ext>
            </a:extLst>
          </p:cNvPr>
          <p:cNvSpPr/>
          <p:nvPr/>
        </p:nvSpPr>
        <p:spPr>
          <a:xfrm>
            <a:off x="2251095" y="4136622"/>
            <a:ext cx="571342" cy="268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2FF5AC8-6A30-755E-B245-F835CC2EB465}"/>
              </a:ext>
            </a:extLst>
          </p:cNvPr>
          <p:cNvSpPr/>
          <p:nvPr/>
        </p:nvSpPr>
        <p:spPr>
          <a:xfrm>
            <a:off x="4626435" y="4108921"/>
            <a:ext cx="571342" cy="268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C0EDD2-40A9-9D63-32F7-CD40BE3604DB}"/>
              </a:ext>
            </a:extLst>
          </p:cNvPr>
          <p:cNvSpPr/>
          <p:nvPr/>
        </p:nvSpPr>
        <p:spPr>
          <a:xfrm>
            <a:off x="6968077" y="4108920"/>
            <a:ext cx="571342" cy="268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E673FF3-077A-7E8C-584D-9807F8968DDB}"/>
              </a:ext>
            </a:extLst>
          </p:cNvPr>
          <p:cNvSpPr/>
          <p:nvPr/>
        </p:nvSpPr>
        <p:spPr>
          <a:xfrm>
            <a:off x="254642" y="2708476"/>
            <a:ext cx="9329195" cy="28531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Handling Process Summary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3F92-73A2-0386-DE99-33EC7C0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576-A238-162F-5790-3131385A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913"/>
            <a:ext cx="8596668" cy="4455449"/>
          </a:xfrm>
        </p:spPr>
        <p:txBody>
          <a:bodyPr>
            <a:normAutofit/>
          </a:bodyPr>
          <a:lstStyle/>
          <a:p>
            <a:r>
              <a:rPr lang="en-US" sz="2400" dirty="0"/>
              <a:t>The San Francisco Fire Department (SFFD) must inspect properties designated as R-2 on an annual basis.</a:t>
            </a:r>
          </a:p>
          <a:p>
            <a:r>
              <a:rPr lang="en-US" sz="2400" dirty="0"/>
              <a:t>The Housing Inspection Services (HIS) division of the Department of Building Inspections (DBI) must conduct routine inspections of properties designated as R-2 at least once every five years and investigate complaints.</a:t>
            </a:r>
          </a:p>
          <a:p>
            <a:r>
              <a:rPr lang="en-US" sz="2400" b="1" dirty="0"/>
              <a:t>Question</a:t>
            </a:r>
            <a:r>
              <a:rPr lang="en-US" sz="2400" dirty="0"/>
              <a:t>: How can SFFD and DBI prioritize their R-2 inspections to ensure that they are inspecting and identifying the highest risk buildings?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02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5F1A-F195-EEAE-3D17-2DC1C166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D2AD-9F3B-7D58-BD40-4B9E584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8ECD-BE96-D67F-1791-1BF04859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8411"/>
            <a:ext cx="8698161" cy="51281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Exploratory Data Analysis (EDA)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/>
              <a:t>Understand structure, clean data, perform joins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/>
              <a:t>Perform basic feature engineering as deemed necessary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feature significance in explaining violations/incidents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/>
              <a:t>Features considered after initial EDA included: property age, construction type, use definition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/>
              <a:t>Cross-referenced violations from DBI and SFFD as an additional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Create classification models for violations and incidents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Provide recommendations based on data understanding and analysis</a:t>
            </a:r>
          </a:p>
          <a:p>
            <a:pPr marL="0" indent="0">
              <a:buNone/>
            </a:pPr>
            <a:r>
              <a:rPr lang="en-US" sz="2100" i="1" dirty="0"/>
              <a:t>Note: If this were not a practice project, stakeholders would have been engaged at the beginning to define their concerns and drive analysis.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6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3F5A-E7BA-F598-4E34-FE632612E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E0F-8210-1D3C-9E4A-6A471AF0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5425"/>
            <a:ext cx="8596668" cy="976313"/>
          </a:xfrm>
        </p:spPr>
        <p:txBody>
          <a:bodyPr>
            <a:normAutofit/>
          </a:bodyPr>
          <a:lstStyle/>
          <a:p>
            <a:r>
              <a:rPr lang="en-US" dirty="0"/>
              <a:t>Analysis Questions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0408-CB12-5E1C-523A-D6C49A3A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8491"/>
            <a:ext cx="8941228" cy="5301205"/>
          </a:xfrm>
        </p:spPr>
        <p:txBody>
          <a:bodyPr>
            <a:normAutofit/>
          </a:bodyPr>
          <a:lstStyle/>
          <a:p>
            <a:r>
              <a:rPr lang="en-US" sz="2400" b="1" dirty="0"/>
              <a:t>What defines a “high-risk” building?</a:t>
            </a:r>
          </a:p>
          <a:p>
            <a:pPr lvl="1"/>
            <a:r>
              <a:rPr lang="en-US" sz="2200" dirty="0"/>
              <a:t>Buildings that received a previous violation (SFFD or DBI) during a routine or complaint investigation</a:t>
            </a:r>
          </a:p>
          <a:p>
            <a:pPr lvl="1"/>
            <a:r>
              <a:rPr lang="en-US" sz="2200" dirty="0"/>
              <a:t>Buildings that previously received certain types of violations associated with hazardous conditions</a:t>
            </a:r>
          </a:p>
          <a:p>
            <a:pPr lvl="1"/>
            <a:r>
              <a:rPr lang="en-US" sz="2200" dirty="0"/>
              <a:t>Buildings prone to a fire incident or injury</a:t>
            </a:r>
            <a:endParaRPr lang="en-US" sz="2200" i="1" dirty="0"/>
          </a:p>
          <a:p>
            <a:r>
              <a:rPr lang="en-US" sz="2200" b="1" dirty="0"/>
              <a:t>What are the benefits of prioritization?</a:t>
            </a:r>
          </a:p>
          <a:p>
            <a:pPr lvl="1"/>
            <a:r>
              <a:rPr lang="en-US" sz="2000" dirty="0"/>
              <a:t>“High-risk” buildings can be investigated more often to reduce likelihood of safety incident </a:t>
            </a:r>
          </a:p>
          <a:p>
            <a:pPr lvl="1"/>
            <a:r>
              <a:rPr lang="en-US" sz="2000" dirty="0"/>
              <a:t>Focusing on “high-risk” buildings will help both departments make the most of their time and resources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83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7FE5-B24F-D1A5-2095-89C0E6EB7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B6D9-42B3-1527-8B79-966131FF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/>
              <a:t>Analysis Questions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7306-3393-3D14-7E82-2357B3D1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2112"/>
            <a:ext cx="8813907" cy="526648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What defines an R-2 parcel? </a:t>
            </a:r>
          </a:p>
          <a:p>
            <a:pPr lvl="1"/>
            <a:r>
              <a:rPr lang="en-US" sz="1800" dirty="0"/>
              <a:t>This analysis assumes R-2 parcels are any parcel inspected by the SFFD under the </a:t>
            </a:r>
            <a:r>
              <a:rPr lang="en-US" sz="1800" i="1" dirty="0" err="1"/>
              <a:t>inspection_type_description</a:t>
            </a:r>
            <a:r>
              <a:rPr lang="en-US" sz="1800" i="1" dirty="0"/>
              <a:t> </a:t>
            </a:r>
            <a:r>
              <a:rPr lang="en-US" sz="1800" dirty="0"/>
              <a:t>“R2 Company Inspection” (N ≅ 5,300 distinct parcels)</a:t>
            </a:r>
          </a:p>
          <a:p>
            <a:pPr lvl="1"/>
            <a:r>
              <a:rPr lang="en-US" sz="1800" dirty="0"/>
              <a:t>Alternatively, defined R-2 parcels using Assessor Data land use and building code descriptions</a:t>
            </a:r>
          </a:p>
          <a:p>
            <a:pPr lvl="2"/>
            <a:r>
              <a:rPr lang="en-US" sz="1600" dirty="0"/>
              <a:t>Inconsistent with “R2 Company Inspection” (and ~15,000 more parcels) </a:t>
            </a:r>
          </a:p>
          <a:p>
            <a:pPr lvl="2"/>
            <a:r>
              <a:rPr lang="en-US" sz="1600" i="1" dirty="0"/>
              <a:t>In practice, parcel definition should be defined based on Assessor Data with the input from subject matter experts (SME) </a:t>
            </a:r>
            <a:r>
              <a:rPr lang="en-US" sz="1600" i="1"/>
              <a:t>before analysis</a:t>
            </a:r>
            <a:endParaRPr lang="en-US" sz="1600" i="1" dirty="0"/>
          </a:p>
          <a:p>
            <a:r>
              <a:rPr lang="en-US" sz="2000" b="1" dirty="0"/>
              <a:t>What fire incidents should be considered as safety issues? </a:t>
            </a:r>
          </a:p>
          <a:p>
            <a:pPr lvl="1"/>
            <a:r>
              <a:rPr lang="en-US" sz="1800" dirty="0"/>
              <a:t>Removed incidents that did not correspond to a parcel (e.g., car fires at intersections)</a:t>
            </a:r>
          </a:p>
          <a:p>
            <a:pPr lvl="1"/>
            <a:r>
              <a:rPr lang="en-US" sz="1800" dirty="0"/>
              <a:t>Filtered fire incident data pertaining to a parcel to only include codes for building fire (most likely to be caused by code violations)</a:t>
            </a:r>
          </a:p>
          <a:p>
            <a:pPr lvl="1"/>
            <a:r>
              <a:rPr lang="en-US" sz="1800" i="1" dirty="0"/>
              <a:t>In practice, these assumptions would also be discussed and reconsidered with input from SME’s.</a:t>
            </a:r>
          </a:p>
          <a:p>
            <a:endParaRPr lang="en-US" sz="20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03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7B2-C99B-9B6F-DFF2-A5814705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19"/>
          </a:xfrm>
        </p:spPr>
        <p:txBody>
          <a:bodyPr/>
          <a:lstStyle/>
          <a:p>
            <a:r>
              <a:rPr lang="en-US" dirty="0"/>
              <a:t>Current Routine Inspection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EA32-576D-DACB-C7C1-97B4734E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444419"/>
            <a:ext cx="5056919" cy="49403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Question</a:t>
            </a:r>
            <a:r>
              <a:rPr lang="en-US" dirty="0"/>
              <a:t>: Is SFFD or DBI having trouble inspecting all R-2 properties at the required frequency?</a:t>
            </a:r>
          </a:p>
          <a:p>
            <a:r>
              <a:rPr lang="en-US" b="1" dirty="0"/>
              <a:t>Answer</a:t>
            </a:r>
            <a:r>
              <a:rPr lang="en-US" dirty="0"/>
              <a:t>: No, inspection frequency is meeting requirements.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Based on our definition of R-2 parcels both agencies meet inspection frequency requirements.</a:t>
            </a:r>
          </a:p>
          <a:p>
            <a:pPr lvl="2"/>
            <a:r>
              <a:rPr lang="en-US" sz="1600" dirty="0"/>
              <a:t>SFFD inspects nearly all every year which is the goal (2020/2021 saw a decrease as expected due to pandemic)</a:t>
            </a:r>
          </a:p>
          <a:p>
            <a:pPr lvl="2"/>
            <a:r>
              <a:rPr lang="en-US" sz="1600" dirty="0"/>
              <a:t>HIS conducts routine inspections about once every five years which is the goal.</a:t>
            </a:r>
          </a:p>
          <a:p>
            <a:r>
              <a:rPr lang="en-US" sz="2000" b="1" dirty="0"/>
              <a:t>Next Steps</a:t>
            </a:r>
            <a:r>
              <a:rPr lang="en-US" sz="2000" dirty="0"/>
              <a:t>: Confirm these findings with SMEs</a:t>
            </a:r>
          </a:p>
        </p:txBody>
      </p:sp>
      <p:pic>
        <p:nvPicPr>
          <p:cNvPr id="27" name="Picture 2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2C50201-E607-A93D-04B8-887EE352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97" y="1356012"/>
            <a:ext cx="6762615" cy="4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EAD3-5E7D-47C8-C1E5-A954F12E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B3E7-30FC-DB73-26D6-051491D2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05" y="355112"/>
            <a:ext cx="8782184" cy="76763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that Relate to SFFD and HIS </a:t>
            </a:r>
            <a:r>
              <a:rPr lang="en-US" u="sng" dirty="0"/>
              <a:t>Violations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1221-DBBA-CFA4-6CFE-9CCC6D8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0" y="1250063"/>
            <a:ext cx="6377651" cy="54028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Definitions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SFFD, violation percentage is calculated as percentage of R-2 parcels with a violation across the factor.</a:t>
            </a:r>
          </a:p>
          <a:p>
            <a:pPr lvl="1"/>
            <a:r>
              <a:rPr lang="en-US" dirty="0"/>
              <a:t>For HIS, violation percentage is calculated as percentage of R-2 inspections with a violation across the factor.</a:t>
            </a:r>
          </a:p>
          <a:p>
            <a:r>
              <a:rPr lang="en-US" b="1" dirty="0"/>
              <a:t>Question</a:t>
            </a:r>
            <a:r>
              <a:rPr lang="en-US" dirty="0"/>
              <a:t>: do certain factors relate to increased likelihood of a building inspection violation?</a:t>
            </a:r>
          </a:p>
          <a:p>
            <a:r>
              <a:rPr lang="en-US" b="1" dirty="0"/>
              <a:t>Answer</a:t>
            </a:r>
            <a:r>
              <a:rPr lang="en-US" dirty="0"/>
              <a:t>: Yes, but causality needs to be considered further.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sz="1700" dirty="0"/>
              <a:t>Property Age</a:t>
            </a:r>
          </a:p>
          <a:p>
            <a:pPr lvl="2"/>
            <a:r>
              <a:rPr lang="en-US" sz="1500" dirty="0"/>
              <a:t>SFFD shows more violations for newer properties.</a:t>
            </a:r>
          </a:p>
          <a:p>
            <a:pPr lvl="2"/>
            <a:r>
              <a:rPr lang="en-US" sz="1500" dirty="0"/>
              <a:t>HIS shows more violations for older properties.</a:t>
            </a:r>
          </a:p>
          <a:p>
            <a:pPr lvl="1"/>
            <a:r>
              <a:rPr lang="en-US" sz="1700" dirty="0"/>
              <a:t>Construction Type</a:t>
            </a:r>
          </a:p>
          <a:p>
            <a:pPr lvl="2"/>
            <a:r>
              <a:rPr lang="en-US" sz="1500" dirty="0"/>
              <a:t>Both data sets show differences in violations across construction type, this could be useful in modeling.</a:t>
            </a:r>
          </a:p>
          <a:p>
            <a:pPr lvl="1"/>
            <a:r>
              <a:rPr lang="en-US" sz="1700" dirty="0"/>
              <a:t>Cross-referencing against SFFD/DBI violations for the same parcel did not appear to have predictive qualities.</a:t>
            </a:r>
          </a:p>
          <a:p>
            <a:r>
              <a:rPr lang="en-US" sz="1900" b="1" dirty="0"/>
              <a:t>Next Steps</a:t>
            </a:r>
            <a:r>
              <a:rPr lang="en-US" sz="1900" dirty="0"/>
              <a:t>: Check additional features.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ar graph showing the percentage of property&#10;&#10;Description automatically generated">
            <a:extLst>
              <a:ext uri="{FF2B5EF4-FFF2-40B4-BE49-F238E27FC236}">
                <a16:creationId xmlns:a16="http://schemas.microsoft.com/office/drawing/2014/main" id="{3B6FDB1A-7CFB-B2C4-9615-82B782D6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48" y="891251"/>
            <a:ext cx="4829283" cy="2897570"/>
          </a:xfrm>
          <a:prstGeom prst="rect">
            <a:avLst/>
          </a:prstGeom>
        </p:spPr>
      </p:pic>
      <p:pic>
        <p:nvPicPr>
          <p:cNvPr id="11" name="Picture 10" descr="A bar graph showing the number of percents&#10;&#10;Description automatically generated">
            <a:extLst>
              <a:ext uri="{FF2B5EF4-FFF2-40B4-BE49-F238E27FC236}">
                <a16:creationId xmlns:a16="http://schemas.microsoft.com/office/drawing/2014/main" id="{E08901B7-C915-88A1-A432-ABEC9907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33" y="3824803"/>
            <a:ext cx="4849298" cy="29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1982C-56B1-749E-8F42-69EE27641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4B7F-B56E-8445-F5F6-DEB0D751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3956"/>
            <a:ext cx="8906504" cy="747895"/>
          </a:xfrm>
        </p:spPr>
        <p:txBody>
          <a:bodyPr/>
          <a:lstStyle/>
          <a:p>
            <a:r>
              <a:rPr lang="en-US" dirty="0"/>
              <a:t>Factors that Relate to SFFD </a:t>
            </a:r>
            <a:r>
              <a:rPr lang="en-US" u="sng" dirty="0"/>
              <a:t>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2F3-10D5-DA9D-8103-3D51BAD8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1851"/>
            <a:ext cx="5630869" cy="55833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SFFD incident percentage is defined as number of parcels in group with incident divided by all parcels in group in assessor active parcels. Figures in this slide are for R-2 parcels only.</a:t>
            </a:r>
          </a:p>
          <a:p>
            <a:r>
              <a:rPr lang="en-US" b="1" dirty="0"/>
              <a:t>Question</a:t>
            </a:r>
            <a:r>
              <a:rPr lang="en-US" dirty="0"/>
              <a:t>: do certain factors relate to increased likelihood of a building fire incident?</a:t>
            </a:r>
          </a:p>
          <a:p>
            <a:r>
              <a:rPr lang="en-US" b="1" dirty="0"/>
              <a:t>Answer</a:t>
            </a:r>
            <a:r>
              <a:rPr lang="en-US" dirty="0"/>
              <a:t>: Yes, but causality needs to be considered further.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Older and newer properties seem to have higher incident rates than 50 – 100 year-old properties</a:t>
            </a:r>
          </a:p>
          <a:p>
            <a:pPr lvl="1"/>
            <a:r>
              <a:rPr lang="en-US" dirty="0"/>
              <a:t>Construction type shows differences in incident rates.</a:t>
            </a:r>
          </a:p>
          <a:p>
            <a:pPr lvl="1"/>
            <a:r>
              <a:rPr lang="en-US" dirty="0"/>
              <a:t>Previous Fire Violations and DBI Violations seem to be a relatively strong indicator of fire incidents at a parcel.</a:t>
            </a:r>
          </a:p>
          <a:p>
            <a:r>
              <a:rPr lang="en-US" sz="1800" b="1" dirty="0"/>
              <a:t>Next Steps</a:t>
            </a:r>
            <a:r>
              <a:rPr lang="en-US" sz="1800" dirty="0"/>
              <a:t>: Confirm incidents of interest to SFFD and check addition features.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 descr="A bar graph showing the percentage of property&#10;&#10;Description automatically generated">
            <a:extLst>
              <a:ext uri="{FF2B5EF4-FFF2-40B4-BE49-F238E27FC236}">
                <a16:creationId xmlns:a16="http://schemas.microsoft.com/office/drawing/2014/main" id="{9CD9E2F1-5921-9D8D-2225-C88A9DAB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11" y="807759"/>
            <a:ext cx="4909594" cy="2945756"/>
          </a:xfrm>
          <a:prstGeom prst="rect">
            <a:avLst/>
          </a:prstGeom>
        </p:spPr>
      </p:pic>
      <p:pic>
        <p:nvPicPr>
          <p:cNvPr id="24" name="Picture 23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1673E23F-E5E4-C47B-D9C4-A1D4C19A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09" y="3877517"/>
            <a:ext cx="4909595" cy="2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3586-FCCF-AE7F-02D8-D0CC46DB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080-EB1A-F133-8A2D-CDA9B7E9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9872"/>
            <a:ext cx="9091699" cy="74789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to Classify Violations and Incidents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E7CC-52F7-72B4-EBD1-0C36C03E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1851"/>
            <a:ext cx="6614718" cy="55833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Question</a:t>
            </a:r>
            <a:r>
              <a:rPr lang="en-US" dirty="0"/>
              <a:t>: can we create a classifier model that predicts whether a parcel will have a violation or incident at a better probability than what we see in the historical rates? </a:t>
            </a:r>
          </a:p>
          <a:p>
            <a:r>
              <a:rPr lang="en-US" b="1" dirty="0"/>
              <a:t>Impact</a:t>
            </a:r>
            <a:r>
              <a:rPr lang="en-US" dirty="0"/>
              <a:t>: if successful, classifier model could help us prioritize high probability parcels first and these represent riskier buildings. </a:t>
            </a:r>
          </a:p>
          <a:p>
            <a:r>
              <a:rPr lang="en-US" b="1" dirty="0"/>
              <a:t>Answer</a:t>
            </a:r>
            <a:r>
              <a:rPr lang="en-US" dirty="0"/>
              <a:t>: Yes, but…</a:t>
            </a:r>
          </a:p>
          <a:p>
            <a:pPr lvl="1"/>
            <a:r>
              <a:rPr lang="en-US" dirty="0"/>
              <a:t>SFFD Incident classification does a relatively good job classifying these low probability events. This could be used as a good tool to prioritize potential “high-risk” buildings after additional vetting. </a:t>
            </a:r>
          </a:p>
          <a:p>
            <a:pPr lvl="1"/>
            <a:r>
              <a:rPr lang="en-US" dirty="0"/>
              <a:t>HIS violation classification model good at identifying true positives but prone to false positives.</a:t>
            </a:r>
          </a:p>
          <a:p>
            <a:pPr lvl="1"/>
            <a:r>
              <a:rPr lang="en-US" dirty="0"/>
              <a:t>Causality needs to be considered further.</a:t>
            </a:r>
          </a:p>
          <a:p>
            <a:r>
              <a:rPr lang="en-US" b="1" dirty="0"/>
              <a:t>Detailed Findings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random forest classifier with factors deemed interesting in initial analysis.</a:t>
            </a:r>
          </a:p>
          <a:p>
            <a:pPr lvl="1"/>
            <a:r>
              <a:rPr lang="en-US" dirty="0"/>
              <a:t>Classification models perform better than historical rates meaning output can be used to prioritize certain inspections.</a:t>
            </a:r>
          </a:p>
          <a:p>
            <a:r>
              <a:rPr lang="en-US" b="1" dirty="0"/>
              <a:t>Next steps</a:t>
            </a:r>
            <a:r>
              <a:rPr lang="en-US" dirty="0"/>
              <a:t>: Test additional features, test alternative models.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6D5BA98-DCE7-FA0E-9BEB-41992B4F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29" y="701683"/>
            <a:ext cx="4051138" cy="30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E869-E8E7-7CC8-9215-9A2330FB8610}"/>
              </a:ext>
            </a:extLst>
          </p:cNvPr>
          <p:cNvSpPr txBox="1"/>
          <p:nvPr/>
        </p:nvSpPr>
        <p:spPr>
          <a:xfrm>
            <a:off x="7752894" y="632077"/>
            <a:ext cx="37617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 Violation Prediction Confusion Matrix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3F80FFA-E71B-4414-5B42-86EDC9B74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29" y="3786013"/>
            <a:ext cx="4051138" cy="30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E6E26-0B89-1D7C-2D73-F042208D5987}"/>
              </a:ext>
            </a:extLst>
          </p:cNvPr>
          <p:cNvSpPr txBox="1"/>
          <p:nvPr/>
        </p:nvSpPr>
        <p:spPr>
          <a:xfrm>
            <a:off x="7752894" y="3753515"/>
            <a:ext cx="37617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Fire Incident Prediction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97995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Metadata/LabelInfo.xml><?xml version="1.0" encoding="utf-8"?>
<clbl:labelList xmlns:clbl="http://schemas.microsoft.com/office/2020/mipLabelMetadata">
  <clbl:label id="{1a52584d-ac98-46b5-b716-447f86f3ab44}" enabled="1" method="Privileged" siteId="{ee69be27-d938-4eb5-8711-c5e69ca4371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{9B14C3BC-563C-A148-A4BF-18216939DFD0}tf10001060</Template>
  <TotalTime>2987</TotalTime>
  <Words>1297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San Francisco Police Department  Data Science Interview Project</vt:lpstr>
      <vt:lpstr>Problem Statement</vt:lpstr>
      <vt:lpstr>Approach</vt:lpstr>
      <vt:lpstr>Analysis Questions and Assumptions</vt:lpstr>
      <vt:lpstr>Analysis Questions and Assumptions</vt:lpstr>
      <vt:lpstr>Current Routine Inspection Frequency</vt:lpstr>
      <vt:lpstr>Factors that Relate to SFFD and HIS Violations </vt:lpstr>
      <vt:lpstr>Factors that Relate to SFFD Incidents</vt:lpstr>
      <vt:lpstr>Modeling to Classify Violations and Incidents </vt:lpstr>
      <vt:lpstr>Summary of Next Steps</vt:lpstr>
      <vt:lpstr>Recommendations to Improve Data Sources</vt:lpstr>
      <vt:lpstr>Additional Information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Police Department Data Science Interview Project</dc:title>
  <dc:creator>Justin Irving (PSP)</dc:creator>
  <cp:lastModifiedBy>Justin Irving (PSP)</cp:lastModifiedBy>
  <cp:revision>1</cp:revision>
  <dcterms:created xsi:type="dcterms:W3CDTF">2024-01-29T04:08:17Z</dcterms:created>
  <dcterms:modified xsi:type="dcterms:W3CDTF">2024-01-31T05:56:04Z</dcterms:modified>
</cp:coreProperties>
</file>