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2"/>
    <p:restoredTop sz="96197"/>
  </p:normalViewPr>
  <p:slideViewPr>
    <p:cSldViewPr snapToGrid="0" snapToObjects="1">
      <p:cViewPr varScale="1">
        <p:scale>
          <a:sx n="157" d="100"/>
          <a:sy n="15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6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8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1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61" r:id="rId6"/>
    <p:sldLayoutId id="2147483856" r:id="rId7"/>
    <p:sldLayoutId id="2147483857" r:id="rId8"/>
    <p:sldLayoutId id="2147483858" r:id="rId9"/>
    <p:sldLayoutId id="2147483860" r:id="rId10"/>
    <p:sldLayoutId id="21474838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ccbigcrypt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00858-E3D0-FB4B-B377-0F156BB3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44" y="641381"/>
            <a:ext cx="3881357" cy="3566160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700" b="1" dirty="0"/>
              <a:t>Crypto Curious Blockchain Investment Group (CCBIG)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2683B-C6B4-B548-9420-E41E01248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881358" cy="1572768"/>
          </a:xfrm>
        </p:spPr>
        <p:txBody>
          <a:bodyPr>
            <a:normAutofit/>
          </a:bodyPr>
          <a:lstStyle/>
          <a:p>
            <a:r>
              <a:rPr lang="en-US" dirty="0"/>
              <a:t>By: Christopher Larson, Collin </a:t>
            </a:r>
            <a:r>
              <a:rPr lang="en-US" dirty="0" err="1"/>
              <a:t>Holben</a:t>
            </a:r>
            <a:r>
              <a:rPr lang="en-US" dirty="0"/>
              <a:t>, Camillo </a:t>
            </a:r>
            <a:r>
              <a:rPr lang="en-US" dirty="0" err="1"/>
              <a:t>D’Orazio</a:t>
            </a:r>
            <a:r>
              <a:rPr lang="en-US" dirty="0"/>
              <a:t>, Benjamin Cifuentes &amp; Justin John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358FF6"/>
          </a:solidFill>
          <a:ln w="38100" cap="rnd">
            <a:solidFill>
              <a:srgbClr val="358F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Hexagonal background with blue neon lights">
            <a:extLst>
              <a:ext uri="{FF2B5EF4-FFF2-40B4-BE49-F238E27FC236}">
                <a16:creationId xmlns:a16="http://schemas.microsoft.com/office/drawing/2014/main" id="{F618EDC6-D553-4406-92ED-BD3A44FEE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7" r="2465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403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A27B-258A-784E-BE41-C38B77BE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Purpose &amp;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C9E9-20AF-0D42-A4C3-92AAA65D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817772" cy="4251960"/>
          </a:xfrm>
        </p:spPr>
        <p:txBody>
          <a:bodyPr/>
          <a:lstStyle/>
          <a:p>
            <a:r>
              <a:rPr lang="en-US" sz="3600" dirty="0"/>
              <a:t>The purpose is to build prototype ER20 and ERC721 tokens for an Investment Community Group. </a:t>
            </a:r>
          </a:p>
          <a:p>
            <a:r>
              <a:rPr lang="en-US" sz="3600" dirty="0"/>
              <a:t>Once the coins are created, we created a liquidity pool on Uniswap.</a:t>
            </a:r>
            <a:endParaRPr lang="en-US" dirty="0"/>
          </a:p>
          <a:p>
            <a:r>
              <a:rPr lang="en-US" sz="3600" dirty="0"/>
              <a:t>Tools:</a:t>
            </a:r>
          </a:p>
        </p:txBody>
      </p:sp>
      <p:pic>
        <p:nvPicPr>
          <p:cNvPr id="1028" name="Picture 4" descr="Remix">
            <a:extLst>
              <a:ext uri="{FF2B5EF4-FFF2-40B4-BE49-F238E27FC236}">
                <a16:creationId xmlns:a16="http://schemas.microsoft.com/office/drawing/2014/main" id="{BA3FE70C-18E7-924A-8C82-5471908D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57" y="3796041"/>
            <a:ext cx="1788476" cy="157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aMask">
            <a:extLst>
              <a:ext uri="{FF2B5EF4-FFF2-40B4-BE49-F238E27FC236}">
                <a16:creationId xmlns:a16="http://schemas.microsoft.com/office/drawing/2014/main" id="{5A6E2D91-8A2B-1A4E-B856-CECAFC29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13" y="4192620"/>
            <a:ext cx="2239963" cy="7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nache">
            <a:extLst>
              <a:ext uri="{FF2B5EF4-FFF2-40B4-BE49-F238E27FC236}">
                <a16:creationId xmlns:a16="http://schemas.microsoft.com/office/drawing/2014/main" id="{E9FEEDA9-B383-B441-88BC-4830E10F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32" y="4086718"/>
            <a:ext cx="2498088" cy="10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nosis">
            <a:extLst>
              <a:ext uri="{FF2B5EF4-FFF2-40B4-BE49-F238E27FC236}">
                <a16:creationId xmlns:a16="http://schemas.microsoft.com/office/drawing/2014/main" id="{29B14D19-4F63-AF45-B42B-BDE1F7B4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72177"/>
            <a:ext cx="2377965" cy="12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iswap">
            <a:extLst>
              <a:ext uri="{FF2B5EF4-FFF2-40B4-BE49-F238E27FC236}">
                <a16:creationId xmlns:a16="http://schemas.microsoft.com/office/drawing/2014/main" id="{9782CF4B-44B9-4A4F-8B81-6CF524B8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67" y="4192160"/>
            <a:ext cx="2909833" cy="7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llab.Land">
            <a:extLst>
              <a:ext uri="{FF2B5EF4-FFF2-40B4-BE49-F238E27FC236}">
                <a16:creationId xmlns:a16="http://schemas.microsoft.com/office/drawing/2014/main" id="{194B5235-2C67-E546-A429-E7CBF6FCF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93" y="5207468"/>
            <a:ext cx="1576135" cy="157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iscord">
            <a:extLst>
              <a:ext uri="{FF2B5EF4-FFF2-40B4-BE49-F238E27FC236}">
                <a16:creationId xmlns:a16="http://schemas.microsoft.com/office/drawing/2014/main" id="{0F44CA50-2B22-0A45-845D-F6028FBD2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2" y="5419062"/>
            <a:ext cx="1158861" cy="115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elegram">
            <a:extLst>
              <a:ext uri="{FF2B5EF4-FFF2-40B4-BE49-F238E27FC236}">
                <a16:creationId xmlns:a16="http://schemas.microsoft.com/office/drawing/2014/main" id="{58623093-240B-6843-BC38-C1C54AD2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78" y="5222897"/>
            <a:ext cx="1847213" cy="138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ordpress">
            <a:extLst>
              <a:ext uri="{FF2B5EF4-FFF2-40B4-BE49-F238E27FC236}">
                <a16:creationId xmlns:a16="http://schemas.microsoft.com/office/drawing/2014/main" id="{3DA7B6BF-3ED4-E84B-B77C-188AB9FC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38" y="5410466"/>
            <a:ext cx="2134257" cy="11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0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F8EB-A02E-A049-902D-7F154624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VISIT OUR WEBSITE FOR MORE INFORMATION: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697D-8457-024B-A647-C912D536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929384"/>
            <a:ext cx="12191999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 tooltip="https://ccbigcrypto.com/"/>
              </a:rPr>
              <a:t>https://ccbigcrypto.com/</a:t>
            </a:r>
            <a:endParaRPr lang="en-US" sz="3600" dirty="0"/>
          </a:p>
        </p:txBody>
      </p:sp>
      <p:pic>
        <p:nvPicPr>
          <p:cNvPr id="2050" name="Picture 2" descr="Cryptocurrency Team Image">
            <a:extLst>
              <a:ext uri="{FF2B5EF4-FFF2-40B4-BE49-F238E27FC236}">
                <a16:creationId xmlns:a16="http://schemas.microsoft.com/office/drawing/2014/main" id="{4B13538A-B4A5-2847-9CD6-801630C0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9" y="2729973"/>
            <a:ext cx="7535917" cy="385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0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9F2B-DE0B-D54E-8140-FDEBB65A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Idea</a:t>
            </a:r>
          </a:p>
        </p:txBody>
      </p:sp>
      <p:pic>
        <p:nvPicPr>
          <p:cNvPr id="3074" name="Picture 2" descr="Cryptocurrency Team Image">
            <a:extLst>
              <a:ext uri="{FF2B5EF4-FFF2-40B4-BE49-F238E27FC236}">
                <a16:creationId xmlns:a16="http://schemas.microsoft.com/office/drawing/2014/main" id="{04BD8E17-07EC-274D-B49B-6687316D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469493"/>
            <a:ext cx="115316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4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786998-984D-6E4C-A06C-7A2353BF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677" y="643467"/>
            <a:ext cx="3762388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Roadmap </a:t>
            </a:r>
            <a:br>
              <a:rPr lang="en-US" sz="5800" dirty="0"/>
            </a:br>
            <a:r>
              <a:rPr lang="en-US" sz="5800" dirty="0"/>
              <a:t>&amp; </a:t>
            </a:r>
            <a:br>
              <a:rPr lang="en-US" sz="5800" dirty="0"/>
            </a:br>
            <a:r>
              <a:rPr lang="en-US" sz="5800" dirty="0"/>
              <a:t>strategy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DBA01"/>
          </a:solidFill>
          <a:ln w="38100" cap="rnd">
            <a:solidFill>
              <a:srgbClr val="FDBA0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ryptocurrency Team Image">
            <a:extLst>
              <a:ext uri="{FF2B5EF4-FFF2-40B4-BE49-F238E27FC236}">
                <a16:creationId xmlns:a16="http://schemas.microsoft.com/office/drawing/2014/main" id="{E6FF611E-D67E-EE43-A594-E02218B7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818023"/>
            <a:ext cx="7338060" cy="528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9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F8B7C-4585-8F4D-90BC-4AD7885B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1" y="639193"/>
            <a:ext cx="3895382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800" dirty="0"/>
              <a:t>Token Distribution Method &amp; Use of proceeds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29A06"/>
          </a:solidFill>
          <a:ln w="38100" cap="rnd">
            <a:solidFill>
              <a:srgbClr val="F29A0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ryptocurrency Team Image">
            <a:extLst>
              <a:ext uri="{FF2B5EF4-FFF2-40B4-BE49-F238E27FC236}">
                <a16:creationId xmlns:a16="http://schemas.microsoft.com/office/drawing/2014/main" id="{23DCBA86-CB70-5E4D-ACDE-BE6A3A82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2285" y="50611"/>
            <a:ext cx="7754940" cy="67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2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0576A-CE7E-AB42-A178-C64D8901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813" y="643467"/>
            <a:ext cx="4171950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Community Highlights/features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CE26"/>
          </a:solidFill>
          <a:ln w="38100" cap="rnd">
            <a:solidFill>
              <a:srgbClr val="FFCE2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ryptocurrency Team Image">
            <a:extLst>
              <a:ext uri="{FF2B5EF4-FFF2-40B4-BE49-F238E27FC236}">
                <a16:creationId xmlns:a16="http://schemas.microsoft.com/office/drawing/2014/main" id="{60994940-7381-134C-8E54-E8EAB1BA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237" y="643467"/>
            <a:ext cx="6987897" cy="56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4682B-2641-CB4B-ADBE-20577413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639193"/>
            <a:ext cx="377976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BUY </a:t>
            </a:r>
            <a:br>
              <a:rPr lang="en-US" sz="5800" dirty="0"/>
            </a:br>
            <a:r>
              <a:rPr lang="en-US" sz="5800" dirty="0"/>
              <a:t>OUR </a:t>
            </a:r>
            <a:br>
              <a:rPr lang="en-US" sz="5800" dirty="0"/>
            </a:br>
            <a:r>
              <a:rPr lang="en-US" sz="5800" dirty="0"/>
              <a:t>TOKENS!!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9A434"/>
          </a:solidFill>
          <a:ln w="38100" cap="rnd">
            <a:solidFill>
              <a:srgbClr val="E9A43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ryptocurrency Team Image">
            <a:extLst>
              <a:ext uri="{FF2B5EF4-FFF2-40B4-BE49-F238E27FC236}">
                <a16:creationId xmlns:a16="http://schemas.microsoft.com/office/drawing/2014/main" id="{F3E27067-8D1B-D849-8299-0F820D5A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1789" y="365290"/>
            <a:ext cx="6466933" cy="612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9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DE8A4-6030-7141-819A-8E1D8517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640080"/>
            <a:ext cx="39727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/>
              <a:t>Any Questions?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A0A2CADA-0E0F-4D5C-AA16-A9C526179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135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{28FA4014-1C52-DC47-AE61-BA2047D60582}tf10001062</Template>
  <TotalTime>592</TotalTime>
  <Words>100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The Hand Bold</vt:lpstr>
      <vt:lpstr>The Serif Hand Black</vt:lpstr>
      <vt:lpstr>SketchyVTI</vt:lpstr>
      <vt:lpstr>Crypto Curious Blockchain Investment Group (CCBIG)</vt:lpstr>
      <vt:lpstr>Purpose &amp; Tools We used</vt:lpstr>
      <vt:lpstr>VISIT OUR WEBSITE FOR MORE INFORMATION:</vt:lpstr>
      <vt:lpstr>Idea</vt:lpstr>
      <vt:lpstr>Roadmap  &amp;  strategy</vt:lpstr>
      <vt:lpstr>Token Distribution Method &amp; Use of proceeds</vt:lpstr>
      <vt:lpstr>Community Highlights/features</vt:lpstr>
      <vt:lpstr>BUY  OUR  TOKENS!!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Curious Blockchain Investment Group (CCBIG)</dc:title>
  <dc:creator>Justin John</dc:creator>
  <cp:lastModifiedBy>Justin John</cp:lastModifiedBy>
  <cp:revision>9</cp:revision>
  <dcterms:created xsi:type="dcterms:W3CDTF">2021-03-10T21:07:03Z</dcterms:created>
  <dcterms:modified xsi:type="dcterms:W3CDTF">2021-03-11T23:44:56Z</dcterms:modified>
</cp:coreProperties>
</file>