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4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2EB-8521-B14E-BDFB-8DE1AC71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2587" y="785365"/>
            <a:ext cx="12191999" cy="2541431"/>
          </a:xfrm>
        </p:spPr>
        <p:txBody>
          <a:bodyPr/>
          <a:lstStyle/>
          <a:p>
            <a:pPr algn="ctr"/>
            <a:r>
              <a:rPr lang="en-US" dirty="0"/>
              <a:t>U.S. News </a:t>
            </a:r>
            <a:br>
              <a:rPr lang="en-US" dirty="0"/>
            </a:br>
            <a:r>
              <a:rPr lang="en-US" sz="3600" dirty="0"/>
              <a:t>VS.  </a:t>
            </a:r>
            <a:br>
              <a:rPr lang="en-US" sz="3600" dirty="0"/>
            </a:br>
            <a:r>
              <a:rPr lang="en-US" sz="3600" dirty="0"/>
              <a:t>GLOBAL STOCK 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FB9F-324E-F740-B384-AB8351827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JUSTIN JOHN, CHRISTOPHER LARSON, FARAH AWAD, STEPHEN BERNARD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94EE-0A1D-0B41-9D41-596FF0CA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32" y="0"/>
            <a:ext cx="2850015" cy="2850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05284-60F7-C747-8573-FA8125A72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258" y="-103574"/>
            <a:ext cx="5884102" cy="29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CE7-318B-CB4B-8E38-F4D3BB5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Core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A7AA-739D-C941-9392-BDB039B1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global stock markets fluctuate based on United States’ news source (New York Times) headlines sentiment analysis of market indices?</a:t>
            </a:r>
          </a:p>
          <a:p>
            <a:r>
              <a:rPr lang="en-US" dirty="0"/>
              <a:t>Markets to predict daily percent change - SP500(USA), FTSE 100(UK), FCHI CAC 40(FR), GDAXI(GER), Tokyo Exchange(Japan)</a:t>
            </a:r>
          </a:p>
          <a:p>
            <a:r>
              <a:rPr lang="en-US" dirty="0"/>
              <a:t>How are major global markets going to perform in the next 7 days with upcoming us presidential elections?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E7-F9D9-3A4A-A05F-C66572B1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Machine Learning Models &amp; NLP Kits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C3D6-8F1F-8248-A46B-A3790B31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Model: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n/a</a:t>
            </a:r>
          </a:p>
          <a:p>
            <a:endParaRPr lang="en-US" dirty="0"/>
          </a:p>
          <a:p>
            <a:r>
              <a:rPr lang="en-US" dirty="0"/>
              <a:t>Logistical Regression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n/a</a:t>
            </a:r>
          </a:p>
          <a:p>
            <a:pPr lvl="1"/>
            <a:endParaRPr lang="en-US" dirty="0"/>
          </a:p>
          <a:p>
            <a:r>
              <a:rPr lang="en-US" dirty="0"/>
              <a:t>IBM Watson NLP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8008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C24-A5E5-5345-9735-872A497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Data Sources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FCB8-A808-6A4B-B51B-91153873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New York Times news API (3-months)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Stock market data (3-months)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Describe the exploration and cleanup process.</a:t>
            </a:r>
          </a:p>
          <a:p>
            <a:r>
              <a:rPr lang="en-US" dirty="0"/>
              <a:t>Discuss any problems that arose with preparing the data or training the model that you didn't anticipate.</a:t>
            </a:r>
          </a:p>
          <a:p>
            <a:r>
              <a:rPr lang="en-US" dirty="0"/>
              <a:t>Discuss the overall training process and highlight anything of interest with the training process: Cloud resources used, training time required, issues with training.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B75B-6087-AD46-829D-0F317212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2EB7-5462-F14F-A56D-E97C96E2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techniques you used to evaluate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135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9F0B-6888-E64C-A81C-2158B67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A2E7-1E25-AC48-BCB7-A85875AC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Was the model sufficient for the predictive task? If not, why not? </a:t>
            </a:r>
          </a:p>
          <a:p>
            <a:r>
              <a:rPr lang="en-US" dirty="0"/>
              <a:t>What inferences or general conclusions can you draw from your model performance?</a:t>
            </a:r>
          </a:p>
        </p:txBody>
      </p:sp>
    </p:spTree>
    <p:extLst>
      <p:ext uri="{BB962C8B-B14F-4D97-AF65-F5344CB8AC3E}">
        <p14:creationId xmlns:p14="http://schemas.microsoft.com/office/powerpoint/2010/main" val="270139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FD0-A4DE-E94B-AE23-D109C8DB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D99-DC6B-5D4A-B2BE-0081ED7A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them.</a:t>
            </a:r>
          </a:p>
          <a:p>
            <a:r>
              <a:rPr lang="en-US" dirty="0"/>
              <a:t>Discuss any additional questions or problems that came up but you didn't have time to answer: 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2265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F690F-735E-0040-A0A4-8F330A1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8" y="2043725"/>
            <a:ext cx="5692142" cy="3771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152301-E6F5-B841-95DF-27ACC73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26699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294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U.S. News  VS.   GLOBAL STOCK MARKETS</vt:lpstr>
      <vt:lpstr>Core Question</vt:lpstr>
      <vt:lpstr>Machine Learning Models &amp; NLP Kits </vt:lpstr>
      <vt:lpstr>Data Sources &amp; Model Training</vt:lpstr>
      <vt:lpstr>Model Evaluation</vt:lpstr>
      <vt:lpstr>Results</vt:lpstr>
      <vt:lpstr>Postmortem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News  VS.   GLOBAL STOCK MARKETS</dc:title>
  <dc:creator>Justin John</dc:creator>
  <cp:lastModifiedBy>Justin John</cp:lastModifiedBy>
  <cp:revision>5</cp:revision>
  <dcterms:created xsi:type="dcterms:W3CDTF">2021-01-22T01:10:34Z</dcterms:created>
  <dcterms:modified xsi:type="dcterms:W3CDTF">2021-01-22T01:54:00Z</dcterms:modified>
</cp:coreProperties>
</file>