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4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0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8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78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3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9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8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6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5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D333E-7FD7-44A2-9026-F38FA1F039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943E-EFE4-443A-81F2-4B6B48DC9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67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12B05-C96E-4292-882B-B723A18ABEB4}"/>
              </a:ext>
            </a:extLst>
          </p:cNvPr>
          <p:cNvSpPr txBox="1"/>
          <p:nvPr/>
        </p:nvSpPr>
        <p:spPr>
          <a:xfrm>
            <a:off x="236232" y="115125"/>
            <a:ext cx="6499848" cy="172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</a:t>
            </a:r>
            <a:r>
              <a:rPr lang="en-US" altLang="ko-KR" sz="1200" b="1" dirty="0" err="1"/>
              <a:t>ResNeXt</a:t>
            </a:r>
            <a:endParaRPr lang="en-US" altLang="ko-KR" sz="1200" b="1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- 4</a:t>
            </a:r>
            <a:r>
              <a:rPr lang="ko-KR" altLang="en-US" sz="1200" dirty="0"/>
              <a:t>개씩 </a:t>
            </a:r>
            <a:r>
              <a:rPr lang="en-US" altLang="ko-KR" sz="1200" dirty="0"/>
              <a:t>Group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만듬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Group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Feature</a:t>
            </a:r>
            <a:r>
              <a:rPr lang="ko-KR" altLang="en-US" sz="1200" dirty="0"/>
              <a:t>만 갖고 다음 </a:t>
            </a:r>
            <a:r>
              <a:rPr lang="en-US" altLang="ko-KR" sz="1200" dirty="0"/>
              <a:t>Filter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만듬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경량화</a:t>
            </a:r>
            <a:r>
              <a:rPr lang="en-US" altLang="ko-KR" sz="1200" dirty="0"/>
              <a:t>)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: </a:t>
            </a:r>
            <a:r>
              <a:rPr lang="ko-KR" altLang="en-US" sz="1200" dirty="0"/>
              <a:t>채널이 늘어나 많은 </a:t>
            </a:r>
            <a:r>
              <a:rPr lang="en-US" altLang="ko-KR" sz="1200" dirty="0"/>
              <a:t>Feature</a:t>
            </a:r>
            <a:r>
              <a:rPr lang="ko-KR" altLang="en-US" sz="1200" dirty="0"/>
              <a:t>를 핸들링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Group to Convolution : Group</a:t>
            </a:r>
            <a:r>
              <a:rPr lang="ko-KR" altLang="en-US" sz="1200" dirty="0"/>
              <a:t>을 만들어 더 많은 </a:t>
            </a:r>
            <a:r>
              <a:rPr lang="en-US" altLang="ko-KR" sz="1200" dirty="0"/>
              <a:t>Filter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만듬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같은 </a:t>
            </a:r>
            <a:r>
              <a:rPr lang="en-US" altLang="ko-KR" sz="1200" dirty="0"/>
              <a:t>Size</a:t>
            </a:r>
            <a:r>
              <a:rPr lang="ko-KR" altLang="en-US" sz="1200" dirty="0"/>
              <a:t>를 가지고 </a:t>
            </a:r>
            <a:r>
              <a:rPr lang="en-US" altLang="ko-KR" sz="1200" dirty="0"/>
              <a:t>Action Map</a:t>
            </a:r>
            <a:r>
              <a:rPr lang="ko-KR" altLang="en-US" sz="1200" dirty="0"/>
              <a:t>을 생성하는 경우 모든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를 동일하게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Cardinality : Group</a:t>
            </a:r>
            <a:r>
              <a:rPr lang="ko-KR" altLang="en-US" sz="1200" dirty="0"/>
              <a:t>의 개수</a:t>
            </a:r>
            <a:r>
              <a:rPr lang="en-US" altLang="ko-KR" sz="1200" dirty="0"/>
              <a:t>, Transform</a:t>
            </a:r>
            <a:r>
              <a:rPr lang="ko-KR" altLang="en-US" sz="1200" dirty="0"/>
              <a:t>의 수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                     : Depth, Width </a:t>
            </a:r>
            <a:r>
              <a:rPr lang="ko-KR" altLang="en-US" sz="1200" dirty="0"/>
              <a:t>보다 </a:t>
            </a:r>
            <a:r>
              <a:rPr lang="en-US" altLang="ko-KR" sz="1200" dirty="0"/>
              <a:t>Sub Transform</a:t>
            </a:r>
            <a:r>
              <a:rPr lang="ko-KR" altLang="en-US" sz="1200" dirty="0"/>
              <a:t>을 늘리는 것이 도움이 된다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BC461-379F-49E2-8FE7-C3B524E31C1B}"/>
              </a:ext>
            </a:extLst>
          </p:cNvPr>
          <p:cNvSpPr txBox="1"/>
          <p:nvPr/>
        </p:nvSpPr>
        <p:spPr>
          <a:xfrm>
            <a:off x="236232" y="1723989"/>
            <a:ext cx="6499848" cy="90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</a:t>
            </a:r>
            <a:r>
              <a:rPr lang="en-US" altLang="ko-KR" sz="1200" b="1" dirty="0" err="1"/>
              <a:t>MobileNet</a:t>
            </a:r>
            <a:endParaRPr lang="en-US" altLang="ko-KR" sz="1200" b="1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Group </a:t>
            </a:r>
            <a:r>
              <a:rPr lang="ko-KR" altLang="en-US" sz="1200" dirty="0"/>
              <a:t>안에 </a:t>
            </a:r>
            <a:r>
              <a:rPr lang="en-US" altLang="ko-KR" sz="1200" dirty="0"/>
              <a:t>Filter</a:t>
            </a:r>
            <a:r>
              <a:rPr lang="ko-KR" altLang="en-US" sz="1200" dirty="0"/>
              <a:t>가 하나만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en-US" altLang="ko-KR" sz="1200" dirty="0" err="1"/>
              <a:t>Depthwise</a:t>
            </a:r>
            <a:r>
              <a:rPr lang="en-US" altLang="ko-KR" sz="1200" dirty="0"/>
              <a:t> Separable Convolutions : Special Convolution + Depth</a:t>
            </a:r>
            <a:r>
              <a:rPr lang="ko-KR" altLang="en-US" sz="1200" dirty="0"/>
              <a:t>에 의한 </a:t>
            </a:r>
            <a:r>
              <a:rPr lang="en-US" altLang="ko-KR" sz="1200" dirty="0"/>
              <a:t>Convolution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ko-KR" altLang="en-US" sz="1200" dirty="0" err="1"/>
              <a:t>계산량이</a:t>
            </a:r>
            <a:r>
              <a:rPr lang="ko-KR" altLang="en-US" sz="1200" dirty="0"/>
              <a:t> 현저히 </a:t>
            </a:r>
            <a:r>
              <a:rPr lang="ko-KR" altLang="en-US" sz="1200" dirty="0" err="1"/>
              <a:t>줄어듬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7D002-0720-438E-8B71-59562E9DB4B4}"/>
              </a:ext>
            </a:extLst>
          </p:cNvPr>
          <p:cNvSpPr txBox="1"/>
          <p:nvPr/>
        </p:nvSpPr>
        <p:spPr>
          <a:xfrm>
            <a:off x="236232" y="2534976"/>
            <a:ext cx="6499848" cy="90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</a:t>
            </a:r>
            <a:r>
              <a:rPr lang="en-US" altLang="ko-KR" sz="1200" b="1" dirty="0" err="1"/>
              <a:t>ShuffleNet</a:t>
            </a:r>
            <a:endParaRPr lang="en-US" altLang="ko-KR" sz="1200" b="1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en-US" altLang="ko-KR" sz="1200" dirty="0" err="1"/>
              <a:t>ResNeXt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MobileNet</a:t>
            </a:r>
            <a:r>
              <a:rPr lang="ko-KR" altLang="en-US" sz="1200" dirty="0"/>
              <a:t>의 단점을 극복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채널이 각기 </a:t>
            </a:r>
            <a:r>
              <a:rPr lang="en-US" altLang="ko-KR" sz="1200" dirty="0"/>
              <a:t>Convolution </a:t>
            </a:r>
            <a:r>
              <a:rPr lang="ko-KR" altLang="en-US" sz="1200" dirty="0"/>
              <a:t>하는</a:t>
            </a:r>
            <a:r>
              <a:rPr lang="en-US" altLang="ko-KR" sz="1200" dirty="0"/>
              <a:t> </a:t>
            </a:r>
            <a:r>
              <a:rPr lang="ko-KR" altLang="en-US" sz="1200" dirty="0"/>
              <a:t>것을 해결하기 위해 </a:t>
            </a:r>
            <a:r>
              <a:rPr lang="ko-KR" altLang="en-US" sz="1200" dirty="0" err="1"/>
              <a:t>셔플을</a:t>
            </a:r>
            <a:r>
              <a:rPr lang="ko-KR" altLang="en-US" sz="1200" dirty="0"/>
              <a:t> 도입 </a:t>
            </a:r>
            <a:r>
              <a:rPr lang="en-US" altLang="ko-KR" sz="1200" dirty="0"/>
              <a:t>(</a:t>
            </a:r>
            <a:r>
              <a:rPr lang="ko-KR" altLang="en-US" sz="1200" dirty="0"/>
              <a:t>모든 채널이 </a:t>
            </a:r>
            <a:r>
              <a:rPr lang="en-US" altLang="ko-KR" sz="1200" dirty="0"/>
              <a:t>Intersection </a:t>
            </a:r>
            <a:r>
              <a:rPr lang="ko-KR" altLang="en-US" sz="1200" dirty="0"/>
              <a:t>가능</a:t>
            </a:r>
            <a:r>
              <a:rPr lang="en-US" altLang="ko-KR" sz="1200" dirty="0"/>
              <a:t>)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Channel Shuffle : Point wise Convolution</a:t>
            </a:r>
            <a:r>
              <a:rPr lang="ko-KR" altLang="en-US" sz="1200" dirty="0"/>
              <a:t>에 효과적으로 대처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768FA-6289-4357-B9B0-88081C550FC3}"/>
              </a:ext>
            </a:extLst>
          </p:cNvPr>
          <p:cNvSpPr txBox="1"/>
          <p:nvPr/>
        </p:nvSpPr>
        <p:spPr>
          <a:xfrm>
            <a:off x="236232" y="3337989"/>
            <a:ext cx="6499848" cy="90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</a:t>
            </a:r>
            <a:r>
              <a:rPr lang="en-US" altLang="ko-KR" sz="1200" b="1" dirty="0" err="1"/>
              <a:t>CondenseNet</a:t>
            </a:r>
            <a:endParaRPr lang="en-US" altLang="ko-KR" sz="1200" b="1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en-US" altLang="ko-KR" sz="1200" dirty="0" err="1"/>
              <a:t>DenseNet</a:t>
            </a:r>
            <a:r>
              <a:rPr lang="ko-KR" altLang="en-US" sz="1200" dirty="0"/>
              <a:t>에 </a:t>
            </a:r>
            <a:r>
              <a:rPr lang="en-US" altLang="ko-KR" sz="1200" dirty="0"/>
              <a:t>Group to Convolution</a:t>
            </a:r>
            <a:r>
              <a:rPr lang="ko-KR" altLang="en-US" sz="1200" dirty="0"/>
              <a:t>을 적용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DenseNet</a:t>
            </a:r>
            <a:r>
              <a:rPr lang="ko-KR" altLang="en-US" sz="1200" dirty="0"/>
              <a:t>의 경량화 </a:t>
            </a:r>
            <a:r>
              <a:rPr lang="en-US" altLang="ko-KR" sz="1200" dirty="0"/>
              <a:t>Version)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모든 </a:t>
            </a:r>
            <a:r>
              <a:rPr lang="en-US" altLang="ko-KR" sz="1200" dirty="0"/>
              <a:t>Layer</a:t>
            </a:r>
            <a:r>
              <a:rPr lang="ko-KR" altLang="en-US" sz="1200" dirty="0"/>
              <a:t>간에 </a:t>
            </a:r>
            <a:r>
              <a:rPr lang="en-US" altLang="ko-KR" sz="1200" dirty="0"/>
              <a:t>Skip Connection </a:t>
            </a:r>
            <a:r>
              <a:rPr lang="ko-KR" altLang="en-US" sz="1200" dirty="0"/>
              <a:t>적용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Convolution </a:t>
            </a:r>
            <a:r>
              <a:rPr lang="ko-KR" altLang="en-US" sz="1200" dirty="0"/>
              <a:t>수 줄이고 하위 </a:t>
            </a:r>
            <a:r>
              <a:rPr lang="en-US" altLang="ko-KR" sz="1200" dirty="0"/>
              <a:t>Model Filter</a:t>
            </a:r>
            <a:r>
              <a:rPr lang="ko-KR" altLang="en-US" sz="1200" dirty="0"/>
              <a:t>를 사용하지 않는 </a:t>
            </a:r>
            <a:r>
              <a:rPr lang="en-US" altLang="ko-KR" sz="1200" dirty="0"/>
              <a:t>Filter</a:t>
            </a:r>
            <a:r>
              <a:rPr lang="ko-KR" altLang="en-US" sz="1200" dirty="0"/>
              <a:t>에 대체 장치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1016D-C32B-4759-8B00-6FE0482BF74F}"/>
              </a:ext>
            </a:extLst>
          </p:cNvPr>
          <p:cNvSpPr txBox="1"/>
          <p:nvPr/>
        </p:nvSpPr>
        <p:spPr>
          <a:xfrm>
            <a:off x="236232" y="4148622"/>
            <a:ext cx="6499848" cy="110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</a:t>
            </a:r>
            <a:r>
              <a:rPr lang="en-US" altLang="ko-KR" sz="1200" b="1" dirty="0" err="1"/>
              <a:t>ShiftNet</a:t>
            </a:r>
            <a:endParaRPr lang="en-US" altLang="ko-KR" sz="1200" b="1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한번씩만 </a:t>
            </a:r>
            <a:r>
              <a:rPr lang="en-US" altLang="ko-KR" sz="1200" dirty="0"/>
              <a:t>Shift</a:t>
            </a:r>
            <a:r>
              <a:rPr lang="ko-KR" altLang="en-US" sz="1200" dirty="0"/>
              <a:t>해도 </a:t>
            </a:r>
            <a:r>
              <a:rPr lang="en-US" altLang="ko-KR" sz="1200" dirty="0"/>
              <a:t>3x3 Convolution</a:t>
            </a:r>
            <a:r>
              <a:rPr lang="ko-KR" altLang="en-US" sz="1200" dirty="0"/>
              <a:t>의 효과를 볼 수 있다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추가적인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가 필요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Shift Group : Shift Group</a:t>
            </a:r>
            <a:r>
              <a:rPr lang="ko-KR" altLang="en-US" sz="1200" dirty="0"/>
              <a:t>을 만들어 한번에 시프트 될 수 있게 </a:t>
            </a:r>
            <a:r>
              <a:rPr lang="en-US" altLang="ko-KR" sz="1200" dirty="0"/>
              <a:t>Module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만듬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Parameter Free, FLOP Free (GPU, CPU </a:t>
            </a:r>
            <a:r>
              <a:rPr lang="ko-KR" altLang="en-US" sz="1200" dirty="0"/>
              <a:t>필요 없다</a:t>
            </a:r>
            <a:r>
              <a:rPr lang="en-US" altLang="ko-KR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294C1-6368-4855-AAA5-B5706A908A7E}"/>
              </a:ext>
            </a:extLst>
          </p:cNvPr>
          <p:cNvSpPr txBox="1"/>
          <p:nvPr/>
        </p:nvSpPr>
        <p:spPr>
          <a:xfrm>
            <a:off x="236232" y="5187653"/>
            <a:ext cx="6499848" cy="172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</a:t>
            </a:r>
            <a:r>
              <a:rPr lang="en-US" altLang="ko-KR" sz="1200" b="1" dirty="0" err="1"/>
              <a:t>MobileNet</a:t>
            </a:r>
            <a:r>
              <a:rPr lang="en-US" altLang="ko-KR" sz="1200" b="1" dirty="0"/>
              <a:t> V2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en-US" altLang="ko-KR" sz="1200" dirty="0" err="1"/>
              <a:t>Depthwise</a:t>
            </a:r>
            <a:r>
              <a:rPr lang="en-US" altLang="ko-KR" sz="1200" dirty="0"/>
              <a:t> Separable Convolution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Inverted Residual, Linear Bottleneck : Memory Efficient </a:t>
            </a:r>
            <a:r>
              <a:rPr lang="ko-KR" altLang="en-US" sz="1200" dirty="0"/>
              <a:t>한 </a:t>
            </a:r>
            <a:r>
              <a:rPr lang="en-US" altLang="ko-KR" sz="1200" dirty="0"/>
              <a:t>Version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Linear Bottleneck : </a:t>
            </a:r>
            <a:r>
              <a:rPr lang="ko-KR" altLang="en-US" sz="1200" dirty="0"/>
              <a:t>낮은 차원의 </a:t>
            </a:r>
            <a:r>
              <a:rPr lang="en-US" altLang="ko-KR" sz="1200" dirty="0"/>
              <a:t>Dimension</a:t>
            </a:r>
            <a:r>
              <a:rPr lang="ko-KR" altLang="en-US" sz="1200" dirty="0"/>
              <a:t>을 얻기 위해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Data</a:t>
            </a:r>
            <a:r>
              <a:rPr lang="ko-KR" altLang="en-US" sz="1200" dirty="0"/>
              <a:t>가 </a:t>
            </a:r>
            <a:r>
              <a:rPr lang="en-US" altLang="ko-KR" sz="1200" dirty="0"/>
              <a:t>No Dimension</a:t>
            </a:r>
            <a:r>
              <a:rPr lang="ko-KR" altLang="en-US" sz="1200" dirty="0"/>
              <a:t>에 있으나 </a:t>
            </a:r>
            <a:r>
              <a:rPr lang="en-US" altLang="ko-KR" sz="1200" dirty="0"/>
              <a:t>Linear Transformation </a:t>
            </a:r>
            <a:r>
              <a:rPr lang="ko-KR" altLang="en-US" sz="1200" dirty="0"/>
              <a:t>통해서 낮은 </a:t>
            </a:r>
            <a:r>
              <a:rPr lang="en-US" altLang="ko-KR" sz="1200" dirty="0"/>
              <a:t>Dimension Manifold</a:t>
            </a:r>
            <a:r>
              <a:rPr lang="ko-KR" altLang="en-US" sz="1200" dirty="0"/>
              <a:t>로 구성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Linear Bottleneck : Non Linear . Transform</a:t>
            </a:r>
            <a:r>
              <a:rPr lang="ko-KR" altLang="en-US" sz="1200" dirty="0"/>
              <a:t>의 표현력을 보존한다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Residual Block (Wide – Narrow – Wide), Inverted Residual Block (Narrow – Wide – Narrow)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Skip Connection</a:t>
            </a:r>
            <a:r>
              <a:rPr lang="ko-KR" altLang="en-US" sz="1200" dirty="0"/>
              <a:t>이 추가 됨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890BB-343F-4934-93DD-11DE3BB2649B}"/>
              </a:ext>
            </a:extLst>
          </p:cNvPr>
          <p:cNvSpPr txBox="1"/>
          <p:nvPr/>
        </p:nvSpPr>
        <p:spPr>
          <a:xfrm>
            <a:off x="236232" y="6803038"/>
            <a:ext cx="6499848" cy="1516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</a:t>
            </a:r>
            <a:r>
              <a:rPr lang="en-US" altLang="ko-KR" sz="1200" b="1" dirty="0" err="1"/>
              <a:t>ShuffleNet</a:t>
            </a:r>
            <a:r>
              <a:rPr lang="en-US" altLang="ko-KR" sz="1200" b="1" dirty="0"/>
              <a:t> V2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Memory Access Cost</a:t>
            </a:r>
            <a:r>
              <a:rPr lang="ko-KR" altLang="en-US" sz="1200" dirty="0"/>
              <a:t>을 줄이기 위해 </a:t>
            </a:r>
            <a:r>
              <a:rPr lang="en-US" altLang="ko-KR" sz="1200" dirty="0"/>
              <a:t>(</a:t>
            </a:r>
            <a:r>
              <a:rPr lang="ko-KR" altLang="en-US" sz="1200" dirty="0"/>
              <a:t>속도향상</a:t>
            </a:r>
            <a:r>
              <a:rPr lang="en-US" altLang="ko-KR" sz="1200" dirty="0"/>
              <a:t>) : </a:t>
            </a:r>
            <a:r>
              <a:rPr lang="ko-KR" altLang="en-US" sz="1200" dirty="0"/>
              <a:t>메모리가 </a:t>
            </a:r>
            <a:r>
              <a:rPr lang="en-US" altLang="ko-KR" sz="1200" dirty="0"/>
              <a:t>CPU</a:t>
            </a:r>
            <a:r>
              <a:rPr lang="ko-KR" altLang="en-US" sz="1200" dirty="0"/>
              <a:t>보다 느리기 때문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Degree of Parallelism : GPU</a:t>
            </a:r>
            <a:r>
              <a:rPr lang="ko-KR" altLang="en-US" sz="1200" dirty="0"/>
              <a:t>에서 연산하기 때문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Channel Split : </a:t>
            </a:r>
            <a:r>
              <a:rPr lang="ko-KR" altLang="en-US" sz="1200" dirty="0"/>
              <a:t>빠르게 만들려고 하는 </a:t>
            </a:r>
            <a:r>
              <a:rPr lang="en-US" altLang="ko-KR" sz="1200" dirty="0"/>
              <a:t>Model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                        : </a:t>
            </a:r>
            <a:r>
              <a:rPr lang="ko-KR" altLang="en-US" sz="1200" dirty="0"/>
              <a:t>채널을 둘로 나누어 </a:t>
            </a:r>
            <a:r>
              <a:rPr lang="en-US" altLang="ko-KR" sz="1200" dirty="0"/>
              <a:t>1)</a:t>
            </a:r>
            <a:r>
              <a:rPr lang="ko-KR" altLang="en-US" sz="1200" dirty="0"/>
              <a:t> </a:t>
            </a:r>
            <a:r>
              <a:rPr lang="en-US" altLang="ko-KR" sz="1200" dirty="0"/>
              <a:t>Identity</a:t>
            </a:r>
            <a:r>
              <a:rPr lang="ko-KR" altLang="en-US" sz="1200" dirty="0"/>
              <a:t> </a:t>
            </a:r>
            <a:r>
              <a:rPr lang="en-US" altLang="ko-KR" sz="1200" dirty="0"/>
              <a:t>2)</a:t>
            </a:r>
            <a:r>
              <a:rPr lang="ko-KR" altLang="en-US" sz="1200" dirty="0"/>
              <a:t> </a:t>
            </a:r>
            <a:r>
              <a:rPr lang="en-US" altLang="ko-KR" sz="1200" dirty="0"/>
              <a:t>Depth</a:t>
            </a:r>
            <a:r>
              <a:rPr lang="ko-KR" altLang="en-US" sz="1200" dirty="0"/>
              <a:t> </a:t>
            </a:r>
            <a:r>
              <a:rPr lang="en-US" altLang="ko-KR" sz="1200" dirty="0"/>
              <a:t>wise</a:t>
            </a:r>
            <a:r>
              <a:rPr lang="ko-KR" altLang="en-US" sz="1200" dirty="0"/>
              <a:t> </a:t>
            </a:r>
            <a:r>
              <a:rPr lang="en-US" altLang="ko-KR" sz="1200" dirty="0"/>
              <a:t>Convolution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                        : </a:t>
            </a:r>
            <a:r>
              <a:rPr lang="en-US" altLang="ko-KR" sz="1200" dirty="0" err="1"/>
              <a:t>Input/Output</a:t>
            </a:r>
            <a:r>
              <a:rPr lang="ko-KR" altLang="en-US" sz="1200" dirty="0"/>
              <a:t>의 채널은 같다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속도를 줄이기 위해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를 줄이면 </a:t>
            </a:r>
            <a:r>
              <a:rPr lang="ko-KR" altLang="en-US" sz="1200" dirty="0" err="1"/>
              <a:t>연산량을</a:t>
            </a:r>
            <a:r>
              <a:rPr lang="ko-KR" altLang="en-US" sz="1200" dirty="0"/>
              <a:t> 줄고</a:t>
            </a:r>
            <a:r>
              <a:rPr lang="en-US" altLang="ko-KR" sz="1200" dirty="0"/>
              <a:t>, </a:t>
            </a:r>
            <a:r>
              <a:rPr lang="ko-KR" altLang="en-US" sz="1200" dirty="0"/>
              <a:t>속도향상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5F0C7-FBA2-4CA6-810E-D6E48A958FF5}"/>
              </a:ext>
            </a:extLst>
          </p:cNvPr>
          <p:cNvSpPr txBox="1"/>
          <p:nvPr/>
        </p:nvSpPr>
        <p:spPr>
          <a:xfrm>
            <a:off x="236232" y="8197559"/>
            <a:ext cx="6499848" cy="6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FE-Net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모든 방향의 시프트는 의미가 없어 </a:t>
            </a:r>
            <a:r>
              <a:rPr lang="ko-KR" altLang="en-US" sz="1200" dirty="0" err="1"/>
              <a:t>의미있는</a:t>
            </a:r>
            <a:r>
              <a:rPr lang="ko-KR" altLang="en-US" sz="1200" dirty="0"/>
              <a:t> 시프트를 남기겠다는 </a:t>
            </a:r>
            <a:r>
              <a:rPr lang="en-US" altLang="ko-KR" sz="1200" dirty="0"/>
              <a:t>Idea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Displacement Penalty : </a:t>
            </a:r>
            <a:r>
              <a:rPr lang="ko-KR" altLang="en-US" sz="1200" dirty="0"/>
              <a:t>시프트를 최소화</a:t>
            </a:r>
            <a:r>
              <a:rPr lang="en-US" altLang="ko-KR" sz="1200" dirty="0"/>
              <a:t>. </a:t>
            </a:r>
            <a:r>
              <a:rPr lang="ko-KR" altLang="en-US" sz="1200" dirty="0"/>
              <a:t>의미 있는 방향으로만 시프트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25E14-893F-406B-9621-B5310C7BBC2D}"/>
              </a:ext>
            </a:extLst>
          </p:cNvPr>
          <p:cNvSpPr txBox="1"/>
          <p:nvPr/>
        </p:nvSpPr>
        <p:spPr>
          <a:xfrm>
            <a:off x="236232" y="8826933"/>
            <a:ext cx="6499848" cy="110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</a:t>
            </a:r>
            <a:r>
              <a:rPr lang="en-US" altLang="ko-KR" sz="1200" b="1" dirty="0" err="1"/>
              <a:t>EfficientNet</a:t>
            </a:r>
            <a:endParaRPr lang="en-US" altLang="ko-KR" sz="1200" b="1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Module</a:t>
            </a:r>
            <a:r>
              <a:rPr lang="ko-KR" altLang="en-US" sz="1200" dirty="0"/>
              <a:t>을 어떻게 </a:t>
            </a:r>
            <a:r>
              <a:rPr lang="en-US" altLang="ko-KR" sz="1200" dirty="0"/>
              <a:t>Scale </a:t>
            </a:r>
            <a:r>
              <a:rPr lang="ko-KR" altLang="en-US" sz="1200" dirty="0"/>
              <a:t>하는게 도움이 되는가</a:t>
            </a:r>
            <a:r>
              <a:rPr lang="en-US" altLang="ko-KR" sz="1200" dirty="0"/>
              <a:t>?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가장 적당한 </a:t>
            </a:r>
            <a:r>
              <a:rPr lang="en-US" altLang="ko-KR" sz="1200" dirty="0"/>
              <a:t>Depth, Width, Hight</a:t>
            </a:r>
            <a:r>
              <a:rPr lang="ko-KR" altLang="en-US" sz="1200" dirty="0"/>
              <a:t>을 찾자</a:t>
            </a:r>
            <a:r>
              <a:rPr lang="en-US" altLang="ko-KR" sz="1200" dirty="0"/>
              <a:t>. </a:t>
            </a:r>
            <a:r>
              <a:rPr lang="ko-KR" altLang="en-US" sz="1200" dirty="0"/>
              <a:t>늘려서 찾는데 무작정 늘린다고 성능이 올라가지 않은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  Parameter </a:t>
            </a:r>
            <a:r>
              <a:rPr lang="ko-KR" altLang="en-US" sz="1200" dirty="0"/>
              <a:t>대비 성능을 따진다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- Compound Coefficient : </a:t>
            </a:r>
            <a:r>
              <a:rPr lang="ko-KR" altLang="en-US" sz="1200" dirty="0"/>
              <a:t>한꺼번에 다 해서 </a:t>
            </a:r>
            <a:r>
              <a:rPr lang="en-US" altLang="ko-KR" sz="1200" dirty="0"/>
              <a:t>Compound Coefficient </a:t>
            </a:r>
            <a:r>
              <a:rPr lang="ko-KR" altLang="en-US" sz="1200" dirty="0"/>
              <a:t>한 것을 찾자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7333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474</Words>
  <Application>Microsoft Office PowerPoint</Application>
  <PresentationFormat>A4 용지(210x297mm)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gest</dc:creator>
  <cp:lastModifiedBy>gest</cp:lastModifiedBy>
  <cp:revision>4</cp:revision>
  <dcterms:created xsi:type="dcterms:W3CDTF">2019-08-08T10:22:41Z</dcterms:created>
  <dcterms:modified xsi:type="dcterms:W3CDTF">2019-08-08T10:57:16Z</dcterms:modified>
</cp:coreProperties>
</file>