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DF5C-07D0-4BD5-8BC2-A85855D2A56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BE6-DF8D-4C8B-A0B2-97D4F3A71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7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DF5C-07D0-4BD5-8BC2-A85855D2A56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BE6-DF8D-4C8B-A0B2-97D4F3A71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DF5C-07D0-4BD5-8BC2-A85855D2A56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BE6-DF8D-4C8B-A0B2-97D4F3A71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DF5C-07D0-4BD5-8BC2-A85855D2A56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BE6-DF8D-4C8B-A0B2-97D4F3A71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DF5C-07D0-4BD5-8BC2-A85855D2A56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BE6-DF8D-4C8B-A0B2-97D4F3A71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1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DF5C-07D0-4BD5-8BC2-A85855D2A56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BE6-DF8D-4C8B-A0B2-97D4F3A71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DF5C-07D0-4BD5-8BC2-A85855D2A56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BE6-DF8D-4C8B-A0B2-97D4F3A71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DF5C-07D0-4BD5-8BC2-A85855D2A56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BE6-DF8D-4C8B-A0B2-97D4F3A71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DF5C-07D0-4BD5-8BC2-A85855D2A56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BE6-DF8D-4C8B-A0B2-97D4F3A71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1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DF5C-07D0-4BD5-8BC2-A85855D2A56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BE6-DF8D-4C8B-A0B2-97D4F3A71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2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DF5C-07D0-4BD5-8BC2-A85855D2A56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BE6-DF8D-4C8B-A0B2-97D4F3A71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2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DDF5C-07D0-4BD5-8BC2-A85855D2A56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1BE6-DF8D-4C8B-A0B2-97D4F3A71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3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422" y="403654"/>
            <a:ext cx="26937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 problem of getting more people to subscribe to the booking.com mailing list.</a:t>
            </a:r>
          </a:p>
          <a:p>
            <a:endParaRPr lang="en-US" dirty="0"/>
          </a:p>
          <a:p>
            <a:r>
              <a:rPr lang="en-US" dirty="0" smtClean="0"/>
              <a:t>This is a screenshot of the current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5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683741"/>
            <a:ext cx="4283676" cy="3402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52613" r="53603" b="40781"/>
          <a:stretch/>
        </p:blipFill>
        <p:spPr>
          <a:xfrm>
            <a:off x="3113903" y="819663"/>
            <a:ext cx="4151870" cy="453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" t="11412" r="53153" b="47507"/>
          <a:stretch/>
        </p:blipFill>
        <p:spPr>
          <a:xfrm>
            <a:off x="3085070" y="1342770"/>
            <a:ext cx="4209535" cy="28173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59892" y="864973"/>
            <a:ext cx="2067697" cy="189470"/>
          </a:xfrm>
          <a:prstGeom prst="rect">
            <a:avLst/>
          </a:prstGeom>
          <a:solidFill>
            <a:srgbClr val="FDE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18702" y="818118"/>
            <a:ext cx="3023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Subscribe to save 10% today!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422" y="403654"/>
            <a:ext cx="26937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“B” variation was made using just PowerPoint.</a:t>
            </a:r>
          </a:p>
          <a:p>
            <a:endParaRPr lang="en-US" sz="1400" dirty="0"/>
          </a:p>
          <a:p>
            <a:r>
              <a:rPr lang="en-US" sz="1400" dirty="0" smtClean="0"/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Import image into slide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Put white box over the area to re-layout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Import image again, use image crop tool on ribbon to crop to just the “Subscribe” box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Import image again, crop to just the “Find the best deals” box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Arrange two component images in opposite order than before, leaving whitespace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Create a rectangle over the old “subscribe” text, use the eyedropper tool in the fill color dropdown to match the image color.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Add new text, resize, and recolor it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dirty="0" smtClean="0"/>
              <a:t>Feel free to pull apart the components to better understand what was done!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911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Collins</dc:creator>
  <cp:lastModifiedBy>Christopher Collins</cp:lastModifiedBy>
  <cp:revision>6</cp:revision>
  <dcterms:created xsi:type="dcterms:W3CDTF">2015-11-25T00:42:26Z</dcterms:created>
  <dcterms:modified xsi:type="dcterms:W3CDTF">2015-11-25T01:23:59Z</dcterms:modified>
</cp:coreProperties>
</file>