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/>
    <p:restoredTop sz="94651"/>
  </p:normalViewPr>
  <p:slideViewPr>
    <p:cSldViewPr snapToGrid="0" snapToObjects="1">
      <p:cViewPr varScale="1">
        <p:scale>
          <a:sx n="138" d="100"/>
          <a:sy n="138" d="100"/>
        </p:scale>
        <p:origin x="1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2137F-3EA0-064B-8764-F457309035F7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78037-6540-4640-AD82-1D3CDEE1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5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AA91-FD3C-DD48-98FF-3EF1600190B6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7B93-69FD-6B43-B1F5-006C2D82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1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AA91-FD3C-DD48-98FF-3EF1600190B6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7B93-69FD-6B43-B1F5-006C2D82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5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AA91-FD3C-DD48-98FF-3EF1600190B6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7B93-69FD-6B43-B1F5-006C2D82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4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AA91-FD3C-DD48-98FF-3EF1600190B6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7B93-69FD-6B43-B1F5-006C2D82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5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AA91-FD3C-DD48-98FF-3EF1600190B6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7B93-69FD-6B43-B1F5-006C2D82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9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AA91-FD3C-DD48-98FF-3EF1600190B6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7B93-69FD-6B43-B1F5-006C2D82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3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AA91-FD3C-DD48-98FF-3EF1600190B6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7B93-69FD-6B43-B1F5-006C2D82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4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AA91-FD3C-DD48-98FF-3EF1600190B6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7B93-69FD-6B43-B1F5-006C2D82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4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AA91-FD3C-DD48-98FF-3EF1600190B6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7B93-69FD-6B43-B1F5-006C2D82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4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AA91-FD3C-DD48-98FF-3EF1600190B6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7B93-69FD-6B43-B1F5-006C2D82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2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AA91-FD3C-DD48-98FF-3EF1600190B6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47B93-69FD-6B43-B1F5-006C2D82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0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4AA91-FD3C-DD48-98FF-3EF1600190B6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47B93-69FD-6B43-B1F5-006C2D82D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A PowerpointTemp-Title1.827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3981429"/>
            <a:ext cx="7772400" cy="1671601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BE0525"/>
                </a:solidFill>
              </a:rPr>
              <a:t>EEOGs</a:t>
            </a:r>
            <a:r>
              <a:rPr lang="en-US" dirty="0" smtClean="0">
                <a:solidFill>
                  <a:srgbClr val="BE0525"/>
                </a:solidFill>
              </a:rPr>
              <a:t/>
            </a:r>
            <a:br>
              <a:rPr lang="en-US" dirty="0" smtClean="0">
                <a:solidFill>
                  <a:srgbClr val="BE0525"/>
                </a:solidFill>
              </a:rPr>
            </a:br>
            <a:r>
              <a:rPr lang="en-US" sz="2700" dirty="0" smtClean="0">
                <a:solidFill>
                  <a:srgbClr val="BE0525"/>
                </a:solidFill>
              </a:rPr>
              <a:t>CS 491-591: Brain-Computer Interface</a:t>
            </a:r>
            <a:br>
              <a:rPr lang="en-US" sz="2700" dirty="0" smtClean="0">
                <a:solidFill>
                  <a:srgbClr val="BE0525"/>
                </a:solidFill>
              </a:rPr>
            </a:br>
            <a:r>
              <a:rPr lang="en-US" dirty="0">
                <a:solidFill>
                  <a:srgbClr val="BE0525"/>
                </a:solidFill>
              </a:rPr>
              <a:t/>
            </a:r>
            <a:br>
              <a:rPr lang="en-US" dirty="0">
                <a:solidFill>
                  <a:srgbClr val="BE0525"/>
                </a:solidFill>
              </a:rPr>
            </a:br>
            <a:r>
              <a:rPr lang="en-US" sz="2700" dirty="0" smtClean="0">
                <a:solidFill>
                  <a:srgbClr val="BE0525"/>
                </a:solidFill>
              </a:rPr>
              <a:t>Elliott Miller | Logan Skinner | Justin Lukas</a:t>
            </a:r>
            <a:r>
              <a:rPr lang="en-US" sz="2700" dirty="0" smtClean="0">
                <a:solidFill>
                  <a:srgbClr val="BE0525"/>
                </a:solidFill>
              </a:rPr>
              <a:t/>
            </a:r>
            <a:br>
              <a:rPr lang="en-US" sz="2700" dirty="0" smtClean="0">
                <a:solidFill>
                  <a:srgbClr val="BE0525"/>
                </a:solidFill>
              </a:rPr>
            </a:br>
            <a:endParaRPr lang="en-US" sz="2700" dirty="0">
              <a:solidFill>
                <a:srgbClr val="BE05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59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1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4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</a:p>
          <a:p>
            <a:r>
              <a:rPr lang="en-US" dirty="0" err="1" smtClean="0"/>
              <a:t>Node.js</a:t>
            </a:r>
            <a:endParaRPr lang="en-US" dirty="0" smtClean="0"/>
          </a:p>
          <a:p>
            <a:r>
              <a:rPr lang="en-US" dirty="0" err="1" smtClean="0"/>
              <a:t>OpenBCI</a:t>
            </a:r>
            <a:r>
              <a:rPr lang="en-US" dirty="0" smtClean="0"/>
              <a:t> Ganglion Board and Software</a:t>
            </a:r>
          </a:p>
          <a:p>
            <a:r>
              <a:rPr lang="en-US" dirty="0" smtClean="0"/>
              <a:t>Android Studio</a:t>
            </a:r>
          </a:p>
          <a:p>
            <a:r>
              <a:rPr lang="en-US" dirty="0" smtClean="0"/>
              <a:t>Firebase</a:t>
            </a:r>
          </a:p>
          <a:p>
            <a:r>
              <a:rPr lang="en-US" dirty="0" smtClean="0"/>
              <a:t>Google Sheets</a:t>
            </a:r>
          </a:p>
        </p:txBody>
      </p:sp>
    </p:spTree>
    <p:extLst>
      <p:ext uri="{BB962C8B-B14F-4D97-AF65-F5344CB8AC3E}">
        <p14:creationId xmlns:p14="http://schemas.microsoft.com/office/powerpoint/2010/main" val="611761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Connectivity Issues</a:t>
            </a:r>
          </a:p>
          <a:p>
            <a:r>
              <a:rPr lang="en-US" dirty="0" smtClean="0"/>
              <a:t>Hardware limitations</a:t>
            </a:r>
          </a:p>
          <a:p>
            <a:r>
              <a:rPr lang="en-US" dirty="0" smtClean="0"/>
              <a:t>Time constraints</a:t>
            </a:r>
          </a:p>
        </p:txBody>
      </p:sp>
    </p:spTree>
    <p:extLst>
      <p:ext uri="{BB962C8B-B14F-4D97-AF65-F5344CB8AC3E}">
        <p14:creationId xmlns:p14="http://schemas.microsoft.com/office/powerpoint/2010/main" val="196396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 system for stimulations / triggers</a:t>
            </a:r>
          </a:p>
          <a:p>
            <a:r>
              <a:rPr lang="en-US" dirty="0" smtClean="0"/>
              <a:t>Research into tailored responses</a:t>
            </a:r>
          </a:p>
          <a:p>
            <a:r>
              <a:rPr lang="en-US" dirty="0" smtClean="0"/>
              <a:t>Less bulky connections</a:t>
            </a:r>
          </a:p>
          <a:p>
            <a:r>
              <a:rPr lang="en-US" smtClean="0"/>
              <a:t>Outside applications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A PowerpointTemp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563" y="274638"/>
            <a:ext cx="8201237" cy="1143000"/>
          </a:xfrm>
        </p:spPr>
        <p:txBody>
          <a:bodyPr/>
          <a:lstStyle/>
          <a:p>
            <a:r>
              <a:rPr lang="en-US" dirty="0" smtClean="0"/>
              <a:t>Itinerary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" y="1600200"/>
            <a:ext cx="8201237" cy="4525963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Previous Work</a:t>
            </a:r>
          </a:p>
          <a:p>
            <a:r>
              <a:rPr lang="en-US" dirty="0" smtClean="0"/>
              <a:t>Our Approach</a:t>
            </a:r>
          </a:p>
          <a:p>
            <a:r>
              <a:rPr lang="en-US" dirty="0" smtClean="0"/>
              <a:t>System Design</a:t>
            </a:r>
          </a:p>
          <a:p>
            <a:r>
              <a:rPr lang="en-US" dirty="0" smtClean="0"/>
              <a:t>Challenges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3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Dangers of operating motor vehicles while drowsy</a:t>
            </a:r>
          </a:p>
          <a:p>
            <a:r>
              <a:rPr lang="en-US" dirty="0" smtClean="0"/>
              <a:t>Goal: Stimulate brain activity to combat drowsiness</a:t>
            </a:r>
          </a:p>
          <a:p>
            <a:r>
              <a:rPr lang="en-US" dirty="0" smtClean="0"/>
              <a:t>Importance: 72,000 </a:t>
            </a:r>
            <a:r>
              <a:rPr lang="en-US" dirty="0"/>
              <a:t>accidents per year that are the result of drowsy driving including up to 6,000 fatalities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0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873041"/>
            <a:ext cx="8622615" cy="28670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EEG-based Drowsiness Detection for Safe Driving Using Chaotic Features and Statistical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4521" y="5815698"/>
            <a:ext cx="6858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rgbClr val="FEA921"/>
                </a:solidFill>
                <a:latin typeface="+mn-lt"/>
                <a:ea typeface="+mn-ea"/>
                <a:cs typeface="+mn-cs"/>
              </a:rPr>
              <a:t>Mardi, Z., Ashtiani, S. N. M., &amp; Mikaili, M. (2011)</a:t>
            </a:r>
          </a:p>
        </p:txBody>
      </p:sp>
    </p:spTree>
    <p:extLst>
      <p:ext uri="{BB962C8B-B14F-4D97-AF65-F5344CB8AC3E}">
        <p14:creationId xmlns:p14="http://schemas.microsoft.com/office/powerpoint/2010/main" val="90165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22" b="11720"/>
          <a:stretch/>
        </p:blipFill>
        <p:spPr>
          <a:xfrm>
            <a:off x="240123" y="307731"/>
            <a:ext cx="8622428" cy="3997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Identifying Periods of Drowsy Driving Using EEG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4521" y="5815698"/>
            <a:ext cx="6858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rgbClr val="AC771D"/>
                </a:solidFill>
                <a:latin typeface="+mn-lt"/>
                <a:ea typeface="+mn-ea"/>
                <a:cs typeface="+mn-cs"/>
              </a:rPr>
              <a:t>Brown, T., Johnson, R., &amp; Milavetz, G. (2013)</a:t>
            </a:r>
          </a:p>
        </p:txBody>
      </p:sp>
    </p:spTree>
    <p:extLst>
      <p:ext uri="{BB962C8B-B14F-4D97-AF65-F5344CB8AC3E}">
        <p14:creationId xmlns:p14="http://schemas.microsoft.com/office/powerpoint/2010/main" val="44168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5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europhysiological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Enhance?</a:t>
            </a:r>
          </a:p>
          <a:p>
            <a:r>
              <a:rPr lang="en-US" dirty="0" smtClean="0"/>
              <a:t>Passive</a:t>
            </a:r>
          </a:p>
          <a:p>
            <a:r>
              <a:rPr lang="en-US" dirty="0" smtClean="0"/>
              <a:t>EEG</a:t>
            </a:r>
          </a:p>
          <a:p>
            <a:r>
              <a:rPr lang="en-US" dirty="0" smtClean="0"/>
              <a:t>Theta 4 </a:t>
            </a:r>
            <a:r>
              <a:rPr lang="mr-IN" dirty="0" smtClean="0"/>
              <a:t>–</a:t>
            </a:r>
            <a:r>
              <a:rPr lang="en-US" dirty="0" smtClean="0"/>
              <a:t> 8 Hz </a:t>
            </a:r>
            <a:r>
              <a:rPr lang="en-US" dirty="0" smtClean="0">
                <a:sym typeface="Wingdings"/>
              </a:rPr>
              <a:t> Drowsiness</a:t>
            </a:r>
          </a:p>
          <a:p>
            <a:r>
              <a:rPr lang="en-US" dirty="0" smtClean="0">
                <a:sym typeface="Wingdings"/>
              </a:rPr>
              <a:t>Beta 14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30 Hz  Highly alert / focused</a:t>
            </a:r>
          </a:p>
          <a:p>
            <a:r>
              <a:rPr lang="en-US" dirty="0">
                <a:sym typeface="Wingdings"/>
              </a:rPr>
              <a:t>FP1, FP2, A1, and A2 on the 10-20 </a:t>
            </a:r>
            <a:r>
              <a:rPr lang="en-US" dirty="0" err="1" smtClean="0">
                <a:sym typeface="Wingdings"/>
              </a:rPr>
              <a:t>InternationalSystem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6293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Trivia questions</a:t>
            </a:r>
          </a:p>
          <a:p>
            <a:r>
              <a:rPr lang="en-US" dirty="0" smtClean="0"/>
              <a:t>Beeps</a:t>
            </a:r>
          </a:p>
          <a:p>
            <a:r>
              <a:rPr lang="en-US" dirty="0" smtClean="0"/>
              <a:t>Other stimulants (future)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Show how feedback can trigger heightened alertness</a:t>
            </a:r>
          </a:p>
        </p:txBody>
      </p:sp>
    </p:spTree>
    <p:extLst>
      <p:ext uri="{BB962C8B-B14F-4D97-AF65-F5344CB8AC3E}">
        <p14:creationId xmlns:p14="http://schemas.microsoft.com/office/powerpoint/2010/main" val="34519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204</Words>
  <Application>Microsoft Macintosh PowerPoint</Application>
  <PresentationFormat>On-screen Show (4:3)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Mangal</vt:lpstr>
      <vt:lpstr>Wingdings</vt:lpstr>
      <vt:lpstr>Arial</vt:lpstr>
      <vt:lpstr>Office Theme</vt:lpstr>
      <vt:lpstr>EEOGs CS 491-591: Brain-Computer Interface  Elliott Miller | Logan Skinner | Justin Lukas </vt:lpstr>
      <vt:lpstr>Itinerary</vt:lpstr>
      <vt:lpstr>Introduction</vt:lpstr>
      <vt:lpstr>Previous works</vt:lpstr>
      <vt:lpstr>EEG-based Drowsiness Detection for Safe Driving Using Chaotic Features and Statistical Tests</vt:lpstr>
      <vt:lpstr>Identifying Periods of Drowsy Driving Using EEG</vt:lpstr>
      <vt:lpstr>Our approach</vt:lpstr>
      <vt:lpstr>Neurophysiological Features</vt:lpstr>
      <vt:lpstr>Feedback and Goals</vt:lpstr>
      <vt:lpstr>System design</vt:lpstr>
      <vt:lpstr>Project Design</vt:lpstr>
      <vt:lpstr>Tools Used</vt:lpstr>
      <vt:lpstr>Challenges</vt:lpstr>
      <vt:lpstr>Future Work</vt:lpstr>
    </vt:vector>
  </TitlesOfParts>
  <Company>UA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Doug Shinholster</dc:creator>
  <cp:lastModifiedBy>Microsoft Office User</cp:lastModifiedBy>
  <cp:revision>17</cp:revision>
  <dcterms:created xsi:type="dcterms:W3CDTF">2015-08-27T16:35:41Z</dcterms:created>
  <dcterms:modified xsi:type="dcterms:W3CDTF">2018-04-16T00:40:09Z</dcterms:modified>
</cp:coreProperties>
</file>