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59" r:id="rId9"/>
    <p:sldId id="260" r:id="rId10"/>
    <p:sldId id="265" r:id="rId11"/>
    <p:sldId id="263" r:id="rId12"/>
    <p:sldId id="266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367D-EC1D-40D9-84DD-5867B8554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199E-4D35-4FDE-9C5A-CD62F095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4096-5422-4F16-AEC6-33ED9CF3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2AAC1-F441-4855-B858-C4369420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4A43-4C6B-4E82-B4C4-42605C0A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7A74-497D-405A-AFD5-DD80470D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DAFF7-E8A7-4B51-A77A-27182AAE5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F7BD-B15D-481E-8328-B28E34EE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2E6C-9E5E-4014-80C8-2F1539BE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52D5-BA3C-4DE7-8F08-290FD8D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7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839F0-9ACE-4718-B1DE-B6B7EC201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E8048-165C-4BEF-BDD5-BEFA72960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4090-2217-4668-BE93-871B4D9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5714-D3C7-427C-9349-9315C7B1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3E3A-9F87-4EC7-AF54-236B998E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0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0501-5581-42CB-843D-C8AE1A83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E82-9ACF-49DD-8829-A7D2824D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C9999-2A9E-4264-B0CF-5E615B96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1897-A486-4DD2-BB2E-1D8B32FC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6EDF-1EB7-4805-811E-9CB99C69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C00-6B55-46B8-ADA4-E0D61542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F8E82-DDC7-4EDE-BA58-914F3690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BD19-543C-4CB8-9416-4574FD1D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2EFF-CE36-4BE7-9EF6-97260D2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A311D-C5CA-42B4-88EA-9E2854EA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1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19CC-681B-418A-AD43-DA6DC993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AC8DF-5E55-44B3-AD28-37327451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D1D45-F04C-4CEB-9C8B-E71533252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7DCC7-6ECC-42A0-AD90-F5446ECC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806E0-FB4A-457A-8D46-3AC6F70C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D35E-454E-4CAB-9EF4-81736DEB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06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F657-0E4F-47AA-8C3D-E6161DA3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11686-0798-4E88-9F21-0CA71A5D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1BC7E-5808-431D-A32A-5F74794F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87574-03FB-49A9-B112-C56E06CDD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CEC19-991A-4EF8-A2C3-6E07ACD28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34039-EADB-4ED5-BA6A-DC51F35C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16B51-2DD0-4AF0-A006-C1FDE5A3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0D671-60E3-41AE-BFC8-9FD4600E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89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0304-B92D-4583-9A9C-213D267E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6C84B-AEE8-476B-9872-44431C2E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D8C5C-F03C-4ECA-A68D-4F76C49F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E7D45-B4BF-4724-8F9C-8156C41E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6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00C18-18AA-48BD-906F-349E47F5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94653-79FE-4E88-8474-74525DB7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EF61C-96EF-40DE-BCED-B7FA492A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71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697-E299-4777-8617-60050B9C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A8F3-DE33-48E2-9FEE-1D12F71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2595-1B04-4C28-9252-88175DCC1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5A0B-EC9C-48DF-82DA-047488AF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F791C-7F51-41FD-8B09-D94DFEB9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5201C-A57D-42FB-BEC7-FE6C7249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2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F7B7-AAFC-4330-BE46-7642AA00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0E86B-ED5A-4294-B6B6-1C663052E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CA241-51C8-4D5D-A56C-0958C57B8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DB5B1-1597-4099-AA49-9A733B71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D691-3B47-45CB-AE7B-F4AA8479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3E32-621C-47F1-8338-9C2E52A2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BC0EC-308B-4C79-8EB4-35E183BF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2DD3-5161-430E-9557-0B1DB24A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F13B-35A0-4554-A786-7EE507F91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F8F6-85CD-48B2-AFD0-8DEF1029EEA4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F731-B3DD-437E-A0E1-29CB2BEE8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C7D0-BFB9-4304-88F2-E7C0681F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23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D6F8-9DDA-44C0-A579-73B69C0FD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Máquinas de estado en </a:t>
            </a:r>
            <a:r>
              <a:rPr lang="es-ES" dirty="0" err="1"/>
              <a:t>Verilog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A9E12-DDA6-4B6E-8D1C-33AD4F94A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1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6B46-CFE0-4743-A811-8219DF78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de estados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641BC4-2609-4BE4-BB49-433C38C99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3710" y="275208"/>
            <a:ext cx="3775903" cy="6299137"/>
          </a:xfrm>
        </p:spPr>
      </p:pic>
    </p:spTree>
    <p:extLst>
      <p:ext uri="{BB962C8B-B14F-4D97-AF65-F5344CB8AC3E}">
        <p14:creationId xmlns:p14="http://schemas.microsoft.com/office/powerpoint/2010/main" val="248108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F233-676C-420B-9C05-77D8B96F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interés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1923-B95E-4DBF-BDD2-8CF88D2C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Estado – 6 estados</a:t>
            </a:r>
          </a:p>
          <a:p>
            <a:r>
              <a:rPr lang="es-ES" dirty="0" err="1"/>
              <a:t>One-hot</a:t>
            </a:r>
            <a:r>
              <a:rPr lang="es-ES" dirty="0"/>
              <a:t> =&gt; 6 bits</a:t>
            </a:r>
          </a:p>
          <a:p>
            <a:r>
              <a:rPr lang="es-ES" dirty="0"/>
              <a:t>Mínimo =&gt; 3 bits</a:t>
            </a:r>
          </a:p>
          <a:p>
            <a:r>
              <a:rPr lang="es-ES" dirty="0"/>
              <a:t>000,001,010,011,100,101,110,111</a:t>
            </a:r>
          </a:p>
          <a:p>
            <a:endParaRPr lang="es-ES" dirty="0"/>
          </a:p>
          <a:p>
            <a:r>
              <a:rPr lang="es-ES" dirty="0"/>
              <a:t>Contador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1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9B0C-2D50-4D3E-9A29-88DFD94B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0360-3AF6-4C69-A2FF-B8921F3B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000001 RESET IDLE    000011 000010</a:t>
            </a:r>
          </a:p>
          <a:p>
            <a:r>
              <a:rPr lang="es-ES" dirty="0"/>
              <a:t>000010 1er</a:t>
            </a:r>
          </a:p>
          <a:p>
            <a:r>
              <a:rPr lang="es-ES" dirty="0"/>
              <a:t>000100 2do</a:t>
            </a:r>
          </a:p>
          <a:p>
            <a:r>
              <a:rPr lang="es-ES" dirty="0"/>
              <a:t>001000 3ro</a:t>
            </a:r>
          </a:p>
          <a:p>
            <a:r>
              <a:rPr lang="es-ES" dirty="0"/>
              <a:t>010000 4to</a:t>
            </a:r>
          </a:p>
          <a:p>
            <a:r>
              <a:rPr lang="es-ES" dirty="0"/>
              <a:t>100000 5to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50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C8AF-5FF1-420F-869E-94B951ED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interés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443D-277A-4F66-8C22-82818A07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Input </a:t>
            </a:r>
            <a:r>
              <a:rPr lang="es-ES" dirty="0" err="1"/>
              <a:t>clk</a:t>
            </a:r>
            <a:r>
              <a:rPr lang="es-ES" dirty="0"/>
              <a:t>, </a:t>
            </a:r>
            <a:r>
              <a:rPr lang="es-ES" dirty="0" err="1"/>
              <a:t>reset</a:t>
            </a:r>
            <a:r>
              <a:rPr lang="es-ES" dirty="0"/>
              <a:t>, serial;</a:t>
            </a:r>
          </a:p>
          <a:p>
            <a:r>
              <a:rPr lang="es-ES" dirty="0"/>
              <a:t>Output </a:t>
            </a:r>
            <a:r>
              <a:rPr lang="es-ES" dirty="0" err="1"/>
              <a:t>valid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reg</a:t>
            </a:r>
            <a:r>
              <a:rPr lang="es-ES" dirty="0"/>
              <a:t>[5:0] </a:t>
            </a:r>
            <a:r>
              <a:rPr lang="es-ES" dirty="0" err="1"/>
              <a:t>state</a:t>
            </a:r>
            <a:r>
              <a:rPr lang="es-ES" dirty="0"/>
              <a:t>;</a:t>
            </a:r>
          </a:p>
          <a:p>
            <a:r>
              <a:rPr lang="en-GB" dirty="0"/>
              <a:t>reg[2:0] </a:t>
            </a:r>
            <a:r>
              <a:rPr lang="en-GB" dirty="0" err="1"/>
              <a:t>cnt_zeroes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s-ES" dirty="0" err="1"/>
              <a:t>wire</a:t>
            </a:r>
            <a:r>
              <a:rPr lang="es-ES" dirty="0"/>
              <a:t>[5:0] </a:t>
            </a:r>
            <a:r>
              <a:rPr lang="es-ES" dirty="0" err="1"/>
              <a:t>nxt_state</a:t>
            </a:r>
            <a:r>
              <a:rPr lang="es-ES" dirty="0"/>
              <a:t>;</a:t>
            </a:r>
          </a:p>
          <a:p>
            <a:r>
              <a:rPr lang="en-GB" dirty="0"/>
              <a:t>wire[2:0] </a:t>
            </a:r>
            <a:r>
              <a:rPr lang="en-GB" dirty="0" err="1"/>
              <a:t>nxt_cnt_zeroes</a:t>
            </a:r>
            <a:r>
              <a:rPr lang="en-GB" dirty="0"/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21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544C-9586-4FA7-9CC0-C0226BE5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de estados en </a:t>
            </a:r>
            <a:r>
              <a:rPr lang="es-ES" dirty="0" err="1"/>
              <a:t>Verilog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FF3D-BADE-4511-84D6-EB91E8AE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Debug</a:t>
            </a:r>
            <a:r>
              <a:rPr lang="es-ES" dirty="0"/>
              <a:t> en vivo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4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7C78-5330-4717-AB3E-E5145815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43F7-EC33-47FC-B317-BEAE17AB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le asigna diseñar un módulo que detecte una secuencia binaria, de izquierda a derecha: 10100.</a:t>
            </a:r>
          </a:p>
          <a:p>
            <a:r>
              <a:rPr lang="es-ES" dirty="0"/>
              <a:t>Esta secuencia representa el </a:t>
            </a:r>
            <a:r>
              <a:rPr lang="es-ES" dirty="0" err="1"/>
              <a:t>caracter</a:t>
            </a:r>
            <a:r>
              <a:rPr lang="es-ES" dirty="0"/>
              <a:t> de inicio de un protocolo de comunicación serial y es utilizada por el sistema para alinearse a los grupos codificados de 5 bits.</a:t>
            </a:r>
          </a:p>
          <a:p>
            <a:r>
              <a:rPr lang="es-ES" dirty="0"/>
              <a:t>Una vez que se detecta el código, el módulo debe levantar una señal que indica “válido”.  Esta señal deberá mantenerse encendida hasta que ocurra uno de los siguientes eventos:</a:t>
            </a:r>
          </a:p>
          <a:p>
            <a:pPr lvl="1"/>
            <a:r>
              <a:rPr lang="es-ES" dirty="0"/>
              <a:t>Se recibe un 00000 en la entrada serial.</a:t>
            </a:r>
          </a:p>
          <a:p>
            <a:pPr lvl="1"/>
            <a:r>
              <a:rPr lang="es-ES" dirty="0"/>
              <a:t>Se levanta la entrada de RESET.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66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5299-A80A-4F12-A381-7C0B167A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bloques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4D1D9B-09CB-5F0A-F503-D466F4AF8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1853406"/>
            <a:ext cx="8724900" cy="4295775"/>
          </a:xfrm>
        </p:spPr>
      </p:pic>
    </p:spTree>
    <p:extLst>
      <p:ext uri="{BB962C8B-B14F-4D97-AF65-F5344CB8AC3E}">
        <p14:creationId xmlns:p14="http://schemas.microsoft.com/office/powerpoint/2010/main" val="215512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6A90-13FA-89DF-AD88-BDBC9C38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MAQUINA DE ESTADOS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A512-6239-F8A8-1F34-918D5777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Opción 1: </a:t>
            </a:r>
          </a:p>
          <a:p>
            <a:r>
              <a:rPr lang="es-ES" dirty="0"/>
              <a:t>Esperando secuencia</a:t>
            </a:r>
          </a:p>
          <a:p>
            <a:r>
              <a:rPr lang="es-ES" dirty="0"/>
              <a:t>Secuencia correcta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Opción 2:</a:t>
            </a:r>
          </a:p>
          <a:p>
            <a:r>
              <a:rPr lang="es-ES" dirty="0"/>
              <a:t>Esperando primer bit (1)</a:t>
            </a:r>
          </a:p>
          <a:p>
            <a:r>
              <a:rPr lang="es-ES" dirty="0"/>
              <a:t>Esperando segundo bit (0)</a:t>
            </a:r>
          </a:p>
          <a:p>
            <a:r>
              <a:rPr lang="es-ES" dirty="0"/>
              <a:t>Esperando tercer bit (1)</a:t>
            </a:r>
          </a:p>
          <a:p>
            <a:r>
              <a:rPr lang="es-ES" dirty="0"/>
              <a:t>Esperando cuarto bit (0)</a:t>
            </a:r>
          </a:p>
          <a:p>
            <a:r>
              <a:rPr lang="es-ES" dirty="0"/>
              <a:t>Esperando quinto bit (0)</a:t>
            </a:r>
          </a:p>
          <a:p>
            <a:r>
              <a:rPr lang="es-ES" dirty="0"/>
              <a:t>Secuencia correcta</a:t>
            </a:r>
          </a:p>
          <a:p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81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DE2B-53F6-CCF8-FED9-F53841A3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MAQUINA DE ESTADOS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B691-54A9-F79B-24F7-63235EC1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Opción 3:</a:t>
            </a:r>
          </a:p>
          <a:p>
            <a:r>
              <a:rPr lang="es-ES" dirty="0"/>
              <a:t>Esperando 1</a:t>
            </a:r>
          </a:p>
          <a:p>
            <a:r>
              <a:rPr lang="es-ES" dirty="0"/>
              <a:t>Esperando 0</a:t>
            </a:r>
          </a:p>
          <a:p>
            <a:r>
              <a:rPr lang="es-ES" dirty="0"/>
              <a:t>Secuencia correcta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10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4762-9A48-517F-F4B1-CA5DBDB9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Opción 1: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AA63F-A584-2ABA-5186-16B2D4C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86107-E291-8745-AE9C-524AD8D4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86860"/>
            <a:ext cx="8991600" cy="38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3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2CE1-3EC3-F9AA-8B1C-39C71CF4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D0CC-7053-9E66-DA6E-35D2DC91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30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99EE-3624-459E-9911-82F76615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de estados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06AA-10FD-4E77-8394-B596E8CF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10100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000000000</a:t>
            </a:r>
            <a:r>
              <a:rPr lang="es-ES" dirty="0">
                <a:solidFill>
                  <a:schemeClr val="accent1"/>
                </a:solidFill>
              </a:rPr>
              <a:t>1111111</a:t>
            </a:r>
            <a:r>
              <a:rPr lang="es-ES" dirty="0">
                <a:solidFill>
                  <a:srgbClr val="FF0000"/>
                </a:solidFill>
              </a:rPr>
              <a:t>10100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000</a:t>
            </a:r>
            <a:r>
              <a:rPr lang="es-ES" dirty="0">
                <a:solidFill>
                  <a:schemeClr val="accent1"/>
                </a:solidFill>
              </a:rPr>
              <a:t>111</a:t>
            </a:r>
            <a:r>
              <a:rPr lang="es-ES" dirty="0">
                <a:solidFill>
                  <a:srgbClr val="FF0000"/>
                </a:solidFill>
              </a:rPr>
              <a:t>10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000</a:t>
            </a:r>
            <a:r>
              <a:rPr lang="es-ES" dirty="0">
                <a:solidFill>
                  <a:schemeClr val="accent1"/>
                </a:solidFill>
              </a:rPr>
              <a:t>11</a:t>
            </a:r>
            <a:r>
              <a:rPr lang="es-ES" dirty="0">
                <a:solidFill>
                  <a:srgbClr val="FF0000"/>
                </a:solidFill>
              </a:rPr>
              <a:t>101</a:t>
            </a:r>
            <a:r>
              <a:rPr lang="es-ES" dirty="0">
                <a:solidFill>
                  <a:schemeClr val="accent1"/>
                </a:solidFill>
              </a:rPr>
              <a:t>1111</a:t>
            </a:r>
            <a:r>
              <a:rPr lang="es-ES" dirty="0">
                <a:solidFill>
                  <a:srgbClr val="FF0000"/>
                </a:solidFill>
              </a:rPr>
              <a:t>10100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0000</a:t>
            </a:r>
            <a:r>
              <a:rPr lang="es-ES" dirty="0">
                <a:solidFill>
                  <a:schemeClr val="accent1"/>
                </a:solidFill>
              </a:rPr>
              <a:t>1111</a:t>
            </a:r>
            <a:r>
              <a:rPr lang="es-ES" dirty="0">
                <a:solidFill>
                  <a:srgbClr val="002060"/>
                </a:solidFill>
              </a:rPr>
              <a:t>10</a:t>
            </a:r>
            <a:r>
              <a:rPr lang="es-ES" dirty="0">
                <a:solidFill>
                  <a:srgbClr val="FF0000"/>
                </a:solidFill>
                <a:highlight>
                  <a:srgbClr val="FFFF00"/>
                </a:highlight>
              </a:rPr>
              <a:t>10100</a:t>
            </a:r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519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5C71-82A9-4AF4-BE0B-7FF5578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de estados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DE613-3A6A-444C-BB64-363B0C93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542" y="1825625"/>
            <a:ext cx="6886916" cy="4351338"/>
          </a:xfrm>
        </p:spPr>
      </p:pic>
    </p:spTree>
    <p:extLst>
      <p:ext uri="{BB962C8B-B14F-4D97-AF65-F5344CB8AC3E}">
        <p14:creationId xmlns:p14="http://schemas.microsoft.com/office/powerpoint/2010/main" val="348707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265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Máquinas de estado en Verilog</vt:lpstr>
      <vt:lpstr>Ejercicio</vt:lpstr>
      <vt:lpstr>Diagrama de bloques</vt:lpstr>
      <vt:lpstr>MAQUINA DE ESTADOS</vt:lpstr>
      <vt:lpstr>MAQUINA DE ESTADOS</vt:lpstr>
      <vt:lpstr>Opción 1:</vt:lpstr>
      <vt:lpstr>PowerPoint Presentation</vt:lpstr>
      <vt:lpstr>Máquina de estados</vt:lpstr>
      <vt:lpstr>Máquina de estados</vt:lpstr>
      <vt:lpstr>Máquina de estados</vt:lpstr>
      <vt:lpstr>Variables de interés</vt:lpstr>
      <vt:lpstr>PowerPoint Presentation</vt:lpstr>
      <vt:lpstr>Variables de interés</vt:lpstr>
      <vt:lpstr>Máquina de estados en Verilog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Máquinas de estado en Verilog</dc:title>
  <dc:creator>Coen, Enrique</dc:creator>
  <cp:lastModifiedBy>Coen, Enrique</cp:lastModifiedBy>
  <cp:revision>24</cp:revision>
  <dcterms:created xsi:type="dcterms:W3CDTF">2022-05-03T02:04:03Z</dcterms:created>
  <dcterms:modified xsi:type="dcterms:W3CDTF">2023-05-02T14:48:14Z</dcterms:modified>
</cp:coreProperties>
</file>