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524"/>
  </p:normalViewPr>
  <p:slideViewPr>
    <p:cSldViewPr snapToGrid="0" snapToObjects="1">
      <p:cViewPr varScale="1">
        <p:scale>
          <a:sx n="126" d="100"/>
          <a:sy n="126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7236A-88EA-7E43-806C-30434CA9647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0E7F-C783-3848-BEE4-7EF65ED3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0E7F-C783-3848-BEE4-7EF65ED32A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8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 flipV="1">
            <a:off x="4364181" y="353290"/>
            <a:ext cx="2098963" cy="233795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639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Speaker: Justin </a:t>
            </a:r>
            <a:r>
              <a:rPr lang="en-US" cap="none" dirty="0" smtClean="0">
                <a:solidFill>
                  <a:schemeClr val="tx1"/>
                </a:solidFill>
              </a:rPr>
              <a:t>Montgomery</a:t>
            </a:r>
          </a:p>
          <a:p>
            <a:r>
              <a:rPr lang="en-US" cap="none" dirty="0">
                <a:solidFill>
                  <a:schemeClr val="tx1"/>
                </a:solidFill>
              </a:rPr>
              <a:t>LinkedIn: </a:t>
            </a:r>
            <a:r>
              <a:rPr lang="en-US" cap="none" dirty="0" err="1" smtClean="0">
                <a:solidFill>
                  <a:schemeClr val="tx1"/>
                </a:solidFill>
              </a:rPr>
              <a:t>jmontgomeryinit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err="1" smtClean="0">
                <a:solidFill>
                  <a:schemeClr val="tx1"/>
                </a:solidFill>
              </a:rPr>
              <a:t>Github</a:t>
            </a:r>
            <a:r>
              <a:rPr lang="en-US" cap="none" dirty="0" smtClean="0">
                <a:solidFill>
                  <a:schemeClr val="tx1"/>
                </a:solidFill>
              </a:rPr>
              <a:t>: justinjohn83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Twitter: justinjohn83</a:t>
            </a:r>
          </a:p>
          <a:p>
            <a:r>
              <a:rPr lang="en-US" cap="none" dirty="0" smtClean="0">
                <a:solidFill>
                  <a:schemeClr val="tx1"/>
                </a:solidFill>
              </a:rPr>
              <a:t>Email</a:t>
            </a:r>
            <a:r>
              <a:rPr lang="en-US" cap="none" dirty="0" smtClean="0">
                <a:solidFill>
                  <a:schemeClr val="tx1"/>
                </a:solidFill>
              </a:rPr>
              <a:t>: </a:t>
            </a:r>
            <a:r>
              <a:rPr lang="en-US" cap="none" dirty="0" err="1" smtClean="0">
                <a:solidFill>
                  <a:schemeClr val="tx1"/>
                </a:solidFill>
              </a:rPr>
              <a:t>jmontgomery@gamesalutes.com</a:t>
            </a:r>
            <a:endParaRPr lang="en-US" cap="none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18136"/>
            <a:ext cx="5411470" cy="42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/justinjohn83/</a:t>
            </a:r>
            <a:r>
              <a:rPr lang="en-US" dirty="0" err="1"/>
              <a:t>DockerizeAllTheThings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59" y="2411268"/>
            <a:ext cx="7251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1860685"/>
            <a:ext cx="106756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Software Container Platform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Run applications inside of containers instead of web application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Wait</a:t>
            </a:r>
            <a:r>
              <a:rPr lang="mr-IN" dirty="0" smtClean="0"/>
              <a:t>…</a:t>
            </a:r>
            <a:r>
              <a:rPr lang="en-US" dirty="0" smtClean="0"/>
              <a:t>I have VMs why do I need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VMs are heavier weight in both storage and runtime resources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containers only contain libraries and code resources needed to run stuff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System calls are performed directly by the host OS kernel so there is virtual no CPU and memory access overhead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I have to use </a:t>
            </a:r>
            <a:r>
              <a:rPr lang="en-US" dirty="0" err="1"/>
              <a:t>M</a:t>
            </a:r>
            <a:r>
              <a:rPr lang="en-US" dirty="0" err="1" smtClean="0"/>
              <a:t>icroservices</a:t>
            </a:r>
            <a:r>
              <a:rPr lang="en-US" dirty="0" smtClean="0"/>
              <a:t> too?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No,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is an infrastructure architecture pattern and </a:t>
            </a:r>
            <a:r>
              <a:rPr lang="en-US" dirty="0" err="1"/>
              <a:t>M</a:t>
            </a:r>
            <a:r>
              <a:rPr lang="en-US" dirty="0" err="1" smtClean="0"/>
              <a:t>icroservices</a:t>
            </a:r>
            <a:r>
              <a:rPr lang="en-US" dirty="0" smtClean="0"/>
              <a:t> are a software architecture pattern.  They are independent.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0685"/>
            <a:ext cx="2040775" cy="3993459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25" y="1846051"/>
            <a:ext cx="2055730" cy="4022725"/>
          </a:xfrm>
        </p:spPr>
      </p:pic>
    </p:spTree>
    <p:extLst>
      <p:ext uri="{BB962C8B-B14F-4D97-AF65-F5344CB8AC3E}">
        <p14:creationId xmlns:p14="http://schemas.microsoft.com/office/powerpoint/2010/main" val="672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8064" y="1845734"/>
            <a:ext cx="4827616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Helps eliminate the “Works on my Machine” problem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Standard versions of libraries, code, and settings across environments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Share the same OS kernel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Easier to manage deployment of new code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Isolate apps from each other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Works on major Linux </a:t>
            </a:r>
            <a:r>
              <a:rPr lang="en-US" dirty="0" err="1" smtClean="0"/>
              <a:t>Distros</a:t>
            </a:r>
            <a:r>
              <a:rPr lang="en-US" dirty="0" smtClean="0"/>
              <a:t>, Mac OSX, Windows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3" y="1835872"/>
            <a:ext cx="40227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245" y="1859340"/>
            <a:ext cx="4073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 </a:t>
            </a:r>
            <a:r>
              <a:rPr lang="en-US" dirty="0" err="1"/>
              <a:t>Docker</a:t>
            </a:r>
            <a:r>
              <a:rPr lang="en-US" dirty="0"/>
              <a:t> container wraps up a piece of software in a complete </a:t>
            </a:r>
            <a:r>
              <a:rPr lang="en-US" dirty="0" err="1"/>
              <a:t>filesystem</a:t>
            </a:r>
            <a:r>
              <a:rPr lang="en-US" dirty="0"/>
              <a:t> that contains everything it needs to run: code, runtime, system tools, system libraries – anything you can install on a server. 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By encapsulating and isolating everything in a container, this guarantees that the container will always run the same, regardless of the environment it is running in.​</a:t>
            </a:r>
          </a:p>
          <a:p>
            <a:endParaRPr lang="en-US" dirty="0"/>
          </a:p>
        </p:txBody>
      </p:sp>
      <p:sp>
        <p:nvSpPr>
          <p:cNvPr id="7" name="AutoShape 2" descr="data:image/png;base64,%20iVBORw0KGgoAAAANSUhEUgAAAeUAAAE6CAYAAAFfX3oOAAAAAXNSR0IArs4c6QAAAARnQU1BAACxjwv8YQUAAAAJcEhZcwAADsMAAA7DAcdvqGQAAMDlSURBVHhe7J0FgFTFH8e/XHfT3d3d3RigWIAt5t9WUAQRG0xAEAFFQTAokUa6u7s7rzv5/76z+3A57+Bi99i9mw/32Jfz3sz8YmbevJlCbfsMvI4ChpP5t0CRYU7/+Ms481r2ePLRF8xrJhISkzD990nmrazjWggYMODmsKaOGYFk/xDzVtap4O2Mdvc9a94ykWGkrzz7sXktexSZMMS8ZoKRjnp5lHkr65TydEbSN4PNWyYY6a77nM1bWedAl5CsR/rz2r5oEuRq3nNrWqwMhbtToUwjva1DMKJTs2Y62q8Ou2WkV7QNgghClmBY2Yr0qDq+eGtPtHkPkGb+pREo5+WMU3Gpph1CYtr1W0b6sbKeWHopERcTTaEUd3e6sV7d1wUHo1PUusGtIi23wvyWgbh7Q7ja/3w5T4w/Fa/WjeewJKNI39KQrZNUDaSCyY1elMBfkGVHx2B0DHbDTvn9rUmA+czbczAmFfs7h2BifX+1/WBJD6RKvO+XXz+XQqgkCZlVOq0Ng4v83lfcHcUkAWNFipIkwkkSXpys306mbhnpViIe4ckShMSbqfm9LA2Wh2Ly2XjUl9+HtkSYz7w9AZJ4NZddwzM7I1Uu/34+Ac5y9w8PxSAq5TqOWUjO7fByLgTKxqyLiXj/cCy8ZdtNcthXEo/Hbif+mUbaUrRvR3qRSs/Pp03iZw1uc6ssccuczq/cNtKlPJyRIHpSWoxLz2LumFzfT+1/rbKX+s0OlrrGdZFEZcg+q+Vr2plNEkSPC7s5wUcCermCF7oVdsMzYndux20jfS4hFR4S6Nn4VCwQC/zUzii1/+ujceo3O1hKJtfpxWi5B+/LuipZ4iGyflWsV4wENPpEHBZfTcJEsyW/FTkS7/cjVpnXcs77EWvMa7lnWMRq81rWyFGF4/p1XiLW0tMdMQmJpp3Z5Jm+nTDxz3/MWzmnUqmiOHbusnkra+QopwsVErcg8skIuzg7mxMhb/lf/x7qN7sRJrm23impqSoR+vVsbd5jW1o3qK5+x0xbqH5zQq4jbfDrgrXq98k+HdSvtUmV4ltqWhrW7jho3pNzMtTpR+7pgvt6tTdv5YwlS5eja5eO5q3/suyflejcKWv3OHXqDMqVK2Peyh73PfOOee1fMszpzCJMN5PVpZtEOKP9xtJFIpzR/oyW8hLhjPZbLpnR/94u5rV/yTCnZ0381Lx2M623GXWt7JMsl/LhXCSZ6Z+5bo0ipcH6xk6qBpaelWu3Yuwvs81bJqym07eC1bv7SrhjSiM/VRI73DVERbi9lKA6ysKaEc95vnz2S3k5IU8iXWPpNcyT0tzTO6JUDnObrJQS1HJZWDPivvEns1/KywnZEm+Wle0VqkxG5Fq8GbC9LtmBDRBWYd6CxUgTSfhu4k+oVrkyDh09hmVzflMFl5SUFIwaPR5zFi7GM/0fxpqNmxETH4fqlSrhalgYrl0Lw5xpk/HSm+/i1eefwSdfj4G/ny8uXr6Ci5cuY+znH+HbiT9i4jfZb2TMCKvpdGJSEtKk8JCckoode/biyX4Pqv21WnZAcnIKps+ai4ply+DH6b/j8tVrGDlsCBavWIVfxn2LsxcuqMRZtXETqlSuiKkTRmPbrj3Yte8APD09sW33XkwdP1qFZw2ypdOOyAeff4s9xy6Zt0xkmNON2nc3rzk2ri4uWLbaVDy2JMOcPntyj3It2bQPdwz3z/42r4maDb7LvGbCzc0TRUtWNm+ZyDTSycnJcHW9ubH/+I6N5rX/UrFBc/PazWR2zYmTp9D5vofNWzeT0TU0hmMmTMbYyVPMe/4lo0ivmPsHPhWDuHrjtv9EOlNDlj7C1iYi0tTslFVcRFTPXbho3ro9He59IEPRJnlSIsuIAH9TA2N2KF2yhHntZlJ3rzEtE98177k1mUaaLsiW0EVll8waaFJmjDItx/ea9wDrFs5FuxYZq1ymOu3i4ix6lPW3DvYGm7CYsFk2ZPkdm+l0VhsLWYrLa2wW6d7d2mLVrAmIT0hUvzPGfYziRYLVOrWZv2TNnInw8fJU20yAuT9+ibj4hBvHbYHNxNvQKTLl2+F4/JXhat2AEXRyclKNfc7ya8CHSZGyurOzkzpuC7ROFxR0ThcU/pPTtJonYrNfKDm4cSNGjZ9q3jLx0y/jclRT6/fQM3B3u7nsb62+bSTDSButldlhlNOh/0T62nMfZ9gWfTv8x7z9n0hbq28byTTSK9sGmffcGpZBOqwJu2WksxoWO+PU/yc000izy9SG9sHmPbdm/dUkvHcgJnuRJv1LeWDauQS1HpWSBj++nhAs+4HxzYWr7L5dTvPXeKPxW2N/PLQ1Uq2/VN4LY83t3a9X9sZXR2NvGen0nXrcZDNJwjbuYxweUcMHwzKJ9C0NGbtRxadeR0zKddXMyt++JdzhIoWOKt7OqvtDVmCvrGHVvBEsqRMnYZT0dMailoEYWctX5e5Wyb2VbbImDcyIr2r7qvOXtw5SfceqejkjWsJtFOCqJI/PfCtuGWn2y/J0LgQf+Q2UB+bvnxcScTYhFUfE2LGjS1Zg/7uPDsciVMTCS8JoLerQfX043t4XjY+OxKLxylC0l31ZgZL3+t5odX7HtXKNhH04LhX+cpMdkclSCoR65luRa5dF0bYWFO1bcbv+apZQtDPDio/sONw20pSU58p5YlwdP1QSPY4RBW0iuvNC+dv317KEes3+Xo0CXJAoOtc+xA2jRKc/kYUv8LLDLw39MbiKNyY18MO7YvzequSlDGpW+7YVSD+dI/EeboV+ZNYiRaLwTuQG81bW+E9OZ5VHurfE9EXrzVt3hrYNq2P19ux3vMmxITMi/NR9tulNdCtSU1NV40NOIkxybb0nz1qhKhXeHu6mHTamctlicHZ2vqm1JbvkOtKEtjc2IRFuLuw9aNpnbYwegkdP3/wGMidkqNO5fVW7dNkKdOmcudgnJSXDQyQjKy2h2elvlp6Jv/6Fxas2mbf+5T+RfvOZh9G8SR3z1s1kz5vmLZkJWEad5/4T6a/efwVlSxUzb/0LS4Att94+ZzKiiNTKrkitjB+X8FuLzKBPz0ZJ8ybWNspYU7PcY9DaMML8OuBYt8IqR9hnbHenYBXJhlJC43brwm6Y0cj0JY+tyZNIE34dwJIeM5K/df8JVbm6PSJFba+VSn+/7aY6tq3JsniTbBaR85TMqtC5Fm8GbK9LdrCKeLPXQoCfH9ZuMLmHXXv24rOvx6BO607odn8/jJ80xVSgkOW3mXPx2Vdj8NLbQ/DhF9+oVzd/zv37xhcCToUKYfW6DXhz6AjVh4zXfPrVaKu+4rFaSAmJifjoy9HwcHfHoy+8in0HDmH8F5/CTWpLU/+cI9sHceHiJfR/6H7MmDsPm7ftxM8z/sShw0dxUBZ+IdCgXVe06nEvXnvvA3w36hOMGPk13CW83yRRdu3ZZ75T7vmPTvdsWx9P9n/AvOX4ZEmnJ0//XXVqyQ80aNfNvHYz/8npS+ePIDnJ1OzrCLh/Pt/U+C7c1IeM+8Q+lC7/39JlhpF+rO+9eGngU6jXtrN5r1hIKSef2rXZvPUv12V/pUYtzVs3k5SUhLP7tpu3biazfmclixXDmoVzzFs3k9E1mUU6KTkZbmJgM4p0hoZs0q+/3RRhQquaEYWs/OI8Nu7WLaJZhRHOjCw/cZqt6ozp8PbyNq9ljeRPHrvRjyyrZBjpxx68H3vXLTdv5S3Z7V+WFhl6ox+ZJbfqB+fwhiwz2LJCO5QlQ1YQsK4VsoA2gCltiWXfMn5GSLLa38ya2CzSE0cNwZSvhuH7Twdj5sTPVd+wEW8+K8VUN8TL+tq5E9V5q2f/oIqwfMnA5d3/PYGFU7+1aWLYVLwNi58m5Wqusr+pkft0gaxEsJ2M5xnbeYFN76IiIguLta6uLsoyszbFxYggfy2384K8u5MdUSCtd0GkQEp3QSRLGp3T1/Q5JaPX++nhoF8xr4xSLed5AQcLix75xn+6CqQnp0PF5ZSMBh7LCK3RBYRsZzSH4LM27BXE7o+5gcP5WRt22cwNjJMtLA67f2aXHGu0v4sTHirpoYYCcykERCVzWLBCaODvinDJuTp+Lmqbg1m8XcUbn9f0QUkPZ6xtG4Qhsv17swD0KOJmDs16/N7EHwNKeyiTxq5vHM6wvKeTMr0b5d5/yPFdHYLxQXVvDJflhwZ+GF7VGwNKeahjkxv4Y2mrQHNo1oF5zS61fGnbpbAbvqjlI/fxw+6O8hxybxp6f0lEdrHrIGlSWp6Xb7aDZB/feRKew653OSXbPjr9oJpF2QE6wfSq3dWp0E3vNBlwRm1d6fdTo9Nkr9HrMyc+mhptOYrhxrbBaLY6FDMaBeChbRG3leiMntXohE1y4qOp0a6qjqk21SvGZKlAs990oGRiuGS+AeNhnGdJRvuNDt0kqz462xn9WW0f3F3cQ61bk4qLr+YqoxlhW2DEO6cZfbxbYbVuTWadS8BQW2d0XqBL3Vknz0rdtD40vTTdNE1qW5buRd1l/7+FEctfY92WGO7M8r78pIOtkcY+07NfV8/LxcKS2gzeg/dnehlpN0RcBPdxneUdPgsx4mD85oZcZ/Rgecj3pUAxq2kgOktBo4SHEz6t7oOnyntKwSgAUxv6qe9yaJWZ0N/V88MzNighp+dnuS8zcWw9XzXKGe9Pf1lGNPP7+r5oFOiKd6RQyHFpP5bn5eLNVLYhDH16Y3/VY262pNdnUkDlWNUrryXh27q+eKqMJ/qV8kQhyViOp81R25hm1ujLlWem27hJVp65IJru7KSPJVb30S/vyt6oM+lpc3IV4kpVx4ELoYgrW8O8N2O6XtuTpYxu+jHfc5l3ZIEax9cjIDUOW0JqIyUo456QmREs1cjFg17OUkaPupJ1i8U3PU0OLUNYxUY4X8gLcc7Zq3KOFgtptYy2BXx39/pjd+GrKX+rcR7yCmuNtZwbAny80KVlXfyxJPMxr6xN3qVwOtgh4tupC25kcs0KpdCibhW1nt/g2/WBImBGn6yImLg8zWRyxzI6PftPnMOG3UfUOrX95f49bvTJcET8vD3xYLcWap3m+QexInnVDy0jsmW6mfAhgX552kuA1KpUGgkJiTh27gpKFwnE2SumKWWySyEp8vTp3Ayzl22SNSsUZc20aVAVa3cewd3tGmD+6h0iqLbNUOZDWGRUtvIhSxnNsU3nTbHOYKw5hebv5KnTSJNIVqpUwbw3+8TGxsHb23qDSVNbjx49rvrulylT2rw377jr8Tdv2e3VIEsZfavvdTKCddacfqZW0MlsKPbMyGgM64ywGx+dW1ifZOMCP+Njow1bmfimjGnGZUO7YHUOxY/bvYqZvnPmeYRtJUxgtlb1L+Opzvm1Yd58/pcX5JuMnn0uAX80DVBv0BJSgRmN/eEvdV9mmEH1JdcwS845KBle1cdZzZ5WytNJtVRx/VDXECxsEYg9Ecko7ZF37dV5gTbddoatTLdNMlqTdzikj2Z14ey586ox5ez5C+a9N2M5wDg7jL/6zjA1snlWMRpojhw/oX4z49z5i9i6Y5d567840Ww5EHaV0fwmetW6DYiKicX23XvQqEN3VXXYvmsvarXsiHkLl+CtIR/cGMClZov2+ObTEXj/0y9uDBNyb/8n1afH7e/piw6yNOvcS+1/8c130VDCW7ZijQrzsedfQY3m7dQnzqfPnsPy1esw9beZN+qmpUoWwwcjv8LpM2fRW8J8+uU3JbwH8MSLrylh42fOfD7uo0BM+2M2GnfsocLbuz/3c3dZm3xjuhMTk+Di6pLjUXx6PjAAgYH+mDZhrHmPCc5e8fiLr2Lit1+Y99gXVvXRF84ewsbFGX/Eq7mztOh+H4qXuv07gixltOWXpVkZSUmTPdxHLmTTn3nrXxIH9TSv/RfDxWQ020JGZCujPxv2DgZ98Anmz/gZdz3yuPloxgx+9aVsvSves/8AFv2zwryVdQa98pJ5LWv8PP13XLp61byVNTia3buvv2LeyhqffTNGNY9mBcthDCxJPxcQGTfqEzz/5jt47vEBmPDzNNtkNDHGULgVfPuU0bgQGREaFoY33xuBn8Z9k+n4D5lxq7Ek0sOCVnBQAKpVrpTpXEWZcavxJ9LTZ8BTmDphDH74aWqG8xtlRHYymljmgc0yOqtkd/YdvqvNydxM2b0PC1c5efuW3fu4u2W9p0h2M9oSh9HoeYuW4pV3huKknG9Ljb633xOi0YEY8vrLNtXoUjUb4o8fv8fmbTuyrNHZxXKGNptk9BcjhuKNoSMw5+dJ6PP4M+ajGUO/lh2oZVn1aZZk9z6sq+eEvLrP7fj6o+F4dcj7+N/TTyhBsmpGx0SFipZmvfVJk3e4OLnC2+/20xlkKaM1jk/OmpHuIPd2bYPG9WqqLsiTv3gPieKvCEdMNvpksZWMVChbUpUXCpm7DaWmpKpuOLyWsOfMgD7dMHPiZ2rURhYI2ZMlSfaz8KXCNLcbeJrH6eYx7nc0HC6jyfqtu2/0ZXaTUvQkyfC+vTpizqSR+PW7DxGfmIj7enTAY/f3xNo5E6UwVRjlShVHrMV4SMTH2xOh4VGYPX+FymROVzn3xy+wYd5kVWruf193zJYwH72vB65cC8dPXw1Tx9htyNHQpruA4JAarck+WqMLAFqbCwA6kwsAOpMLALf1yewLNXHKd1b8YOXWBLk54d6HnjNvZQ7rvjmZGDenVPB2vu3nqKxzz/nte0QYQxTYGN7l6cdeVPe9FVnK5JNPfnjbCS6tBUf9mfbmq+atzLHGh/jZISsflzOxe3/+DX4wTyNrazh0VdnJQ2+bydpcFwB0JhcAsmWueSInas7B28JbwkHnDNObE3PdvZg73q6au+EaM6L7unBlEklOzDWvuWyeTdxaSJEFLVaGqTJSVs11tjM5Jc00+p81YWLkJpO7FnXHksuJat2acOjF3GTyqrZBaLc6axN/Z5W6AS7YFZGSrUzOsbnuWsTtpg/TDIZX88ZnGQw2yunia/nafuao7+tn/GVjRSkdp6RTKiaUjb9FV3B4KypHRtyTweiKLYNd8UsjP/NW7slxJnOIpbKy8HNTLpT0Nyp5obSXs/oU9ZWKXvirWQD6l/ZAs0BX9CrupmaID3ItpAZ57RDihqay35pw7Mwh+6LVAGxlPZzRJsgVT8j9ZzX1V2NqujtDjcNVxccZfUt6oE2w6Zl6iSWoLEJQVYRQHj1D4c0Ni1oGYXuHECxuGYgG/qa4c4jLJBE6TtG/oV0Qvq7ti83tg7GvUwhG1PRVY5z92MAPezoFq/1bZckpOcpkjln57fE4NYDZltBkbLiWDA4fMvO8yWTym+FZsu4mKTr2RBz8JCUXXUpS+8/Ep6GeRHThlUT4MoWtyA5JiLMJqQiWcA/GpKCxZPLflxJRzttkQYpJxkfJQ/Qt4YEd4clYF5qkErqJCNueqBQxe0CkHL+N9cs2z++IQhuz2d4Qlqy+ueaIxsRQ8MWXk/DH2QSkys3j5RmMNAxLuo4Zp+NxKi7nbQI5SmVKoY9LIXRYG45lklmD9kfjgjzEqfhUPCURenJnlErs7uvDESAJvlTOoWDslYT0kut+kchQs/6R/dak6aoweIlghUoCusvvl8ficCHxOhquCMX+6BScl+fzlPt+fCQWx+V5mWzU7GGHYpT/PSKCwbjJn1U5n5iKRMk8fjjP52LcubAQNe1sPFrIcy+RtPjyWCzqLg9Frw3h6CSFvgVSzmi3JgzfiKL03RxhDi375FqVFl8x9croKg9mmTaZpZN1dTdjOAMzM8+0bvo1yCwDM3tea8KM430WS4ZaW5BuRbZL1/zi3xbktgr1pQ1G928gWpXbKpQtqC7xpozYpAqVF+hmzaxj8yqUxnHQmVwAyHUmG1UAy984c/98rnNca1YH2CDA+iv3cd2WMHTWUHhfY9By/k5q4H/jWRhxs7tVz8RV86bN4DPxHsZ9jd9oOWAkCZ+PCzf5nMY5uSFXmRwgFXmWEl+t6KV+3SVD+cuJSxgwW8UGVfPGo2U88UIFb7xVxRt/tQhQ9URb8lVtX7jIAzSX+i+rRO9W9VYtS0xIzrQzo3GAej/MZ+WkI29U8UI9PxeblrCZV1IDF6E3Vds+kmfi/dhow2biNiFuagD1mU381bmLWgSq8snHNbM/VVF6cpXJ4cnXMaauLz4/Godx9fxU6xHhCwy2et1f0gPXEtMQJZIaLeLZOMANk47HW72xIT2cheYPychGAa74rq4fwuQ5WUhh0+KPDf2xQqp91CoSJ7/lJMPjDFWyEczQ2RyzTBLnh/p+ePugaaISau3HtXzxQCl3PFTaA1ckvZiML+6KQssgV1ySen5u0aXrLKJL17eBj2Asmv9i67TJk0yukBqF9yNWo1zqvxOX3QmCryciJW+inC2GRK5T6WOrZ8uSua7yzsj/NA9mh9RCTuhweg1SY6OxoVYvNZV5ZtxdwgMfPf8/81bm0FxnZw6O6+ILWx5eqnzj+iqdTTuzQVbmlaDZfOu7MViajXfbMdEx6Bt3ABHh4dhYrat5b9ZgueLQJ2/f1lzfNpOtjbMIzZN9OmDCn/9I6TZv/LyBh7srYuMSb4zqdyfh15avPdoLX/8yXz0PMyonH+hnhTyPLUeMnzhzOWpXLIXm+XRei1vBz20554WrizNG/7rwhsDZKoPJHRPp/SfOY+PuI3ikRyv4epq+Bc7vtG1YA1XLFs/z+S7uuN2avnAdImLiHX7iklsR4OOJB7o2x+rtB3D0zCXz3rzjzjsngSZr9LSFcHdzwdP3dbxtQcJRMGbdCY2MzfNpiCyxi0w2SBFNnjRL/HXlMmhau5J5r+NBIX3m/k5wcxa/K8J7pwt6dpXJBvuOncWmvcfQv1cbeHtYf9Z2W9K6fjVUK1dCCpf/qP5a9kC2qlAs/wUFWK+raFagn+53Vyv8vmijlEidkJScsw5tfHa6g/iERKn7O1uthYkDyXB8Mr7suLdTU8xelrVB7HJDaHgki+PmrduTpUxmSXDeT6OyPZiZNWFiLl+xGl27dMzxyL5Lli6Hq6sLOrRva96Te44fP4njJ06iW9dOeTrisItUwe5+/K0sVb2ylMnM4ORsTCFgC06fPqOGaAoJCUZAQM6mBmKCWLtQxwnFGK6/vx8KF7ZNn67M4H37PD3YvJU5WfLJ2c1gypa1l3Jly6BypQoIlAzO6HhWFsnhDPfnZqlSuaJ6riKSwRkdz+6SHbIqsFnS5FkTPzWvZY2uO9OQi77gBRZ+UDKvbvbKwvc98455LXPssnSdE9i9x8f8zptdZiy7zRj9AbLTlcbGfQjylHyRyczgkTV91acnvzbyx+GuIUiUHP27WYA6zn3FPZzwUnnTbOj8DopvcNgRomGAq/ptbP4ui12G+DXFtMb++Saj80UmNw90w+D9MaqvVP0gV7RZGYoT3QvjJPv2mBlfzw/LrybhIcng8wlpONotBNs7BmNTeLL6vZpIF3Mdfm5O6hvs/ES+yORtkck4Ipm2rm0QOq4Ow5r2wZh4Mk51NDS4a2ME5rYMxPRzCQgQTTXKLMYphtY+UspDfWmYn9AFLztCF7w0OcYmmmwu5GpyQHZqAOSOaTIfVC85W2yBNtcFALvK5AVLl6vfhcsynxXO3f3fV4+ctufbcf+OSp8VPDzcERkVdcuGfb5V4sx0mc1l5eHx38Fc7Bm7yuR3P/xMTWv73sefq+32d/fF9l27ceVqKJ57fTCOHjuBxh16qDbesLBwFCtSBINeewl9nxiIx196Dc263KVe0L8xZDiGf/olVq/bgGm/z8LFS5fR44H+ar6l2i074vjJUyojjxw9jolTpqm3ax3lXoOGf6zu2+6u+9GnV3e8I9ucqZWZffjoMQx87W0kJCSgVov2uHotFHc99Bh2792Pr76bgBfefAeXr1zFuEm2mSsqN9idub4gGUI4z/K6RXMlYQfh82/G4PTZs6hWtTJCggLVu+ADh4+oFwMJiYk4cfK0CMMebPlnAYZ9PArbdu/FohUr5ZyjePrRRxAeHoHomBg575Rq1D9z9rzS5PLly2CMZErTzr2wfN6f2H/wsLr3+sVzMWPWX5i/bDkqliuL9z76DLVqVMeGLdtw9twFNUFaVHQ0YuPjMeCFVzBnwWJMHvMl9sszTfjlVxWGPWFXmcxZW4ICA1Qi3ndPL7Tp2QelSxTHmQsX4SLaxAw6efac0uRWzZuiWpM2qNWyA/asWw5XF1f0fHAA3h/8BkLDwxETG4skEQC+4+333Mtwc3VTM9HwHsakXYUKOaltTkZK7TT4efqfGDV2PAL9/THi3bfx16Klarb2sqVK4fX3hsPbyxOeYrI5A13hoCD1vCQtNU2FZ2/YpAp1J+Ds6XOn/Wjeyh700a169Maetf/8x1ff//hAzPp5YpZf6+U1BaoxJKcZTPz9/LBXrEFGhbGZU36w2wzOKlnKZHZv0dgf6zduMa/dmixl8sMDX8Kp02fMWxp7YM++A3ht6AfmrVuTJZ989uQe9Uuz5eimy95wqlIfrk99ZN76F6eDGxE/5b/7SSHOXmteL12+jnktc7Llk1lSZZ1SdUHVi/UWybH0SyFn04Tf6RfmQXZ7hWZLk0sVL4YTZ86qOQ1vpdFFC4fg8UceMm9ljc+/HWteyzqd27ZGg3p1zVu3h+Wqz77J/n1eePIx+PpmY8Q/SZvPR39n3rg1SpOfHGHe+pdCh7ci4aeb9/t4eyMiMgrNGtZTbQEkK5qcrUzu1qGdVPwXwU0y+VYTRLPe6u3lZd66Nbv37UfdWjVRskYD1eSYHY7vyPr3RWwCbdqoAcrVbXLLZ8+I7Nzn0JGjqFalcpZnfc9OJjuLJsfGxanJsydOm6H2Wd1cL1q+UjXxWXMG8O4P9Dev2Zbejz5lXrMtnXpnz4JlB35A5+zigh+mTjfvyRrZymTWI13kJrfj4KEj5rXbc+HATvV7qxcG1iCv7nNu/3bzmm1wlfTPbhyyZa6zCgsG2e2QTz+fXfhFRdr17BVCcnIfTqCdXbJ6H6eqDeD6xH+rQoWObEPCj7evIlndJ2eVvetXwMvT1P01q9jaJxvY2icbZNUnE7cHXkWa882vNVOmj6TZMW9ljtV9MqUhKx+9ZacunZ3EyA15dZ8K9ZuZ17JO0h/fIGXGqJuWzDKY0/Rnl2xlcp8e3dQbl9SU290o6z4jJ1qSE/LqPid2bjKvWR+nQk5ITkrG/555wrwna2TZXFM7Wf89d/ESPMTf3G5gk+x+5pqTEjufKbsNAzm5D++R3ZY+a9ZADPylrh4aEYEGUuXcc/CQ2md1n5wiGszI8htfzZ3BUB5DiKyWyZERpt4aGvvDP6CoeS1zspTJGscmWwUvjWPicJnMAl+a+eu0WxW6blVQsjyWXweIs8ThMnnN7B/QoWUjPHRXJ4wa+goSpUphdKRLTEwyVfEk46pXLq/2sRnQKIWz0MLj9apXVsc40m7RkEDM++lLdQ5fABDKgNFixzC5ztY1FY6FgDgKDmmun3z4bmzbcwhlShbDz9+8D292dpfEf6JvL4z7eJDU5zvg1acfRs3K5RAVE4tP3/0fHu7dFUVCgm7S3BFfTsTMSSPxy58LsFqEhwJAYfj52+Hw9vRUPTTv7dYOP4wcgt7d2qJIcCA6tWxsvtpxcMhMfvTl93Hk5FmcOX8Jp85eRJJkxirJpCkzF2DVxu14dkBvdV5YZDRcparRolFtPP/o/ShVtLDabzDsjWfQ4u6n8NJTD6ptjghIIfh0zE8qw9f9NRl//7MWfj7euBYeqV4MLFltu8YOW+FwpWtqGntIEMO3FhUN+2Pi52rQcb6OY2awzY2/rNtzzCteZ9ltxoBm2Kj3G+caGPfifbgY93U0dBWqAOCYoqnJFjqTCwA6kwsA2idrNPkEbbE1mnyCVmaNJp9gtWJ2+TIlzGv5k+iYOFwLizBv5Ry2k1YoW9K8lX85cdo0QEtuKVW8SL7vd3byzAXzWu6wijJzltYVf36P0guvwisfjr/4RmVvlDyxHaPGTzXvyTkJiUnYNP8nVF967cYovfmJUp7OWN4mEM3vehLubhmPiZZVaPimjf0Qf8b4YkIeTUKel8SnXseZHoXR/v7nbrx4yw1WLWa7iB5Tl/Pbwm/ErU1G98kvi7Vh+md0H0dfqC/WRNeZNZp8gs2VmTOCcAoXR1judBWBt8/ouex1udMwvzJ6LntcqAe2xqbKzFrAJ7V8EJaUhuiU63a9hCVdx7aOwUi8gxXZTkXccX9Jjwyfz96WZ8t7qXm17hTMpwWtAhGZnPHz2dNS0ccZQ6t5W20G4MzIk2I26waWC2WAS/r9mS18SMvfrC7ZuQcXe4AGPP1z5STe8pfhscyW7N4jDxzNbeEjpH+ujPbdamG8sysn8pfh/swWhp8XMC55ihhSrBCLur5tEMRhS2SleCuS0TLYVUWc1qu0hxPq+7uijKcz+EH2Tw39kJB6XXkCHi8hxznzImdj5CcxvnIhp+rk+v/EY5TzMnWf5/88p4mcW9zd6UbYxWS9nr+L3bcm8/GmNfLHN3V8kSIPy+1ynk6o5eei4mjEJ8TVlB4pElemWT057m1+m+Mt6cK0NeaxYZoEuTlBHAYKuxXCxzV9wTdIkiRgg2o5ub5BgIQl6x6SL5wKr4Vcb4XGVptT2dsZvYu5425Z+LiMS2lZ6kteMz6UEUmum9LjI/GYxnR/yZLGzYJcESzpSej9C0vCUIa4a0GLQLhJmnhTUAV/+W0uYTHduYfhN5frPe+QpctTZWb6/VDPDxcT03AsNhVzmgWIYBVCU0mA9aHJaCZCxAz5tq4ftkcm43hsCn6s76eui5eEHV/XF1Ma+uNMXCq2hicjSSSMQvhKBS+MquWLHlJMjZFcCxUrUdrDWQn9b038sVnOPR2figly75F1/HBK1g9Fp6JL0eyNOZXX9JLno+AESCQPdAlBrMRtUgN/7IlMwZGYFMxuGoAPavjiQmIqNoclY1N7GsjrSnCXtQxC1xA3NaEl05aCKX94vrwn3qnihS9q+6qqBV+P8CPBtyt5Y5UY2MOS5tskvRhWKTEYNA4rryapY7zeXqGxmSPK1qe0B4bX9FFGbEw9X5GzFJX/W9oFoZEYPFexXEyPwZW8lEAySg+V8gRfok1vHICNko5XRH6Yht0l/V+T8/Z2ClZpxX2Rotl/Nw/AwHKeStY2SliDKnvBXcJ9qownNsj1vzT2V+ma1+SpMtPifX4kBv23RuLxbZF4c28UyoippAX9tUkA3CQD9kalqIcaI0o3oroPHt8eiT/PJ6hGBP723xaB96r5YqIItb+Lk1hBJ4RKog47GIOiHoUw43w8+kmihkqiXxaj8dzOKGUA3qnijad2RuLXs/GqNJAiuX9UFMJeoSgkiPb03hSBJyWtGq8IE+PDkQAL4StRxE/Eo969MVyd+3QZL/wsHrzTmnA1hfAlife4E3FYcDURrYLcVNpWEsWkw0iRuP9yJgHHJO4JosQXE1JViWfFtSS0WhWKTyTNJzbwQ5vVYYgQoaZhZHp9L+HJj10i0cCAMh6otvSakqt6/4SqebTpMd8SI/WT5H9ziQ8VuaU4jumSHnMvJSp3uvRKEnZEJKsw3tobjV9FEZ+QsJgD9LT7RB6f3h6lSkQTJQ1oECaejMc4WfqJ4ZgmBuCPC4lIkvPXhSUpDz31THyeNHilx6qdRsovuqqUzoABfyFFxFd3RWUaOZ5Di29xmfIi7nmcGCxKcX7tiouv/ufer1f2RvHj1u00UmvZfzuNdBVPUEyM28+n4817/otR3TC4E2lFmCY0GHweS9hpZGlr63YamRXrix/SdRphvDe2D0abVWGZ1t9pDFlVMOCjcjOvU6tugAvuK+GBoQdibro3045zvttlp5HMYNEvs4X1lFSJiOU+RthyO68We4ACl9GzGQuF0XL7TqVVOh2+I/ARMno2Y6FwW25TzihvlvvyYmE7UV5gU2WmoL22OxouIoGMjz0vUmLP0CvnJYuk6Df5VFyGz2dvy0ipLqX3ynkJ86nFylBV9E//bPa27JQ6+7v7b/bKtsDmnpkNf0x4R1nuJLx9Rs9kr8udJqNnstfF3ABuU/KkmK3RaGyPwylzRhaO7wbtoQ5nb2TUQ4vpF+x2572qvcH3x+mhTDXwz10jXl5yR5WZrw5mNQ1AHX8X/NUsQDVQfFPbVzX/j67jq14NTKrnh5p+puPtQ9wwrLqPKrYMq+aDRgGueK2iF3oUc0dcynUsaxmoOoMsbxWo3slOrO+HBgEu+LymL14o54kP5BqfvCjv2IhHS3uiU2E3vFbJW7XS/tnEH3Ulvn82CVDvPNe2CVLxZeeGsl7O+EP2+7sWwm+N/VGbaSxpTYJcnfBPqyBlBCfW90eiSO0fjU35wHOr+7rg+7p+KOXx79iVjkZFb2c8V94L3Yq6obPIzZCq3qqzyAciP+zTvVRkpJ1ss9OMs1S8J9TzRTtJ28GVvdFQ5Gqk7Oe74rYhrpgtstenuDueERkq4e6ER0p5iCy6YpCcS3H6q2kgWkla8vXWneSOKjN7KX19NFZ1ghhxKEYJ63O7olSHEPa5ZSvgUNm/PyoF5+PS8PelRGwITUbXIm4YfjAG/1xNEsFzRpKcRxWdfDoeuySs388loqFY1Kd3RKkOAiuuJMJVMvDt/dFK6B0RPnZnifeiK0kYeSQWtcXA8X3xbonvk9sjVS8nvjvdEZGCccfjcCQ6BRcT0hCamIY5FxKxJSxZdcShwDEFmMbsIPH1sVjx1E74Un55zlt7Y1QvsVf3ReNcQvbnr7IHGL83RdG+kjj9dTERhT2c1CuztSILb0u8ni7riROxqVhxLRnfivyVEgU9Fp2KuZJOpb2cRGaS8Mf5BOVM6J2T5L/fzydi/Ml41JF071bUXWQxCUNEBqv7uGCLpOs6Sbs7Xcy16XvmrGL5rpTCxq6L6Ys9fEjuMX75XljdSpbMEpHn8lVERkWo7JBX75mzAuPN6BjJzFcffId/qxjyPhRKdkk00i8jrPHOOq/eM2cFxpnxNQpjTCt2gGEUM0oH7iOGzFAWKVsZnZs+H3KCQ75nvh2WAsQHykj5jD3GLwWTp90qAjw3t4psbzDelgLE+N0uhkwCXkdudW5uFdneYDpZ1qqYVkYUM4op93ExZMaQrYzOTZ8P9sCtdMGhoF1rk3QeD8cdwANxB9XyiKybulVoNJlD2WmadPmG3HB5LGaveGbHkp18o8xM9pVupVFdMqVa0hVUTA7DdK+asjf3xRdHhD3cP4hYiWERq/FY7D6HE8y8hCmz3q04zroGoIZZfq45e0kKOpbsWKXOzFEYPxvykl2Iy7mzZ1GyVGnTRwHy3/ZtOxAc4I369erhWmQsnHNQlGQCbd15ADMXLDftyAVJySn4+oPXbJpWV6+F4ciRo6oto0iQHy5ei1R1slYtmuXJxxJMr9eHfwNXi5mccgKf+e0XHkVIcIDV04tVVBdnJ1y7fBGXLl9BybLl4efryyM4fPgwqlSpmmdpNfjjsVapM1ttqF17hzM2hvj74IFuLXAlLApz/tkiCZm/o+7h7ooBd7fF978thbMIbkGH08xVL1cCXVs3wO5DJ7Fiy36l0PmFAqPM6eEkj11b1EGNymUwb8VWnDh32WHn/csMrcxQJbH7OjdDgJ8Pfl+4DuExcXDKC5d7ByiwymwJvXaRAF/07dYSl6+FY5Z47fyQ3wVRmWmkq5Uvju6tG2LX4ZNYKd7XmGs7v6OVOQNYf+nSoq4IRUn8vXIrjp+/4pACUVCUmZ72/i70vt74fdF6RERzIIX86X1vhVbm25CWdh1Fg/xwX9fm4rUjMHc569qOQX5VZtZ9q5YR79uuIfYePoXlm/cVGO97K7QyZxPOr9+tZT1UrVAK85ZvxskLV+22rp2flJne975OTREU6Ct13/UIi47Nt3XfnKKVORewrl000A99u7fEhcuhmCNeO33xjm8c7pTMOZIyMy0tldPkfYuhe9uG2HfkNP7R3ve2WF2ZWd8sUTQEHw96DoWDA5CS4pid9bOLkYi7du/F5ctX0KRxQ2zdtgP+fn5o1qyxSavzCBqUxUuXKyNiMiaFUKRIYdSrWztPnyOrJCYlY+WqNahZozrOXziPGPG6TZs2go+PT/7p6iIRcXF2wcXLVzHok3EIj4w2H7AeVlXmFg1q4a0XB6iiaEHmyNFjOH36rFqncWvfrs0dmZb03Lnz2H/gELp26WjeY3/Q0KxYufqG0Wd68Xmt0YnCnuH77bc/GovDJ0xyYg2spsz1a1bGe68+ad7SaDS3gz30Xh32DU6fv2TekzuspsxfD38FZUoWM29ZH/bCHLAvDfEF2+lr8pAAKUxNquGkPiG1FSvXbsXYX2abt3KH1ZT5q/dfQdlStlXmzjvSEFcwquAaOyDQFZhfz3GUWTcP2hkcyYJT0RjL5vbBavoYfmjPmRksjwVafKxLeZvRyB9bO8j5slHbxxQOh0uypiwyrOmN/fG73MuWQq7JPlqZ7Yiq3i74rVkA6iy7hhpLTcuYY3E43C1ETW7WNNhVjU4x6WQcWqwIVXN2WcKhhajeh7uGYGgNH1RZcg3jTsWLcl9Xij22rh+Wtw7EwhaBKhzu4wR+++WXwxBxe3vHYOztHIL9snBsMM4Ntl0MxEcSHo9TYHgfBx19KV+jldmOOBJrmvuqeZCb8nrUVc5nFJN8HQ+U8FDjVlHBPzkci8c5jlX3wmqoH0volTl8U4BbIRwRpeYQTE+X9VLD3ByU8OdeTMS8S4k3JpbvsykCNSVMN7MkcDijnuvCTa+1ZLtVETc1PxcnU/tWDAsHVdTYJ7rObGdQN6v5OuMpKR6fk8hOPJWg5kwiVEBOalbe1wUzzyaoQeQsh8XhSJ1ezk7YYJ7ArIqPM4p5OGNTaLIa5oaD3EUkpeLb4/FIkxPaiWJuknNFT9X0pHUDXLHqWpKaYrdJkGmdt36ohDuaybnfHY/DCXkmjoBKOJhgfsbR6sxamTWaTNDKbCOozA/v1a+mNHkHX01NqamVWaPRZAH9akqj0fwHrcwaTT5BK3MmuLq6om7rzpj113y17eHujgbtumLuwsVqm/AcV5ebP6DghwOWn0EOGvohej4wAC7O/45U6Szrz702CPXbdsHQj0ei2/39UKdVJ8TGxqrjRhhubq43hZXRPgNjH7+tdrF4puWr1qqwPdzcsHDpcnTv2++mjz7Sh8VnY5y4P/2xH6ZMRb02XfDByK/Qsts9aNall0oDy/PSrxvbbnL/ak3b4vDRY2qbuLjIveT69GQWnubWaGW+FSJHH38zVgS4M6o2bXNDSSIiolC7VUds2LwFy1asQa2WHXA9LQ0N23fD77Pm4uixE8oQ8HNDjknFb4kjIqPUtWTxspXYtGMnDmxchQ+HvI3FM3/F4w/eh5bde6svzuqL0Rg9YbII/nEVzoZNW/HCm+/g4aeeR3hEJNrddR9++e1PjJVzqFDPvvY2Vqxei6ade2Lm3L+RmJCgnu/oseOIiY1TBuBaWBiSkpLUc/CDpLoSp/+9PUTOn6/Ww8Mj0GfAU2q5GhqG1j16KyNkOfCCj7cPOKLp3AWLUbxoEYwb+ak6TiO3Ys06nDt/AbVadFD3qSm/HML2lxl/SrzuQXR0NNzd3RAZZUqH2i07Yuny1di5aw9qNm+vlL2N3JNxW795q6Rld/Tp/ySW/LNSGZCz586r6zSZo5X5VojQD3n1JexaswyHN69BSorpveqR48fVt6ltWrZA9y4d4OzkjGMnT2HsyI8x4KG+yuPwE74Tp04rRaJVKBwSrK4lXTq0UUo7avQ4eHi4Izk5Gb/O/gv3du+i1lNTUjHw8f6oWrkiioQE4aB4swOHjqBPrx7w9PTElLHfoEGd2iosdzd3/DT2a3Ro0xpRMbFo2awJQoJN9+I9fH281XqJYjc3TvI+X386Av0e6COG6LoYiQh1fXBQkCyB8DNfZ8B4jBj1NV4d+BT2rl+BpbNn4MmXX8eqteux5u/ZeF1KIA889RzmTf8JyZJOU8Z+hdKlSsDbyxNRUTHyTEEqTQL9/WVbDIr869qpPerUrokfvhmJ+Ph4Jjee6vcw2rduob4oeknudXePrupcS2OoyRjdmn0LWARMTU298X225TaLolHibQoVcoKPCD4VnZ47VjwhhTkowB9JojAUSmdRfAqyYQwMGB6ViArp6emuvulNSEhEE/Gw+zesFAGOlHACVHiERWDuC5R9DIvb9IxUTMLic1RUNPz8/NQ2z+F93eQ+zGQ+O6/h+dzH5yNcT5FjH3/xDUoWL44XBz4hpYAXxJilYeLoL1UYhEVeVhfCpHTASeG8vU3xPise+YmXXkP7Vi3w7usvq3MZJksRvJ+RPkaRmutMlwQpQSQnp8Lf31d+TcdvpG+6dSMu+Q27fDX16eBnUaViOfOWJjdQQQ0DktdQ+ViyoHJl9Rn4vFS0/KhstmbBkpX4ceZS81busFox++XBw5Q11uSeO6XIhN4wMTEpW8/Ac7UiZx+2E3w+Zrx5K/dYTZmjY2NRo0V785ZGo7kVcXHxqN6srVUNt9WK2ZfOH0FyUoJap3UvHBSExx7qi3atW7CypfZrNHaJiGehgKKykkVViIvC9USTrGeV5KRkrFi7Dj/P+BNR4viMkUbd3DxRtGRltZ5bbKLMGo0j4VSlPlyf+lC9SswKhQ5vRcJPI8xbucOaymyzV1N817h2/hz8Nmk8Ni+djwfu6WU+otEUDNiO8PrzA7Fm/mzMmvID5s/4+cabCVtgs2L2ugVz0KRzL3h6eqh9PTp1wIGDh3HqfM5e/nNQ9F2rlyLA39+8x3aUrNFAvf+1JTR2Z/dtN2/ZjlOnz6Dd3ferVmpbUrJYMaxZOMe8ZTu+Gvs9vvvxZ/OWdbCVZ+7avi0uX7uGXXv3q22+dpw3fQruf/wZ9QaA2L1npuC07HEvvvpwGA5sXI3Dm9diXy4U2cB4T2lN1qzfiLJ1m6Bq41bmPY7NY8//D+XrNcUb7w1X23eyZdwalK3TGGVqN8Le/QfVtiN171yycrUabeLo1vU4uGk1Br/yIu6zUGRr4zB1ZnrmAxtXwsvTy7zHduQnz3zi5Cl0uPeBfOOZv/5uAsZOnmLesg75pc7sUA1g7AXk7+ub1TbHbEObz1dstrKc6aHX9PG+udukNWF8ImOiVdfTvIC94mxRerqBKFtMXLzkj3W9s1bmdNhamdmYMOzNV/F4v4fMe2xDREQk6rTuaFuhFNilcveaZQgMDDTvsQ3T/5yN9z4ZafPiKRX50Ja15i3b0WfAk9htLnJbi0JSanEbtUiKS4nmPbdADH3qzyOQsn+zeUfucIjWbGvDWQL79r7bvGU96B1bdLkL036fqbYDAvzBL51sDY2TLRT50OGjaNC2i/qCiTRr1CBP6s1FQkLMa9blu4k/ol3PPuYtoHWzpuY163Gdvd5e74LEwXfdfnm7p9UU2drYTJnZov3e6y/jsFjrvetWoFhh22R2bmGRumPbVmjaqKF5j2NTtmxptGvVHMWKshOE49O6eVN0atfavOV4VKtUSX3qemjzGgx89BGbGlbbvZqaPxtNxOMZr6Z6de6IvQcO4rTZY+SEHh3b4503XlFezRawJMpPDZ9+9S2bzwXMBr3xIz9RnwDaCsbni9Hj8ddi63TkvxUU0n/m/A4PD1N+2wTJ93v7P6G+2nIEOrdtjWth4di5d5/a5qupv379CX2fGHijXcYh6sz8vI7vhffsO4jqVStj0i+/4sfpvzvUqwWNJjfQwA15/RV0bNMSFy9fUQM6tL3rvpvaYwpsa7ZGk9+wS2XWaDR3FodpzdZoNLdGK7NGk09wLle9oakTr8YmtG5SF289/yh6dGiJXh1bqWl29h89iUmjhqBFozr4Z91W1VMrq7BO9NZz/VG9Ujns2HtYtVjfDjZGrpj5PXbL+ZdDw817gQBfH4z5+C28/mw/VC5XGivkWbIUoMYu0Z7ZxgQH+qN29Up45q2P8czbn+CBuzpj9Ig34eLkhAB/X6yeNQGrZKlesRzeGPgIlkwfo15bdWvXXO2vVaWC+uUyZ/JINTZXJVG8MiWLISU1RYzCezeOD331SVFc2ffFv/t+HfMhOFCgMRa2AT/FmzvlSxw/dQ69n3gLQz4bBx9vL9UCO/SVp25cT8ORmJSEf37/Dnd3aq32PdqnO1aJcWAYD/bqhMXTR6sebYt+HX3juhJFQ1C8SDCW/fYdvhn+OmZN/NxmrxQ1JrQy5xENaldD47o1lFK/Nvxr5QGjY+LQts9ALF21CW883x+fffeLUuTubZph8P8eRzs5duTkWWzbdUCF4SeeNESMg8GA3t1RqmRRtLz7KbS771kM+fx7UVpnBIqRiJGwV67dgpIlimT4OtDHyxNPvfEhRnwzCbHx8Xjnpccwf+o3yuN3bNME8QmJamnVtD5KFSuiRh49cvKMus+Pfy5Agij4XVLSeP6Jvuj84Iv4+dsPwNFBeU1cfALGf/aOKLgYEdn34pCRuO+ZQRk+h8Z6aGW2MUlJKaK0sdi9/wh2HziCRPPwtrFx8YhLML3KowJwm6Nidn/kf3j3tacw9PPxSuH9fLxQq1pFdd6Zc5cQGhGpzuU10/9aggk/z8T6eZOx/M/xaCLGgt1eqUze3p4Ii4hS57qJQnEwfHbmMUhMSkaAj4/yuMtkadqwNh4YOBiHT5zBoA/HwMPdDZ4e7hg9aQbOX74m4cQhRQwNcXF2Qvd+L+N/Tz+ED7+apL7Ievy1D7B+8y51TZKE3XfgIHUe76/JG/SrKTvC3c0N9WtVwVbxxPTQGk120J7ZjmDddNOOfVqRNTlCK7NGk0/QyqzR5BN0nVmjyQdor6zR5AO0Ims0+QCtyBpNPkArskaTD9CKrNHkA7QiazT5AKu8fioSEgRvLxsO1mYHnDh93iofA/h6eyEkOMC8lT+5ci3cKv2umd7lShc3b+VPYmLjcdXi09OckmtF5mdrH7z5LGo0rI+YlPz3SpoxqujtrL484hc+uaV7hxZ4+blHcTEhf3bJLCdp9cEXE7B64w7znpzDjzkWTx+D47Gp2fqm21HwdSmE3Vu24cOvJ+XaSVhNked5V8GCS1kY7d/BiE29jnM9CltVkds8/Age2xqZ74RTkgo7O4Xgi2+sq8ilF16Fl3P+U+V7SrijS8RBqyiy1erIHBmDaZ3fFjGaVodBZnSv/LDYAuZBRvdy9MWaU2Hpxi6NJh+gFVmjyQdoRdZo8gFakTWafIDNFZmtjZ4OsrjeYbOW0TPZ6+Jh5UnLs4ub3D+j57LHJS9a3K32+mm+TxUsTPf6iQEf7BKCy4n2/87UXZSYz//RwVjzHhNxqddxqrt1Xz+1ffgRPLHt5tdPCXKfE3KfSwlpsEK/E5vCEW8T066j69rwm1pe+fppW0frv34qv+iqUghLPq/ti6ZBrkrG7BmmVTEPJ1Rbcu0/rdR3l3BHp3DrvH6yuSLPaxGInutz33PF1jQToehS1B2fHIox7zGR14pcVoTW/Q57u9uRLHZ5bbtAdFpz5xT5M1HkYftjVP7YM0li8I51K4xaS22ryDYvTPLx+B7Q3pc8KP1kiYyezR4XeyCj57LHJS+4I7XC7BpRFszFsGULOzfUWSan8c7OZdm9h73CaOQk3tmJv70mVZ4rcrKk2sJWgUjJYrWZnvLx0h4YWM7rttaNGdJcisgU5t8a+6t7OTLsuj5N4uGTxeICo/tzIz+UkDpZZS9n896MYco08Del1YjqPlnOD3umXbAb/lfeK0vKxnMGV/ZWXXDH1fO77TUlJU1dpWzcNNAVgXnlZrNBnitygwBXTDgah86F3dR2eU9nlJWljp+LEqpA10LwlARrEeyqhItJVsTdCT+fjVOCTeWksgaYE5N1kMJynPU2CQbvVPGBm8TqqR1RKuGDXJ1U/ZfXMbLeohTNJWw3+8uL/8Bn3BGWjBE1fNQ2FVrkCS3l+Q3PGyTpZaQHd1XydsGZuDSciEtFsuxoGOCCcpIwPMa0CpHE4QwVtA0vV/SCn1z/yZFYuEi4DJPpzjTi+byuio8zKopR4LY9w7gOqeaNe0t6qLymePhKPBgftjmY4uOEWr4uKG+OTwkPZ0j08cbeaBVGMUmbJqKolCUeZ2szP2yQ4NBR5LWMXL8tPBkRIoiUzUYiy6UkDJ5bWjKmsFzfSK438iYvyVNFZgS/quOLX88n4ONaPqqBZ7J4HCYQhXRENR90LeKOz2r6YFdECvZ3CVGJSl6v6I1Ccv2BziHYFZmCL2r7yvZ1bO0QjNpiBA51CUZpETxPF9NXJctaBaiEfU8yd5+cv7dTCJwlQxdLaWCLKMcWuY6Cbc8MruKN0SfilCHis7KVdmxdP2wPZ3yCES/pt7ptkAhXCsbX94O/2bjxa62qooC/S9pGJl1HmxA3NBOh2yZxrieKvaZtsJJUKnEdfxeMlrRkoxHD3CppM6WRP7wkreZLWiWnAgPKeIpyq6DtFm+R5L8vJmKUGKW6Ig9+YpmWtg5Seb2wRSASJX4LZTtaNLBLETe0F+9N+ELl9yb+qCLKPbC8Jw5Fp2BNm0D0K+WBh2V5VOJOp1NODGRdSbtWch098hJJm8sJqbi3hDtaS758WMtXGQEvyYI+xd1V2HlJnioyxayYKNuc5gHwEyWjpUwU6/bPtSSsCk1G56KSuHLSoH3Rqsiz7FLijZZd2VQPu0T2UegeF4+bIkc/OhCjElrSFDtFYaPENF+R3KGFfkE8zmt7ohEt56+Ve7jK9T+eNHn2KPnPnvWYitu/nCcmi1LFynrLIDfV6vmaeI8E2f7tVILyGD+eiJe4Xsdzkh7tzaUcRitJBLSiKPOh2FQpzcRjnQj0szxHlJppytdHVxPSsPJqkkpbevQvD8eqdHtmeyS6ibDTCBwVz75czvFwzlNRyRaM7zCpHjQTJXuojAdG1WFR+To+E9lgXr+2J0pKJq44J2lxMj4NYyXNXqvybxGczuKxsp54/2Cskotmq8LwpzibEDF0VX1c4CO/eyOTseJKkno1yDCZHGck/b4+Fos3xeAysNkXE1Q6l7hNtcYW5GnuPC+C2XJFKB7YHIFm8jtMvKWHCJCbpI6TpESESBHfu7UWYaOyNmPxmjvMJMl6C/OxR6XeXFE8ebAYhDdE8T1EqOm85UcJJoV11ZVEtApxVec3CXRDolzP/Y5AbV9XDNkbgwclrZpKWn1d11cJHIt4jE/3ku5KoXuIR+B2p6LuOBrz78RtTAd2mkiSY6Wk2EcvMUJKOq+IYaORlD9lGKjQhAL8sHgfhtWjmDt2RaWo/Y4AjR6N+d0bw9F3U4SqOlCx7i7lrkot3SVtTsSmoLg4kQSJZ3Gpim24lnxDFqicu8UJ1PB1Vt/Us5T3t3jxd0WxF4hyUq6oKFRggxCpssXLjjIS5moxdLl8e5Rr8kyRmRjxkhDhEnl6kkj5PSeeM0aU941KXlI09EePDeFK+Nwlif9qHoiHRYi5vTo0SS2s8z60ORJz5RjrKMfiU01KLQL47I5I1SAx7UwCqkk96PuT8VgmCVxDLOqsZgHotSFMRXaLFNmZ5uOlyOpCSbZTKotQzbpg8rq+IjSjj8Wp504Q/WLaPLUtUuqBhbBevMRvTQJUfXBfdDLGSbzCReNDxZs2WxmGGXLsMUmf2ZcSMOpQLF6VtH5aPC7rdx+JB/6fVFnoSZjOL++OkrQNUHXMYyL430lYTKKT4pWZzvYK21Aek/xnlcpHFpZOKku+b5dS3kzJ+31ilMJFzi6LB2XD1v+kpPaJxH2epAlLhb+cicf08/G4S4zdn00D0HVdOPqIQRhc1Rt75Vo6i7lSEuwv6Xg4JkU5lxbitX+VIjnTduTRWPx2NkHlB1NpY1iS6cHyEJt3CKFlu1sUNCMoG+ukjtd0VahKUArqE5IwM88lIFIOZqZndCKZHcuIrJzP+mdHqZ/f6Q4hFRdn3iGExd3NUnQLFaHkKUy/4VJE/OCoKJz5nPQwD0hWkysracWSwcq2d75DyAgpOmdmYNio10lKY9PPJ6pnZMljW/sQKTaHqu2MosiQuGTVuxl3zigsA5YWDnXNBx1CbgXzhkrMfrtGNCaejkeURD59pC251bGMyO759sqCy0kIk5KMER+m37DDmSsx4anZiX5+SaurSWmYZlZiQuPYcMU1lWaZRZH7s6MQPD+zsPKaO6rIJH3neykZ2U3i2BsZCeGd/tDDXmE6UZYsYTtKfsXmYsDiB4sX9r5YNmTcSTJ6Nntc7IGMnssel7zA5nVkfv3kKEw/G3/Hv35yFE7GpaD72oibiuJ5XUe++w68r80pDv31EzFebzgCzpKY6YtjeaXIxJHSis/Olm5L8lKRWYJK5WsmByGjBkyHauxiBBxlSa/EeU1Gz2SvS3olzmuYVxk9l70utkY3lWg0+QCtyBpNPkArskaTD9CKrNHkAxxKkd0zeFq2XvJbZs3NZNT3gW287E/sQI3jeQb78aenpvkbeUfgjisy++0anTEoYFyMl+jcbyxkRFUfRMsFluex9fJAdIpKcIbFX57OhetGWFx3lEzJDH7MwOgY8bCML38tt5urD+S5Zko/45oll00d+nkuD5tPuSmdea6x7qjw+Rk3xpNQDrhtpI8Rf27HyslPlfVU51nuPyxyRYN4q7CM/fJzR7mjiszRGp6WBLxXvAS/xhlVy1d9RP9tbV+loH81C0DfEu54uYKn+hSvtLczehb3wGc1fNAw0AU/1vdHeFIaBpbzVAMWPCu/7CTQVMLiJ5Otgl3xeQ1fleCzmvir7Tud4DmFwvRH0wDUD3DB1Ib+alQVjvDRvagbHivticFVvPC6bPMzx7uKuaON/D4i+znsDz+S53mN/F3xZzN/tBAlZxo2kbTmMD81JB94ziMlPVDByxlLWgTi/hKOO98102pWE1Na/d08QPL/On5s4I9GIjOT6vupkULG1fVFAzn+UwM/dC3qrryvm2jDFyKDHOXj4+re6htlKvKMRv6o7e+CpS0DVced3xszbFcVBj/yGVXTR43Ucie5Y4pM5RpUxRs/nonH35cSsSsyWXV03xKejJf2ROPtSt7qW9KZFxLx7Yl49YH3mdhULL2ciE+PxsLHxQkXElLVyCIMi30Dxp2Kw5wLCWgoid5VhJnfM18Wc/m4ZMiqa8nYGPbvN6iORnuJS7+tkeq72ed2R+FjEZ5vj8diyZUktC9sGp5m1LFYLL2SiBYiZOuuJWHm+QQ1yMKhmFQ4SfrUE4XleRTO9w7FYGNoslJcfpRfTIS7uJcTXpc84XfOsyUdHRUfZ+CTwzEqrfpuiVDKxqGfdkSkYLHIDz/Ree9gDLbLNt/xLpM02x+VotJmoshQkHiR6n78Ft4UHuWNx/dGJSsF3im/HYq4wl80n/043tgfrT6TvJPcMUWmQnGubxb/WFTpLZ6W3xMzOXiM39MaSWMoH3/jU4EPRfCY+FRM4xzjOsLfKxL4h4di8enhWGwRgY2itjswVyU9/ETAGAuWUiJFcCg7jBa/V7bEiCmPfVbTV30f+6cYRMvOQ0anKO6KEgM6/ECMSq+/RfmTTYccFg7fw/G4SDVxAFdlh9FmUN7bRcVdTrkJFpHbSgnlrAjYTPNgAoSX8ZixzmL4d8fj8amk1Q/H41TJ0Th+J7ljisy2hed3RWK2FBdnyjJHEo8eZHw9P8yRIvWYk7HKmxAmIL3z4qtJ+LyOD9wkVyZKESlYBPhBKRJydIswEUaepxJblP2bY3H4VYpEC5oFKgvKkR8cmX1SX/tclJIfxoclXsdL4pX/lrj9IsXs16UEEydxNuIfJq7lUHQqJjX0w+/nEtRInN/X80V7KV6fE0GlxyU8l2n8P7l+sRQb50g+cNglR5gZ5Fbw6ctLNWy0FH0flOrC3EtJmCay8J2kwbGYFBVxQ/kYf8pihyJuOMBhkeS8P6RYHir7o0VmeJrR1hAmxvSQXD9ewvlB0raUVG9iTcHdcWze1/p2qGKx/NKyEdWAJSlLC8P96RPJeFgmLrsJZnSOAYtKzCTDGueEvOxrfTsYVyPehGlHoc2semakDdOUrbL0RPTKlqcb5xh2jvlg7MsufJ686mudFRhvI60YJ8u0MzDiavwaMsPl5jP/JbOwsku+GViAMH8MJSZMHOOhMooa93ExEjGjcwxY4syNEtsblvEmjNut2liMQ7yG67w0/enGNvPAyIf05zgqlmnFNcttA2OP8WvIzH/P/BceyyisO8kdV2SNRpN78pUis8hjuWg0WSW97Dia/OQbRWZB5/HYvXgw7uCNpV5KqOmgRnNLCqFf3P4bcvNI7AG0SL5kPuYY5BtFTpaolEyJRLWkK2qpkBKOrS6OM+KGtUkV4XwlegtqaGOWBa5jp1sJ1Ei6rGSnSvIVnHL2NR9zDPKNIrsgDUfcTIrLt9FLPCvfssEiv9Mp8TT8U+PxUMweuF937NdJtobF6CMugUguZHor4Xz9Os46mCJb7fXTqZI1sCP8znYlCEiOQ/Xja3GpcnNUu7If16LjsapkM3j7cEqPnEWTr1QnNPCz6uun3o/1x5hjsTYzNKnxcWh3dq14ZZOdpnfeVK0rCqX9OxOFLUiTJB5V1w+ffWXd108ccJ7dJ21BIScn+J3YgzoJZxFZsTECzu9HyvVCWFe+rXIItqRxkCuKn95rP2N2DbivB+rUqGTec+egrh4/fgyVKsmzSMKEh0XgysVzKF6sCPyDiyBNJC0n6cUEevODb+DsnPs5fRrVrY6+d3WyaWlh3YbNKvyiIf4Ij4pFUnIKihYuIulS3nSCDWFaTZu1CHsPHjPtyAVuYjg/HPS8TdIqJTUNhf29sHPXHoTHJKBB/XoiP/wg5zquXbmCIkWLms+0HUyrnfuOYMacxXdeke0NGhbLREmVDKtVqRQ6t6yH7fuOYfX2Q3Cx4wnJrAXT4Yne7bFo7U5cDo0079XQmAf6eeGh7q3EyEXjzyWbVKcaSzVKL0OOQL6T6PQZ4CxKe/DkBXz9y3xVVHvt0Z4oX6KwZKiuNxY0nKUY/VD3FnigW0v8tmg9fl+8UXnF9CrraEpM8r9rMsNMXL55H8b/tgTN61XBwAc6w8fTXVlfTf6GpbK2DavjxUe6Ydehk/j+j6WIjIlzSIXNjAKjyAasG01bsA5zlm5G/7vb4r7OTc1HNPmNVCl1VSlTDK891kt53q9/no8jpy8po57fcC5XveFw83qBgZY4PjEJm/ceVR9oPNyztepfe+rCNTjZWR/a3FC/enkcO3MJsfHZ/5jFkWEpK9DXG4/d0xYBvj74+a9VkrdX81XepqfAeWRLaJn3Hz+Pb6T+7OPliVel/lyueGFlyTWOCVX1wa5SD+7eEn9KHfiPJRtUA1d+p0ArsoGTKPSSDXtU/bllg6oYeH8nXX92MGh8WQ9+qX937Dx4EuN/X4KIfFYPvhVakc0wv1l/njp/Lf5asRX972qLPp2amI9q7BUqcKXSRfHqgJ5Kab/9ZSGOns2f9eBbUSDryLeCwhCXIPXnPUfh6uQs9edWyto5Yv05P9eRWVoK8PbC4707INDPG1PmmOrBBcUDp0d75Ezg++d9J87hq18WSP3ZQ71/Lls8pEDUt+wdZzGoD3RtjgfFyP6xaB1+W7wB/47wVjDRinwbKDTLNu3FhN+XolWD6nhG6s/euv58R+D74Fb1q+HFR7pj9+FT5npwPJwKqBe2RCtyFklKScXUv9dI/XkzHr2nHfp0bCrlO/NBjU1R9eBSRdX7YHavzc/vg3OKriNngxv1591Sf3Z1wkNStKMyn7nE2ejtzys4eh1Z1YN9vMVwtkVwoC9+nrsSJ8/n7/fBOUWbtByg6s/HzuEbqT8H+HrhlQE9UaZo8H/eP/NLGs3tyaiaQlXt26WZGMuWmLl0o+obnarbJzLFZl8/JSenwM/XG14e7uY9+RPKoJuLM+7t1AQJiYn4e+V29Y0rhbNz81pYsn5v3nsQ80ACd3dojA07DiM0Mlophmnkb/ujYqkiytPS8LHUU71cMdSpVh67DpzE/pPn80UROjY+AVExcerTTFtgdUWmAr/8RF9069BctSReLyBWlLGMjIzE5i3bERQUqJYjR46hc6f2Uq/L/XfMWUZ09fTpszh0+KixqUoKXTp3sE+FEMVds3YDEsUI1q1TC9t37EKpkiVQu3ZNZQzt0/RkH8O4z/p7OX6cuVCMv3UV2qqKzGri7EmfFehXNOwldliU6NTpM2q7evWqSjDzEnq1TZu2Iio6WglPw4b1EBwUZD5qXzC9Fi5apqorfO6OHdqq3/xMiji7+we+C2cpyVkLq5nolJRU/DnhkwL/npWKc+LkKfMWcOrUmTwXTD5D8+amXmnFixezWyUmMTGxSpkJn5ulifyOixSvp439ACmp1ht6yWqt1g/f3Qm1qlU0bxVcLl26jKDAAPj5+iIwIADe3l4IDs57RaJSlCpVEiVLFDfvsU8iIiLh5emp0io4OFiKoIUQEOBvPpp/cXd3w9Vr4Th1zjrD7lqlaM168cKpX1nVwmg0+Z3ExCQ88NwQuFihvmyVojWLjnlRfOQd9KKXvFpsjY+Pl9X6FFnFI9MTL/jlS1VPthXRKcCTB+31BYomvyE1E0yp6QRvG75w4PDKPfq/Lh459zdxGEWOFEXusStN92DR5Alss13cwAm+DqLIWi80mnyAVmQ7gxOOuzsVQlF3J7VuWVzixN2cTJyTcWf0lo/HDHgtt21RFbG8j8Y+0IpsR1BBF7UIxM5OwVjZNghHuobg4RKmLq6lPJxxrFthHJZ9R7uFYHQd35sUir1AeayYGACGs6JVoNq2tiJTYBiul/5wwa7QimxHvFbJCxWlUlZn6TVUWHQV7+2NwbBavnAVnZnZ3B9bQ5NRVvb3WBuOLsXd4cOhP9ORKMr9V/MAFPd0RvUl19QsClT4On4ueLSsJ0LcTNdwxn0ufi6FUMTNCR4SFs+t4euC0h7/znrkVqgQ+pX2RLsQV+XlNfaJVmQ7gV60XxlPrL+ahCTZpmL9dj5eHXugpAcOR6WicbArfmvsj0o+zigvCh2fQfl6Yn0/1PB3QePl12C8ERxc2RszmgWIV3fCmnbBKCqK+3lNHyxpEYBNHYLRsbAbdnQMxtZ2QRhT3xdL2gSheaAr3OX6XZ2DUUuMwBd1/DC+rq/VXpdorItWZDuBH5hIqRjhyf/9UKCwKODDWyMxfH8Myvu4YLQo68nuhZW3TA+VOCkVWNI6EBIUEsQdP1HBE18disX6sGSciE7FRzV9leEoLF677MKrmHImQb1uGX88Hi1XhiFOXG/Xou54TQzAtcQ0LLqSiBEHY9CxmDtS6LY1dodWZDvBVYq5uyNS0LWYm1Ik6gs9J/n9bAL+aROIozEpaLs6DJUWX1X7Hyj1309Eu64Jw13rw0T5nfFS+X87HJQTL15XlHz+5USsuGoaaCA0KQ3u4vmN6u4l2ebQRlRywkY3KXmr68p4OWPM8Th5TtMxjX2hs8VOoC49vSNSKfTRriGYIF53vRR7j0Sl4HR8GuLEvf7aNACDqnhjQj0/dc3M8/8d+SNJNPdMQhr+OpeIV6p4obi4+SUXE9EgwBVLLyfhpYpeOBuXdqPYnRk8/p0oboAYk51hKSgv3vthKeLrFmv7RHcIsTNY7X20tAfqB7lihnjiTVIcpldkQ1MbqSP3FmU6F5uKSafjEZtOq9qEuMn5UscWj8pD7aXuy1dWa0OT0auIG7qVcMePJ+OxR4xDdV8X+LsWUuEzlLZy7SHZf1kubhnkhmvyyxJAETEEb1T2wl4pLfwsz8P2tTYSLuvy+blnPfPBkTqEaEXWaDLA0RRZ64VGkw/QiqzR5AMc6uunRw/or580eQOL1tNqOcFH15GtTwYdmTQam2HrFvoCW0dmwupFL3m1OBK6jqzR5AO0Ims0+QCtyBpNPkArskaTD9CKnAmnzpzBomUrbgyefuLUacxf8k+2p13x8PDIcITRlJQUjJkwGa+8Mwybt+2ANYZEzQgPD/cbszgcPnoccXGmTyNzgrOzM9Zu2IwlK1YhNCw8w3hlBuPn4Z6/5wG7k2hFzoQNm7fhvU9G3lCwdSLAg0d8AldXV7XNidnc3Fz/I8yW2xT8cnWaIjwi0rzHRGRUFBq064YFy5bD28sTz74xGANfeUsZDV7PhfdNr9yuGewjlvfkccP4cBD0Sg1aYtmK1era594YhENHTHNCEV6W/vmNOKXfz7jUatkB34rx+XvRMnS4py8Wi6FLf66xnn7/uEk/oUnHHjfSj8d4r4wmuMsoPM2t0Yp8G+hFuFgqEBXludcHo74o46viUSnk9HrjJ/+Mp/73Bj4a9Y0SWK5z7OL/DRpivtKkENxfqngxrJo/C58Oexdzfp6EdVu2ISwsDMM//QITp0xDp3sfQEdZwsIj1HV79x9A+7v7ooMsFy9dVs/z0Zff4vLlK3jq5TfhJvf76rsJ6NL7IQx49n/qnKEffgZPTw+M+3EqDh46ikb16sLfzxdzFyzCrHkL8P6nX+KFN95BTGysUpipM/5Ew/bd8PnXY/HEi68hOjpG3ZscO3FKDSA2bcIYTBr9BV544lEptZzFW0NHYOzEn9T1S5avxMBX35b0ccY7H3wiz/UGfv1jNq5eC8Vfi5YiOTVVpRcNDNOIxuzFt4aoNDlz9hxGjRmPWX8twDOvvInLV67i06/G4IU331GzUWhujVbkW0ABK1+/Gao1bYMvx/8A8TFq34NPPIvzFy9h6czp2H/oCJ4RgV0oxe5J02bgu1Gf4OiJk3jt3fcxcvgQNQvHB4PfNAUoUOGPnzqDLh3aIiEhUU3tUq1KJeWZGBY95vc/T8OvP4xF5fLl0PPBAeq6h595EV9//D7eeuk5dO3bT02zQmW8u98TKF+mNObOX4SZsr3wz2koXbIE+osyD3rtZaSK8jz64H2oVLE8lq1aowzDxi3b8bEoSY/OHeRZT+Cx519RczB9MW4CfvhqJGpUq4Jd+/YjWYr/BpXKl1UK2KRzTzTr0ksp2vNPP46WTRrjx19/UwZj9A8/oobE5dHn/oezFy7gq4+GY4x4YqZVV4mvpxjE999+HaO+HYfVGzZi+ZzflcF5e9iHStl/m/0XEhITEB+foOLYqF4dnD13AQ8//UKGJRHNv2hFvgVUgvWL/sKKv/7EwP4Pq1E8qIgHjh7Dh++8pbzbu6/9D5u270K71q3UNc273qVmX/xoyNtqalUqKuc1soSlxfRehud5e3mp9Q6tWiAkOBifDH0H0eItF/+zEl5y7KXBQ/Hp6O9wPS1NeUNOmPfdqE8x5I2XcU+vbuh3f2/c8/DjWLJytQonIMD03bKvj7fqRWRJjaqV0bRRA1Gwdqrov27DJinquqFR/broc1cPJCUnm880Iw+9f8NKzJ06Gd07dsC8pf+gXa/7cP+9vZCUlCwlg6s4JV71uScfxUN97sHeA4fQ/YF+GPDAfWjcoK4yPPTahUOCMWv+QsSJEev1yGO4JAZhkXhylijYQ/DJfg/hwXvvhrN49V7du8jSGbGxcRkWwTX/ohX5NnBCNi6eIogGrG8eOnJMCeaRY8fh5+uDy9euihf9DtuWL5Qicji69+2vzlPnWygRPXTPzh3xtyhCakoqPD3c8fk3opyiyA3FAxF6MBbfwyNMxerKFcqrxrENYlRWzZuJcV98imJFCsuR66Lgpsa0Qe9/jGWr12LJ7Bl4qPfd6pgBwzbqzQacLM0Szk1M5b0g996xe8+NZzf4TorP5eo2Rc1qVTHkzVfw7GP9ESF1fScxbDQKjz73MkoWKypVCR9Jr0Csk2dd9LuULP6cjY+lGE3SrqfBVerFxYsURbd2rbFi7h/469cfMfGbUTe8P5+az2tgua7JHK3ImcDJwS29UmqqbIvn4TJOis8jvvwGDz31AkaLgP/w1eeSkIVw/2PPqCLw5h27cFe3ziK4nIEfaCh1QQMK5qfvv6uEvm7bzqjUqBV+nP4bvhflNET2zPkL6N3/Sdw74Ck83PseVfQuKXXqNj17o22vPvj+p6mqDs5nYXhcalavqrx0b7lmjhSz41WxHQgWI/Q/toxv3a7O5zPRKBiKw1JHssSzfNkyaNu8GdrcdR++/X6yhRkw8aIUowPFw1dp3ArNu9yFb6UY/ZmUGDgRGUsEZy9exJsvPqfC3r13H1p1vxfPvPY2omNicP89vcQYVUCoFOsbSVpM/HYUfvtrvkqrdlLnd5JESpPn4PORNIu0N55Pc2sc6qOJvIQejPVhQ4i47SLbhoDxWERkpCo2U3gJ63EspnpLfdFFFI0CySIjEzi9MLKjPOvICYmJKgweZ/HxwcefRUBQAMZ89pFKVxZJGQ7DjhGlkCwTr+et7kll5i8VmV7ZuAfrqzyP28qzyjGexzD4q16hmfcxHrxvREQU3v/8S3wxYqgUZWPRVJR156ol6h4GLFmwmJsoChcY4K+uZ4PYjj178dLbQ3Boy1p1Tz4Ln5mNaAH+fsoIch+fhc9KI8L1MClx+Pv5qXN5nM9nSod/057P6mSRD/mJAvvRRF5C4bIUHm7f7KFTpe7po4TZgOusj1LweD7hNRkJIY0eBdfH2/um45zPuKgUm6lAbC03wmHYfCfN98LGPXkdFYPwl+GZlEE8rjlMKo1xnvFLA2GEYfJ48txSPSgSHKRarTv3eRifDXtH1Zkt4Xncxzga1+/ZfxBjpFTy5YhhN+7Je1AxmT5UYmOfSgvj2eWXx434Gc9HLNOeJSNjXZM52iPbGSxmMkMo2HcCd1FUQ+myAhXW8MCa7GHyyK8p45tbrOKRr6f9tzFFkzNYh71TSkwSk5KyrMSEz6qVOIdINlsrq62ifXwls//AIfOWRqPJCivXrrOKNyZWUmRnPP/mO6qooNFobg/bGt56/2PV0GgNrFYejoyOUV37dBFbo7k19MLsqsq2JWthVa2bMWce3nzvA9WVjw0gGo3mX6gTfB3Jfuyr1m8077UOVmm15gOePr7rhvImJyWjV9dOuLtbZ5QqXcp6NXqNxgYU8guS+mFWq4WFcD38kvrNKtSL48dPYvaCRVi+Zr366ouwobBsxXpWady0iSIb8AHvZAusRnNbUpLhPnJh1hVZPGria51E6LNXmKVuZKQfDqHIGo3dQ0X+fH7WFdlFFPmNLtlW5IywpiLbtGWKfWf56Z/RC0ijKWiwVxo7+SQlcfp622EzRWYH/AMbV2Lq96PV52/WbKHTaBwBvsE5um0Dpnz3DY5uXY/a1aqaj1gfmxSt2VWTHe5rtepgGmHDwx0/j/0GDz79fI6L3+xz+/zjAxAYGGjeYwuuY+S33/3nyx+bIMWpQa++JCu2q45ER0dhzKQp2R5nLCeULl4c/R68j9GyGTt27VafaloVGxWt2UNvzd+z0Lpnb9XPIi4+Hid3bkalhi3UWx1i93XkoAB/9YH4F99NUNvs9ndy5yZUbtRSRSon8CuZHWIcbM3YH37E199PNG/Zjif7P4whr79s3rIdTTp0R6j5u2ZbwdLW3rXL4efna95jO0rVaqj6g1sNGykyi9Jn922T521043knfPU5Xh48VOkDsfs68kUOA/PkY8oK8YuZRnVq448583LVWcRWI0Tw6599Bw6at0yJmxfY6j6XLl+5Mc6XwnYO/yZs1d9699795jUTeRSdXMOv19Zt2ILypUupNqLEhER0bNsa0TGx5jOsi00UmRaoUYduqihxeMsavPjMExj84ac5Llbbkgr1m6PHQ49i05bt5j2OC71AvbZdUKNZ2zwzSLZkwZJ/cHe/x1GzeTvzHseBsv7wsy/im09G4MDG1di3YSVqSr4Y75CtjU0UmYRHRqFq09ao0qQ1nn19kOrRYo+0aNxAeWWOsOHosP+uv58PihQOtkujmV049BG/W27drIl5j2NBmb//iYGo1qyNGNjOSLThd9U2U2TCETUYGXsWqhmTv8f5/TvUh/X5gcNb1mHPuhXmLcemWNEiuHBgJ77/eqR5j+PB6iR1IKdtQ1nFpopsTXIzQ0J2uBoaal6zLdeuXjOv2ZaY2Djzmu2gob5yLW/i4/gVBtvgUD27lIe3ZotlBnCcqbz4gouNQz4c/taGaZaUnJRno7awQcff19dmisZUio6NkbyxsmfLJz27HEqRjWZ7W2LVVxu3IT/Fh+/5bd2Dz0mUx+rfvCtFXiCKnEUDoRU59xzfYd1PvzKi3zMvYNP2neYt21G3Zg3MnjrZvGU7KtRvZvN8YeeHLz8Yij539zTvsQ1XpDrSqGP3/4y5nSvk2d2f+QioVM+843YUQuJbXUXxc994a01Fdpg6ModfzQuaNWpoXrMtDcyD0duakCBb9oQzwWpChzammTZsSZHCIWqWDasiRi7xh3dxfd54pO5Zg9TdmS9YPQtJ79xlFSW2Ng6jyLZi0s+/onX3e81bjk//gS9i4Kv/zjXlyPC1YPPOPfH77L/Me2yEkzOSNixEyvRRSJmR+ZK4aIpVvKctsKkiq9kakv4de9keGfrZKJy/dAlL/llp3uO4cGD51Rs2Yf7SFUoJHB0q8OVroXhnxCfmPY4HZZ8ddWw90qjNFJnz/u5Zswwnd20yD15un58ycv6hxx68H107tTfvcVy8vb3x0buD8N3Ij23+3jIveKRvHzxyf28slzxyRKjAk0d/iVO7tmDLsgXWrdunwyaKzAiwU0LVpm1Qrl5TNV3mB4PesEvPXL1qFbxvMe2prRuGDGx1n8ceeQC9e3U3bzl+fD4aMgjly5U1bzkOlPVfxo3GiJFfoWy9JmjQvisOblqtdMMW2Ozrp6f6P4xRY79X29b4+olFxWWzf1PTi9qO67jv0WfypFNIUEAA5v76o6zZTtESEhLQ4Z6+Vhs7+Vbc36sHXnlhoM2MNUVr1+59eHHQkDx5z59bqLBn925DqdqWXz+NxMuD37PJ1082UWQq3WYpSjRo1xXuHu6qSDHjh+9Uv9PcWG7WM2zt1fOySGrreizTOi+F3tbxYVxyIz95CWV105K/0bhTT/Xumz0TWc2s1LCl43yPTLp1aCvFosHYunM32rZshqqNW8PZCrPOaTSOAp3C4c1rsHTlarRu3hT9B76E3ek+mXWIDiGcQ8jb0xNxUsSzZUVfo7FXlA5IdZBdf9P3srOmItu03MWvPoy5cDWagojSAVFmW3eVtYpHJpHhlyU084ZGo7k9onn+gUXNG7nDaoqs0WjuHPbfjq/RaG6LVmSNJh+gFVmjyQdoRdZo8gFakW1MWtp19eE9F8v3hampOf8ahmFmB943s/txv62/zNHYHq3INoTjZY37bBC++/httQx95Sl4uLnBy8MdK2aOFwUzn5gNOCHY958PNm9ljbbNG2D5n+NuGr+Ls0M83rcXVvw5HrMmfo5WjepapWOC5s6gFdmGUDFqVa2IA4dP4Nc5i+Hv543FM8YgKdnUSYbHExOTbnhLrhuwYz37LtNbcj+/6yZUtZ9+n6/WCT8P9fL0uHGcGN+AJ5r3UfnTd8oZ0Kc7HnuwFx55YQhGT/odH73zAkoXN73TZAcGFaZ5HGaWANixh8/JXz6PofRcN0oIfFZ3N9cbHp7PxmOWz6axDVqR84CjJ85gw9bdGPG1aYwu48OMUe/9Dxvn/4Q/JnyqhJ3rJYqEKAXc+PdPaN6gNqZ/97Hav+HvH9GldVOllKOGvqz63pQvVRzr503GwmnfquMe7m4oX7qEWp835SsJ40dUrVBG3Ss9VSqUVUaheJFgrNiwDd0feRmXrobC091dwvzRFKb8uro4o2Orxpg9cSRmTx6JYa8+pZ6H4XLAda6XKVkUD/TsiDVzJmLJjLH44fN3VXz+/uUrPHJ3Z/U83mIYNLZDK3Ie8HT/3pj05VAR7K8RFRUj3szksUaOm4qe/V9B8aIhaiqRI8dO48XH+6JYSJA6vmPvIZQqUQT3PPY67n38DQQE+P3r7cQzTv56GCZOm4OmPR/H3EUrcU+XtqhRpQLe/vBbdHnoRURFx8i+Nje8pyXvfzkBZ85exGgp8tMY/Pb9x8qATP7yPUyfvQhNejyG5as346v3X1PGo6go/OCPx+CTMVOwU57r2QH3oYIYDVqDI2KoXnjyAbnnS2jUbQCqVSmPSuVKwcXZBY89fBc63P8c4uITzHfW2AKtyHnAslWbMPanP/DkayPQXRSX43OTa+GRiDULOKc+/fy7n9GyaT08/kAvbN2xD4mirCNl3+SvhmLulC9Ru1pFfqGizmeRlZ/1bd9zCJ5S5x45fhqmigK6uThh5NBXRDE/Ud8hZ6TE3FexXGm8OvwrNO/1BJ549QP4+fpgyMtPICQ4EPf36oTVs39A00Z1EBTor4Zs4jWHj59RH8YwLg3rVsfD93TFKvHmhYMCVLh/yTOumzsJEWKsKpYtqfZNkWqAauhTWxpboRU5Dzhz/hL2HDiKE2fO33Jc5oPHTonCAHd3a4svJ/wqddYiyvNR+Z94ZThaN6uPFPOQSTQG9LidWzdW3u7vn77Ei4/dj+efeBBfjp+KB597V85xylCRyeAXH8P0sR/Bz8cbFy9fVfuOnzyLvQePYvX6bWh979OYs3CFqt+nn1/5kJQcSK8urfGDlAjCo6LV9oCXhqLlPU+rOvbeQyfUPq3AeYNWZBsTGxevisGWULi534Dr3MepOJesWK+Kz2cuXsbZC1ewddd+bF30ixSj38f7I79XRXCe7yxKercUuVs1rY8tC3/G+UtXMf6XWRghReZXBz6CFX+Mx5ad+xEixfTklFREWUznSa/69JsfYt+hY1jy21gslnrt30tWY8bfy/DKsC9RpnRxbFs8Fa0l7A++mYSU1JSbrqcx2rx9n5qO5tT5i+oLn34vvIcZ4z/B9iVTsXj5elXf5hSiuqErb9AfTdgYKiUVJ/232txvjN5h1HtZH21Qpxp+luLozzMXqH30qHxVxOuNInn6a9ma7OLifOMePJ/12n/vWUiFk36O6Rthyz8aBuN8tV+UnwNBMBxuy99N15v2mYr3BuqdtNT/WaTnmSz+M8j0cddYH63IdgKVokHtquLl4nHo+On/FGc1mluhpcVOoNfaue8Ijko9VSuxJrtoidFo8gFakTWafIBWZI0mH6AVWaPJB2hF1mjyAVqRNZp8gH6PrNFoNBqNnaBL1xqNRqPR2AnaKWs0Go1GYydop6zRaDQajZ2gnbJGo9FoNHaCdsoajUaj0dgJdtX7Wk2awnHfNA6LUyEnNbSfPcFhAVPT/p0JS+OYcM4WDg9pT3DYSj2Ou2NjbzbLLpwyh5Vkogx/41m0aVbfvFfjiCxasQEffTP5lqPz5yUJiUno06M93n7hUfMejaMy/MsfsGTVJjV74J2GNovTvvz49TCUKFrYvFfjiKxYvw0ffj1JjTduD+N525VTHvbaM2jXoiE+OBCD+ZcS4ZluoHWNfRInNdHXKnmjXxkPLPhnHT4Z/ZNdOeXe3dth0IuPYXtECl7fHQV5XDWwvsa+YdtGKU9nTG7kDx9n4P0vJmDp6s125ZQnfvEeSpcoih9OxmPiyThtsxyEBDECd5dwx3vVfPDP2i34+NsftVO2JL1TfnNPNGadT4CnsxZwRyAu9boS7qfLe9q1U94Uloynt0dCHlc7ZQeA+VTWyxmzmgfCV8TJnp3yN0fj8O2xWG2zHIQEEa4HSnvgs1q+dueUdUcvjUaj0WjsBO2UNRqNRqOxE7RT1mg0Go3GTtBOWaPRaDQaO8HhnTJ7qbE3rV6sv8hfgYVxzyhN9GKdpSDD6GeUJnrJ/SJ/Do/D9r42HvqZ8p5oW9hNV/mtCNNWsgSLLydiyql4uN7mM4/81vs6SbS7VYgbXqroBXbG1LJlPShbp+NS8cGBWNUD9lailR97XyeLbD1f0VtslquWKyti2KzlV5Lwo9gs6u2tcsKee187vFMeVccXtf1c0H9LxG2dh+b2JKcBTYJc8aWk67QzCXj/QDTcC5hTpsLeU8IDX9f1xbjjcfj1bPxt00BzeyhbL0pBp2WIK+7ZEIG4lILnlBPFKX9d1w+tgl3FZkUq3dGilTtY0KkT4IrRkq5zxG+8tz9GO+Xckhun/IU4j6o+Lui+Lkw7ZStAw9lKjOZPjfy1Uxan/PnhWPxwMk47ZStA2RpU1Rvdirnh7gLulJtJwbfHunDE3CYNNLeHLVuNJT2nNg7A3HzglHULikaj0Wg0dkKBcMqsVbMAG+jmBBf5tUXTgLfcwEOKvAzbQ9Z9eCMrwNoCaxgGzDA/CdtW8dBkD+YB89pL8twW+cFalJ9rISW/luvWQCppSr4MKMO3q+lp8pYAVydIltvMZjG/GTZbgnxFjq2R+1JxvclmSRSUzdI1wKxRYNJpUn0/zG4agJlNA5UwUnAIf5LlP27TSLF5ic0h5sMK4xh/eYzncFsdk4UOclw9X7xS0RMxKWloEeiKu4u5K+NphGOEzcXSEBowbO7nr0G87HiytCf+ah6gjD7v7ScS/lhZTxT3cJJzTSfzOiNs47kMjOc27s8wLPRFkwuYnn1LeGBNmyC1tA5yVelrwHQ2ZMuQG25bwnxh/lnmIdcJf0t7OGNJi0DU9HWBr7MTnijjicJSuDTOYdjGdQzbvPsG3DbCN47xt5D8N6meH4ZV80GsHKQo9SjqjjYSByNs/jBMI3zey8A4pn4lour+8mtxiiaHMA2Z1t/U8cXiloGY1SzwpjxXaS7/8RxLu8JtgxuyJ7/pZc847bMavnivspeyM+yX07eUx00FPsuwjXtbwvtxv+UxhtW7uDsWyHPTybOZuKynMwaI3KoCgPlcXmOEzftYwm0jbOMcbhcU8rVTZj7SULxbxRsuUhLsvDYMlxJS8WlNH8lkkzAUEWGf3dgfP4hTXSaCtLNjCHZ2CMG3ohCB4gBj5aSHSnpgYTN/ZcQ2tQvG7k4hWN82SPZ7Io2GSMJhWBQiLnwPVkOMKA0fhelBuX5Va4YdjB0dgjFfnGxDf5MB95LneqOSF+Y0C8C8FgGYK8f+V8FLXTu4sjeeEkdf0ccZv0mBolmQqZd5gwAXVfJMlHu3DXbDInnuHRI2n32l3IdKwc4PdOQsjHxRywdz5PrtEq+98uxfSPx5rCAJurWhXDWXwtcrkncPb4nEiIMx+LiWLyp5u0DKZSpvO0jerJA8nSBys6FtMHZJ2m8QuXlaClWUGcrK+Dp+mFzXF3NV/gSr/JknslBb5CdZTmIWGQZYbBsayT1ZqEyRHVW8nTFdZHe3Oe/Xtg7CC+U8leCnyrWdi7jhVzn+lzzD37KMlfuUkUCCXJwwXuSiUbArepZwx7RG/vAWears44LyEiZ1g7b5ZZHDdVLYYNi7RHZ+b+KPaiKLNLSU70Uiqx9V98EKkTnqxOb2Qegnss54aXIOdfeF8p4oL3ak5apQHI5OwUjRYeo+7Uyw2KU/Jc++Fxu1VOm+6LUsP9T3R1F3J9XHQ8meHKN8UeZ2yfGN8jvQLB+G/BkOsJgU/uiYeQ/ev5cU0Ja3ClTX7ZC8XyQFw7YiL5RJMZl4vryXVHD8lc1ipWGQ2Co3ERruf1XsbVkvJ/zaJAD3iHzR1tBm8XiSXN8wwBV/yzW0s5QtFmhZ2ORzsFXge5HTj2v44E+Rt22iEwc6M25+yubxnPxOvnbKSWIc7yrmht5Sm3ljTzSuiSUdtDda9S5+uqyXMpykiAj/5vAUtBWn3WRlKGr9cw27I1KkZu2PYiLkhSSVgkRoPzocg6arwtBgeag4+HD0KemOD2t4q5KcAdeCRWpLSE2W+4eL0XpASqA910eg0YowNJTlf7ujUdPfWSlXCxH0taHJ6LAuXIU5ZF8MHpTze0hNe/jhWEw6Ho/jManouykcG0KTlEEuJ89LBopxHy7C+/S2SDRcHibhh+KuDREYIPtZA6LxDJbnuJJ4HT02hMuzh6L5yjA0C3GT+7rdiL8mezDZaPw+Fyc86WQ8NoUlYfq5BKy/moQva/tCDik5kIotgsUJjjoai+arw9BY5KaVyE+7wm4YJdfS+XmJFSokeXrv5gg0lbyp/U8o3t0fgx/FmbYR2TDyiP+7SQGOec9m7Nr+Lqqg9tXROHVNY8n7zuvCcFU8eE0xriwcsKn7QQm3k8jV/RsjxCgWUoWIy0mpGLgjCluvJePvC4l4eGuE6nBUUmQlRGSXDvnHhv6oJA645epQNJGw6664hk8OxWK6GNoWoj80ziXkWWZfSECbNeGoveya6FYMBlb0QmFJAC1aOYOFvU6in/3FSb0ltuCqGLHhUuArKXL0muQdC2MkSPLqVEIa2ovNaio2q4bYrPkXE1Shvoyn5KFkYoDk5ejjcSJ74co2tBEZZAezb+r4KGdswNUAkZXScg/azBekMPaC5ON9myKUreO1j2+PRAUpiBVxdZb8d8OeqBR0F1tDm/Xyzij0lIpAr+Ie+Fru99WRWJyOS8NDm8Mx63yiem3IigrveZfYtTFSAXpNbGB9CZdy20ni0DbEFd+KM+b9/eR8V4nAPXL/ZqIT9UW+Q0Sm+kmaWNra/Eq+dcos7dX0dcYwcYqrxZk9WMYDH4gDe1RKoCvFeL5c2Us1N/I8CvoFqUHTGDFBaEzPxqWq3twUKO6PTLqOcDF4bKoWG6oc3uXEVDFAYiR5w3RQdNj/uLQoyDkJi806vI7XXxPJ2ylOX+QP3aRE+kw5L/SUWk1lqaVEilbSQKrrzfeSP2WQaYwJj/HtT3ER9FCpLodKeMa5bD6/LMpKw8h9rLWFiRFmnPicRhianMG0Zzp+UtMHUZKnvlL8/0DW36vujSsiH8WkhvCO1BRoO5jUbGkx8odpnyLO7ExsKkpJ3rH1hudwmzVbQz6uiFxRJgPEAGaEnIriInc04DyXcsprU+TY7shk2ZcmTtkZz4pcPVjKE43FgfM+4XKBSXZM7/n4PLyOsmXAsLnN1yNHpYbGePAwjeRFCZeFBBY6GYrcGtESZyMsLgxfkzPotOhQ2eKyJTwZXaVC8aHI1lNiszaEJcuvF7oVMbWCUV5oo5iZzA3m40XJEEoU30MzH1hjpnwYtoEtLrymhKcLKFnp84rbtFmULcoK89ZFAuf1kfJw2+WZEuS+/JyLNfmeRd1QQwpuUfIYMXKuul7O5SJ/So54X2Lci83w8XL+JZEl1op5nC1+J0QHikvFh3JGmbsk9tiQqYImV8zPfAcz0F8Ec2IDPyy5lIhXpZY85lgcvpZaBX/fkNryLKnZTJDaAN93cG7Nj2r6YrKc36+0B8bV8cMX/BxGSnx7xTAxwJJibGc1C8DbYnCflJroklaBKOPlokqxNK7sKEHjxHvTSLLTl5Ms7J5fUUqYC1sG4im5brBcv7xNEFpJaTNKPCYFl7Wel2U/P5Xg4ilS/byUVkuJYTwnwllZrp/SyB+NA12VUWdzkIdoz2dScz8rEr66XRBelVL0c6Ioa9sGq3c5ww7EiCM2deSg8FvCfVQGTfahQXy9sjdqSZ49sS1S1UT4OQyXUSIvL0kN9JFynnistKcquLG2MrdZIIZV88ajUtLnO8IGUhgctC9aOTiGd3dJDzknQPUVGFLVG4taBWGxyO2iy4lKrphf8qMMHde575+riZh9PgGzmwfifbnmcQmbTYIf1/BVBQHKZKAUzB6XZ3lf9v3axF/kzBXtpfB3lxQEWUikYby3hLtq9mTztZJbCZ/vmJ+X2s9dJUzPy/eBH0mBdpHI/O9nE7BQnktE0/RcpmRRUKa4T4tW9mEB3UfSblx9P2wVB/ya2KzRZpvF33f3R2PCCamFil1iM7OYBbwqcjhNbFh/sVlf1fYVe+evzt0dmaLygIUnvo9+3yx7C1oEoHmwO94S+8f70UbR/tBm0ZGqvJMM/eZ4rMrX5W0C8ZzID+dKXy3rPUVuKFuUk0pik16S/Z/X8cWPDf1Uiw+bxqtJYfCiVApKSeHip0YB6Ck1YxYgaLNEHDFN5GetyO6qtkF4V+T2SblmeWuTTryyKwppha6r56AttYRymX5ffiXffqdMoUsU42JZWrNEDinDxGYVvncbeTgW88XY8D0ym+ZoUHktf1mTvV+MV9/NEZAKM9wlQJZCDWEmbFZxklKe6b0JmzivK+NJWAImbHqmgPJaPiuPymXqPYv8qSYnNjHS8copShAJ48Eg+DwM0ogX13k9z5VoqG/s+O0nwzHizOdylh3GcxLGiffPKF1Y+9LfKd/6O2WjCS2jdOER5g/zsHdxD7xT1Qd3bQhHjOyjPKtOVXIO84PP8YsY1QNSu/1A7uNP4ZEnYx4aLRtGeMxv5iufjfflrXmMTp1yRdljPhAjX+n0zbtuyBv3cd24P7e5nzLNsHiWYfwotzxGg0q5pb4YtXs5VV3rxnurs03hMQyGxXPSQ9nS3yln/p2yRFflNdPYUl8NmB7Mg1JSkZjWyA+TT8bjV7GTtFmWdoX50quoh0rrezaEieyZbAmvpV00wuZ5zGE6S9aiGYYh07wXj5o6xTJskSsLmeS1vJwyaardmvroGHlvHOfz8BpuG8d4PVuCmFa0TXT0DEc2FcqWypmWTjgjO2bAsPV3yg4AI2bKdNN2eriftQMK8jgpgR6NTVECycyXP2UECYVqa0QyfjgVj+uyi4tJQP4VbsJrWSOlwPHX0mDzPC68joKrDKz5GE9jiZXPqmrXss3j3OY5XKhQRlyMbZ5H+EvhpVJRONncxPMM+BzpBZnXW56jyR5MU8v8tYR7mb5eYsEOxaRITToWKZQKOcAWGaa7kR8MYtrZeCy/mqSuodOiU2N+GopphMdzuU45MG7NH8oK896QSS4Ghhxx4T15zFgnxjbD5y6eb2kIjWsMuTUcO+EzqOcybxOea4SlyT5MN6Zfen01YPrSZtGhfC8Ome91KYfp7YqLOBbK3hgle4Ls5DnMM8uweT7fRMilar+lTPNe3MfrKF/pZZLnKtmRX55L2eA2z7E8zjAYrKVc8Jfn85kZfkY2y1IOCfdZPnt+Jl3UCxbMY5Ye511MxNn4tJsEw4D7DkWnYIHUoimcBUQuNLmEhogyNVdki+/MMpIb7qND3iHGledrNLeDYsLC3fxLiTgu1dfMbBZfa/11C9nT2C8F2ilrNBqNRmNPOPw75ZG1fdEk0BUfsMOVLhLmGr5Lqu7nomZImnYmHu8fiLmpWSsj8vM75TkXErDscpKWLSvAdO9T0kN9atV7Y8F9p/xVHT+0L+yGD8VmsdarRSt3UE44lsNrlb0x81wChuoJKXJPTpyyQccibuq7THZg0FgJkQgaS362tepqUoZNZJbkN6fMz8iq+jmrb8VFNG99siZbsGnuamIa/hTjebvXQfnRKTNOXYq6i81y1jbLmki60mbtiUxRn7zeTmW1U74NuXHKmjtPfnPKGvsgPzpljX2ge19rNBqNRqO5LdopazQajUZjJ2inrNFoNBqNnaCdskaj0Wg0doJ2yjaEvSuz2ouOo9uwY4tGczsoJmnZkBWOFKZFS5MVKCdZlRXaK22zrI92yjaCn9W8VM4TLbMwRSJHFRtazQfPli8YU5Npcg6H4Wzg76IG82c/0VtJC4+xN/AfzTgPsotyzhpNZlC2Hi/tiT4lPG5rs2inOIHKyxX/nQJXYx2cy1VvONy8fkfhjEptmzdEudIlsPRyEg5Gp6jxUW0JjVQtXxe8WckLT4hDbBfkrqZOPBlvmuKOs7ZwRqgXK3ipQQ+KujnhcHSqGpydY9A+JQLMYeyeFefLeWQ7hripaRM5+w5nm+IAFKW9neHn6oQjMSkqvGfLeuF5OZfhlXJ3VmPUxolQF5OwL8p9j8Wmol8pD5TwcEYHCe9/lb1wD2dakXOOyjHKP8eFfUCuf1WO3VfSHaUlHKZXtDj3/iU9UcLTCfX8XPGGHD8lD8uZpjiYu63g96Zt5FkbBLri6IkzWLt5l/rEzR5ISU1F9crl0KpJPZyT9OWQqsxbW0qWYaI4G9PbVXxwv8hCLR9JG8lrToEn4oPKPs5i0LzxlMhOp8KmmXQ4bzbT8q6ibkou6/i5qAER7jNPFH8gKgUNAlzVXLtNpbAX6FoIpyV/OaVoLV9nvFHJG49JeJzejw9BWeIoCsVEYLZHJqtpRClTRUVe3qrihf4i25W9XLBfwo0TOU6VpYG/K96Ue/JYc8nPyyLLZ+IlDeV5Borscto9znRWUuRzR0SKSkhbpSXTkdMQPih6xkkTVm3YjuOnz8PFOeMpLfMaVxcX3N2lDfx9fdTndptlyQubVUVk59UKIjsVPNFe8pMzRnHqQzmkCmH9S3niFWUbPFDO01nkLhVRInec4/2+4u5qkomXxeZxBrGGYieOyPEIkaG+ch3tEgfiYDiUV06QwxnPXhJZ7St2qZq3Cw6IreEEK8FiA6OSrot8pOF5kRfK2gAJ4zmxb5SzsETTMZoeWoN7inngdbkvw6niZXouTmPbV+5ZV+SO8zkPEtmLkH3H1BCitktLtkzWlMJtJ9GVE2fOi83aqT5z059E3SGo7JzVhBPSc3Ltl/ZEo++mCDy1M1LNwMIpyNqJ0ePUj7+ciccjWyPxwOYITJH18fX80EOMplyOTuIsa4gxHHQwRl3/3K5oNc1Z22BXjD0Rh/1itOZfSFRTroWIcXm3qg++OxWHPhLWXRsjlKHkvLzUptpiAKtIWCKPaBbijg5iqMeejMMjWyLxoCz1AtzwtAh+sFshTK7vjxVXk3D/5kj03mSaPvBTCaeRCHagHH9KjOe8Swnovy0Su8TgchYXTd5AwxgiBaw5TQNwQgzLw1sj8KDIxkdHYvBceS80CXDBUHFqfYp7YPD+aMnbCDyxI1IVyP6Qa4pK/lWXfOwpBbo/zidigMjefSIvzMNhIj9rriVj5rl4nBSDxqki6TC7F3FT8vLi7mjcK3L1kFxTWRw6DSTlvK3IK6fz5GxCT0rhkwXBJ3ZE4e4N4Wrs7QkN/OEuIjKiho8qLDwlz3OfhDNwV5QqHHB+6EIi7/dIAZBlrad3RmHC6XhlbLVk5R2ceYxTgN4rsvPWAZEdkYunJB+Zt69UFAcrTubXRn6i+4l4WNmNCHx1LE5Nu/kg807CeKycl5qp7AWxVfduiMB4sUdj6/mqaWKnnI7DNilYrBMZ+15sj5cUMGif5kp4tFm91odjvlSYRosNdJOcryCyUU3kjHJAW8j54Iceila2krL4BAuIIpesjEwUm7VX7N2DlGfRhxGHY5WD7lLYJJusxGwOS0L/7ZFYHZqsCgMFlQLplFnbLCa1hTIiiDR8LBVyxhTWfn+7kICJIpAtxbGuFeGIkCIVZzjhOVxfdiVJ1SDo2DlE3hoRYk+5lkNRcl+UlDhZwuO2XKJqtbyWU7SFi8d9Q2rdD0tJkROEc8JvXiS3VdcSiiKbg3ZHJSthN2ZM4cT1TnJSfV9XOImFbBjkikfLeKi5VO8WhftblCVMitE8f97lRFUyTj+Lj8b28LVFEzGOB6NTJQ9T4CWZyynrmL/DDsXgkOznXMxLryQq+WB+UT52S+3jmlR5qoqh47R2B8VxUr54LWWTNQrKCUWGtTH5U/nLMC4kpKG0lxNeE9niFKMsaHJ4DTUTpAW8fmdkKs7L+bynu5OTMtAJIit02DX8nFWhrp/UxB8WueIcvBFyfLnIPM8/LQUHzkzEdYalyTsoP/4uTqgp8vH3xURVSDNsFp0mnW8LsUurxKGydcOUv4XUtLCcFKWZHOP2kdgUVQvlccpPktSyo8VmGeExX7lw9ifK30mpgT8nlYHHRR44N3I5kbMUucYy/7lKm7VdZIMyxfuwcMpWRyd5cjrrIJGrGlIgpc16RMJ6QGzgSrGvbJXkvTZJBeaC+blls0BTIG225Ltq0l0ohvGbOr4o4e6kRngJci2EKfX9cJ/UUiZKCZJDeLJGQ0NLobunqLsIkzsmS42ZQslw0suPsY9KRMHkiERUpm5skpRS5diT8Wq0srOiGPfKfYLEyhpG1hBGhpFeMLlN4V0emoRUuUNZKVBwXOY/ziXgkgj2QFEceUQ1STmv19wZWIBaei1JnBzwVmVv5RwpWyzIzWocAF+RsakiP0Ok1st5wHmMtdR3pTaaKPnHgiAdcfr856aRr8znYLmIzZGsUTxfwVNNLP+91HQWSeHMV07sJQaUDpzXcOGlXCyNKTH2hYsB/etCIppLYY+T7P8ucsXhCnsWcUcdKUTw2dJfq8k7mPTMoxmSLx9Izbeit8lm+UmmfF/XDwOlBsy5ldmHhbVO2h/aLLb4vSjy8dPZBLUvozw05IPHuVJc5IqFtDZBbmgulZPvxRb+JmEfi0lFJ6nZhoi9ZDiUUUNOGUZ6Z8J9dNBbIpLVa5ZaIu8LpABB2ToihdBnxGb5SPWd9+W5GhMFephNRpwOt4ZIBpv7zkipcK+U9jhnMgWM72/YXFw/wFUJ4ZbwZIQmccJ5dbkSSBpIS7iPTdvczWMsfbLJL17VXKUWJWF5iWHeKyXDU+JMi0j4DC5cjvOXjtwyDAN1S/P9+Mx+EkZDKXl6yoMxLL67oUPgebzO8lpbo4fZ/C+SncrZNhZn7C8Cs5eGyZxHzBs+Q3lPqfmIPFwVh7pDjvN9sjJ2cpzncDHg83KhfHA/1001nevqlQcddN1AcfJy420ip1IhV02SfN+cLMJEuVFhyH+WMmvso7wZ6cIm67KiE9QH1oy5k8+UkbzbEj6PHmbzZpj8TJcKUmOt6e+K8+Lsdkda2Cw5FiBC1FDVjIGd4aYa6O1slrGPv5RRF9lJp08tbiRhBUgAByKTcTwuDQFie9i0fU0MJGPLSzMMVxbu4kJ9kHKE6nfCPjb7JSzaPyaX+dHUeXkF46aH2bRDmPwUwKMi2AulBLdPSm/MEyNReIzNwKul5sN3b9Gybgg3ychAcZ+xm4LK90CJIgBcp/FcJ46BHdkuiqJQadjxhw6Z0OCqX4swDHjMuB8nBacjZK3KCIvPSgyjrbmz0LmKX8QmcZBLLicqw2jkEeWOx8+KM14scrddHDLzjPtIRnnIbUM+zKcpw8J9lIcrIlyczYoyIbZOhcUOh+wla8iNCiNdwMY+/lJGKf/7Y1Ju6AP3mR/7P9dq8h7mPfOWhfBFkkcsNN1ks2SdryTWiM3iqzY6zqzYLAPmt1yubBbvRRnebJZhyivDou1huMS4NMNwZTF285nZ2rJR7B/DOidhcR/vwXMyuLzAYpFdGo1Go9Fo7iTaKWs0Go1GYydop2yn8PMFLoVUAw+z6b8Lj2g0Go21MNmUzOxNIWWTuKWxHTp97ZBUyZbWiWfwUfhyfBC+AiPk13L5JHwZXo7egoC0RJi6WmgKGikiI1VTwtEm6Tz49k+/k9PkFtqSYmlxeCtqAz4WG5Pe7tAWfSi/DZMuKfnT2AadsnaIk6jHJvdSuODih+uFCiGlkJPF4oxZPrXxlW9ThDu5y7naHBckaDj5lfyjcfvQL2YXOsYdwevRm8WYxqtP5TSanEJbctHJC5/4tcAi72pIu8numCzNMdcQ7HYrIjVmo9uhxtrYpVNmZ2R+Y1dQF45BG5bmgpVuZVGI36oQ+Y0Rc5yalobuMQfweNwelEuNFkUphOTrheS6O5tm7LFp79CMZPTsjrIkXndCjZQwvB25HpWTrqjaCltVfFPj8ULUZvRMOCn5cOdlwZqLuZOv3UP5z+j5HWMBklWBrhCqpERgYOxutI89ooYQjrnuomwPoWNe41YakWnOykZlHJbjLOaPXuwOu/pO+cO3nkfLJnXNezVk9Zp1uHL1Gtq0boGiRYqoffye7uix4zh+7BgS4uLg5umFqpUro0KFsnB2ubPfcC5ZtREjvppkV98p39+zA958foB5j+OyeeNmnD13XorSprI0x/Um1B1+X3ld5MLP1wdt27SCh8hEfuODryZi8cqNdvWd8s/ffoCihYPMex2PpMREHDt+EsePH0dKUiK8fHxRuXJFsSUVzGcAZ8+ew8bNW1C2TGk0bdLYvDf/sHrjDgz/8ge7+U7ZLpyyQaoYmTQpwWhMMCUCfLyQlJKC+IQk004DkR0KEAfnL100CPVrVEDxwoEqDU+evYwdB0/iUmikOtUpDwXNSRyGvUxGYUBlS+VsC46MZCHTljnJ8ay9xCE80rOVKvzM/WcLzl8JE1kwpTt1iE4jv+Esss6Ja+yJlJRUh0lryg1Tr2SRQDQQe1GmRGFlQ85eCsXOAydx8Vq40pOM4uPt6a7sSFRcvIRhX3mQWwqJTNnLJCfErpyyJudQj+h8/Lw9UatyadSsVBo+sh4WGY3dB0/h0KkLiJdao7OTsyii+SKNQ2Kqpbnhoe4tlVOet2IrLlwJt7vCkObOQjnh7HI+UoCrUbEkalcthwBfL4RHxWLv4dM4ePIcYuOT4MSWFvM1mjuPdsr5FL57Zsm2bPEQNKheHqWkVMwa1PEzF1Wp+EYt2s5qHprbo52yJjOo4yx0lyxsqg2XK1VEFdhPnruMHQdO4MLVCNUC56z13m7RTrkAQCNOZfXzkVq01KBv1KIjorHnsNSiT7IWnayNuoOgnbLGgA6XLWRsXq5RwVwb9vNGRGQM9hyR2vBxqQ0nSG2Yrz60H3YItFMugFCJnUVJSxcLVqXp0lKbTklNwwmpRe+QWvTlMNaiC+latJ2inXLBhk3S1EzTu+HyKFeyKNUVp1gb3n8SF66FK2et9dcx0U65gHOjFu3lgZqVS6N2lbJSi/ZAaLjUog+dwkGpRSckSy3a3ONXc+fRTrlgQQOdJoVmb+PdsOhogJ8PIqNjsfvwKRw4YXo3zCZpe+g9rMkd2ilrboIOmspt1KJLSS2aPbqPn+E7qeNSi46SQrmuRd9JtFPO/xjvhkuESG24enmULVVEOdzTF65IbfgEzl/VteH8inbKmky5UYv29pTSeRn1PtrbXIvedfCk6tGdmJSie2/mMdop5z8MXfOSfK1RoRTqVJPasK83ImPjsPfQaew/dhYxCawN63fD+R3tlDVZxvRxvRPKlTD36FbvoqUWffqS6tl5JSJanZeX30UXRLRTzh/cqA0XDkR90Sf2lObL4TPnr2D7wRO4cFlqw/KPnbQ0BQftlDU54kYt2scTdSqXRQ3Wor3ccS08CrsPncJhoxatS/ZWRztlx4T5Zvpu2A3Vb/SUNr0b3ndUasPsKR2XqFueCjjaKWusAr+LdhbvW7ZEETSsUR4li5lq0cfEOe8UJ32FPbrluK5F5x7tlB0HFlxJycIBatS98qWKqkLqyXNXsPPgSZy7Eib5qb8b1vyLdsoaq2PUov1Zi65SBtUrshbtKbXoSFWLPnL6IhKSdI/unKKdsv1CY2rqKW2qDdeS2nCgqg3HYO+RMzh44jxi4hJ0C5ImU7RT1tgc47vociUKox7fRUstOjklBcfEObO2cIU9uqWmoGvRWUM7ZfvCqA2XCGFtuLzUhoupXtGnzpvGoL9wOQw8RfeU1mQF7ZQ1eYrxXo1j8NauVBo1Kptr0WFSiz58CodPmt5FaweTOdop31loMFkb9nR3Rc2KpVBHasP+UhuOUj2lT5neDccnKiesvxvWZBeHdco0TPLHNbWtcTyUcRMHTWdSvniIqkWXLBqsZt45ce4ydh3i6GL8Lvq/MO+LB/urWWtiOKh+PrZ9TCdT9Ez/G075xixRy7eonrr/OmX22TXO1mQFzqAUJI6VM21dDReZy8CZ8vv8YiH+6vv9siUKq9adM+evYvuBE2qWLqM2rNP9DiN5xzxw1AKRwzhlY+7Y0sUKo36tqqhcvhQqlC2JAH9f2avVwNFhDtIw0ptQl85fuICLFy4iKTlZDJ0zSpUqiZIlisNFnFBKSgoOHDyEiPAIFCtWFFUqV1YdzfIrasq8qGjs3bdfxZ2JRbNjOGE13R4TzvSHyhUroGTJ4spJaLIG5e/AgYMICw9H4cJFULVqJZE7JyQlJuHc+Qu4IPLIwpCHu7uSxWLFiohNuq7yhsZfJ7V9cF2E/mpoOE6eOY/Dx89g5/4juBIaoQpQjtKHxa6dMo00Pw7o1KoRHrynM4qba1H52QBr/oVGke+jr169hpMnTyMsIgKuLi5iHNNM7/HEGLrIOY0a1UdAQIA6N7+zf/8hcRLnVdpYwrj7+vmiQb268PLyLBBpYS2YlpcvX8HuPfuU4+Xi7GzIWRqCg4NQvlw5+Q1U5/O4xv5hYYktF5wr+fipc5g6cxE27zog++x7+lq7dcqsGfcTR/xIn27KCWtFKLhQuTjU5569+3HlylW1bUCjWaxoEdSrV6dAyAgdSFhYOHbu2oPk5GSVFox31aqVxXGU1c44mxiytWPnboSGht1U2GG6lipZEjWqV1EFQI1jw5pysuT1+CmzsHj1Jri5upqP2BfO5ao3HG5etwtoVIL8ffHN8FfRokldpTCagguN5oULF7F5yzbExMQo40hjaSwkLj4evr4+ajH25VcYP09PT5QrVwbxCQlqu3mzxggJCc73cbcFNNTnz1/AqdNnVRM209BYKHuRUVHqmJ+fL7y9vU0XaRwSI09bNqmDmpXLY8M2KdiKf+E+e8Kuasp8N0aH/NHbA1GmdAnT+zNNgcf0Kcm/ipORDrE5u6A5JcOYFLR4WxumY0afK1kmq+GoNfkDdpDcvvsQPh49BUniZ+zpc0y7evOddj0N3do1Q9ky2iFr/oUOly0oxsLCW/qlIBpM7SisA9MwI5mylDmdzvmL5OQUNKxbDS0a1kZqin21xtpVTZnvkb8c+j9Uq1xOdehyVJigSfrVnkajyce4O0Zn5kxhbXnJ8g349qeZcHFxNu+989idUx494nVULFfSYZ0yW8HCk4H79qQhRqLg4HKr0Wg0N8EPH4LdgN9qO8HfxbTtiNApL12xEd/8+KddOWXtM2yEszhnvehFL3rJr4vGNminrNFkEVYIUuU/LvrthEajsQXaKWs0tyBZvG8xdye8VMELfzUPwJp2QVgry5KWgfi8pg/q+7sgRc6xbMFLkQ1fqUr0LOqOT2v4YEbTAPzcyB/vVPZGh8JucHcqpBx7RnA3X4EMq+aD3+W6CQ38EOTqdOP8BLlXowAX/NTQH7/J8WmN/dE8wDXT8O40Kj6yDK3mjZmSfsPl10Mi6KhNnhqNrdFOWaPJADrWIm5OWNIqACvaBuGFSl64GJ+GiSfiMPZYHDaFJqFzMXf8Ko5xd+dgtAlyRaJ4Gr6Z+raOLzZ3DMZHtXyVE/3zXAJWXE5E3UBXjK3vh52dgjGospc40sw9U2VvZ9QWh1/bzxXik5EkYVf2csaKVoH4pUkAGgW5YMWlRPTbEon1Eck3mhMZIjsZ8nxjSe+wuSm7b9T2eZzPbpynjpnX+cMweJxpYt59EwzH8n5c5O8mKvu4oIavi8TLRRsdjeYWaP3QaNJBh8KaLmupFcSZRIiX67kuHE/uiML0swmYeT4Bww/Gov4/oVh3NQmecu44qbnWEwda3NMJHYu4qXAuxKdgljjk+RcSMfF0AvpsisDDsrwg4ay5lqxqzLeDjruwFA5+F0f8lzjkEl5OGH0kFrWWhuL7U/Hqm20qMR2jp4Q3tKo39ojTP9at8I1lfosANPB3VbV+OtZXKnpjFmutcm77YFfMloLFsa6F0b+UBypIYWBmswCphfvjbil0jK/nh32dQnBcwlnbJggvlvdSBQD6XIZVyt0J4+v64Yhcb3nPHyTtSno4qXM0Gk3W0U5Zo0lHijjCmlKrKyc1U7L8ShIOx6Te9AkInWGynPe3OFxCR3VXCXccjk7FAKm9HolKQXlx6H+IQ9wlNelj3UJwuGsIRouTay415iMxKaoWfTuC5aZ/iANtIs6TcCKKa1JIYG3U8Ol0fJU8nbG8TSAeKeuJqeKsKy++itILruCBjREoIs5xmjjZp+VYolSHS0vBoaafCx6S7aE1ffDb2Xj0lvOWSjz9XQqpY/UCXPG4HP9SCgCtV4dhpBRCish1L0kN//lyXoiVm95V1B1LxFG3KOyKt3ZHo9zCqygry9C9MWgR7IYFUohoK78sDGg0mqyhnbJGkw6O7nMpMRUR5mpedXHQQa7/fQ/MTTbLGhyLToG7+PFDsSnoszkClcQxVl9yDa1XheHlnVGYLbVsHwlnQHlPrGsfjA4hrsq53o4lFxPRYkUo5p1PVE3ZI2r5YorUzN3EKfNyTtzSo7g7AqRGTZ6t5IWjUls927OIcuj+vEh4qIwHAuUco9U8XJw7m79/l4IFCwmXEtNuOHrCmvgB2c90WH4tCVFJpgtZUOB74S5F3FThhDX+L+v54lSPwjgty4e1feAit3ST/T2Kuqn128dSo9EQk7ZqNJobSGURJ+JSMepQjHJ6Nfxd8FuTAKnhuihHQ6UpJzVTNts+XdFTXTNTHO7v5xNwbzEP7O4Ugn2dQzCmjp9q2j4fn4p5lxIx9GAM/pTzCB1pVmbejRBH+KnUVkOTr+P1vVF4W2qk7FjWWhzi+nbBaCa1br5DXidOM0FKDXzeV6UAUGT+FZSSWmv5RVfx+aFYLL+ahHHH4hAt1VZjREGWOW5VJrA0DpZPyuvj5cLN/CBfCJdn7CS16eLzr6Lkgquos/Qapp2Jx9LLiZgrBYpUeb7bx1Sj0RDtlDWaDKDz/ftyEposD8XkE3EI8XDCFHHMuzoFY1+XECxsHYjOUjtdeyUJd60Lxzv7Y6QWWwhzxfn2Xh+OzdeS0b2EO3bI+Se6F8YpWQ51DcGj5TyxSY7duyFC1T55n4yQCrXCKAQY6wy/h9zvXFwavOWkKU38MVJqztsjU9R7782hSfimvh+u9CqCM3LPk7K8XNkLe8WB/iXX0qGy0GGEl/7u3DactuWjcdV4Vl7PSvnUs/HovzlSvXP/p20QLvYqjPM9C2OPpE/XIu74+1wiNoQlqZqyER/jV6PRZIwe0cvK0G6xAvHAXj2iV36BCmL67Om/quIiHszSeRmwBsp30xmR2TWWSMX4xnjLdPbpTzfVck3HedTcQp3hfXmcjtEIw/La9GFzb7K5+mz5nJb72bxvOHbCZv30PcnTn8P3ykw/Tv6gHbNjQzHgiF6/1tIjetkC7TM0mttAH0Knx5pi+kX+MoT7Mzqfi/zdFjou4/yMTjfVVk3HDYdMGLax3/K4ZRiW16YPm9vGMfm7geV+S2dL2MnNOJbZOUb6aYes0dwa7ZQ1Go1Go7ETtFO2EWzS0Yte9KKX/LpobIN+p2wDmKARKXwnaNrWaDSa/IRTIaj3yY78NsJe3ylrp6zRaDSaAofu6KXRaDQajeaWaKes0Wg0Go2doJ2yRqPRaDR2gnbKGo1Go9HYCdopa7KNs7MT3Nzc1OLs9F8RcnZ2vnHcKYPjdxo+k5urK1xlcXFxUQvXuc+J3UrzAZZx5ChadwqmrZubpK2SB1MaUz40Gk3GaKesyRY08lN+/R0V6jVHlcatMGPmHGVwDTzc3TFpyjRUbtgSZes0wZ9/zVf7bAGdzcIl/2DUmPH4cdoMxMVzfuHMHZCLOIMrV6/h7WEfol7bzqjWtA0qN2ql4sH1em06Y9D7H+HylasO4Tj4jEePn8SX303AV+N+wDFZVwUiyaO58xeibutOaNa5F7Zs26F6muYVzIOk5GRM+GkqOvd+CNWbtkP5es1QSWSijjxTnwFPYd7CxeqbQWsXGBj/TRJfysS4yT+r/LbHgqFGkxlaWjXZhobP3d0N7qwpZ+C8bhyXhbVqS+jUk8VgHz9xCvsOHsap02eRlpqm9luinIvUrDj+Mz+VS0uTc1SN1uRcuJ/71m7YjKm/z8Jfi5YiLi7+xnjR6aGj+m7SFHS+72EsWbkazRs2wKLfp+LQ5tU4sHEV5k+fgiYN6mHxitXoen8/5VB4DUmV+/AZ+AE6WwbOX7ionv3sufPKqaRPAz4j43T6zDl13pmz59R+y/NYg/TwcL+Rhowb43NdFqL2STjxEqeLFy/j4qXLiJdCB6/7N5zrco+z+PXP2ZguhaPTZ8+q+NMhdunQDgslfrN/mYS6tWshJSVFpTHvyXipFgIJJ1XixWt4f0vnxXjxnGuhYdh/iPl05oYTZVrwuoxgGGHhEbj/safx3Y8/o3BwIJbM/BXHt6/H3nXLMWLwmzgn6ffWB59g4Ktvq/gxfY3nsIT34n4+O9OG24wDZUrtl4X7KCe8L69mGHv27cfUP2Zh5rwF6vktw2Wc1dScl66ovDl24qSSR8tCC8NiQZIL04BpwzB4T17P9OfCz2iM5+ZzaeevsQb6O2VNtqDx+Xn67/h89HhlyLp3bI/GDeuLcUpRx2nE6CiXr1mHxKQkfDTkbTzU+x5lVOcvXoYPRn2FqOgY+Ph4w9/PD+FiwFnDLRwSgs+GvYPWLZrh0uUreOO9D7Bt124xuO4I8PdFbGwcYmJjERgQgFHD34Ofnw9eeWeY7ItDssiNszLObqhbswbGjPxIDWpgCDaN9sYt2/HcG4OQlJSCru3b4OtPPkCyGHtLaHBfHjwUy9euh6cY5B/HfImqlSvhwccH4uDxEygSEizPHivP44dUuTYiKkrinYa7unTCR0PfFofnia1SS3t7+Mc4f/ky/Hx9ZPFFaHi4OJ8ENG/UAKNGDEWJEsXw6RffYtyUaSLrZVCtYgUsk3vGioN6+pEH8PJzT+PFt4Zg2+498PPxQe3q1RCfkIADR44hMTEBHVq3xPDBb+C9EZ9jz6FDygkTDykE+fn4SvoMwdGTpzB4xCfwlGcaN+pjtGzeFK8Meg/z/1mByuXLiWNywskz4mglpejYmFpPPPwg3nr5ebX98/Q/8OW4CSpt+QyeXp6IjIyEj5c3roSGokTRopgxaZzkW7DKWwOTUw7HgOdexrmLl+Du6oYm9euiqcS9Ts3qqCj3Zr7TsVLfExMSJc3fw9LVa1GtUkVMHv0lShQvJoWaVJW/85cuR61qVfDT2K+xQtLo82+/Q4LIlb+kKx1jeESE3P867u7WWZ7/AQz5eCTOnD9/w2GzYFiiSBGM/uxDJbuvDRmOrZKuXu4eCJYCQ7TIYmR0NMqUKI4vPnwfjeRZV6/bgP9JWiWLDapcviyOS8EnITFRCRRfbzSqW0fJzvY9+9S2Qo49cE9PDHv79Rtyp7FvaL/0d8qa/IPYIhrg9Vu2YcKUqZj0y3S1fC81zK07dyuDaUx3QKe4au0GDP7wM8TGJ+DNF57F7rXL8c/s31Ttic6AjosG84DUynbu2oPd+w4oB9+lXWuM+ewjLPpjGhb8NhUTvv4cRYqEoEbVKlj59yy0b9FcGfZiRQpj/m+/4PuvPlP3vMkwykao1JhSUqS2JUa0bOlSGdZq+Mzl5BiNOY3w5avX1DqNOZ+lcHAw1i6YjTWybPpnAaZ9PxrBQQGYt3QZfvz1d+zdfxAvvTNUnFYYXhn4FJZK/KZP/A7LZs5A66aNsVEc9lvDPkRsTJwK08vTAxelABIgBY0dKxfj4oEdeP+dtySN4jHo1Rcxd+pkLJ05XQoQw/HZ8HfRtkVTOMkzsuZ6VZ5t2qSx+Ojdt2/UJD+Ua5f/9Qfq1a2tto33uEZcjVpfclIyvv30AxzfuQnHpAbbu0dXlV7zl/6D46dOY7M8J2u5rMG+88pL2L5qCVb99Sd2yG/bls1UmrC2zd/08L4sOM2bPgWj3h8ijrgaDh49hq/G/4BHnn0JLbrdjRrN26FRh+749Y/ZqubOAgYLCqfOnsP3cl9XMZCLl6/C6g2bUETS/EOJo5cUCuYtWqrkp3jRIhj8youY/sNYrJTn+vOnCej3QB8UKVoYf82Ygqf7P6Tyz8fLCz9++wXm/SZhyvMOfPUtcaR70UsKksv/+l3lzZJZ0/GkOPNzly7jdSkIHpfCDOPmKmmXLAXNJlKY2LP2H5zatRnvv/WqSsPte/ehV9dOsm8jTuzYiCcfeVCl8bJVa7FHZIBprtHkFO2UNTlDrDib7l566jEsn/sHFv35q1poJGnk6Cgspzqk001LS1VOoUnjBuIYklRthjUx1k5o7FhjDo+IxN09u2LLP/PFGX+oapqjJ0zGPQOeQo+HBuDhp19U77RZU6EDsGya5PNY1toMeE71qpXFwAep4+s2b0VoWLi6pwGNNp3w2s1bcF1qXkWk5l5JHIURPq+rUKa0cg6MW5I8f9nSpZUD4innz18Up3JW1ehZAmdLAd9dvysFkcEjPoWLGOqObVshKEhqZzExyqExTMbv/nt7wVscCGvDvN+Bg0ekpvwu+jz6DB5/8TWpHY5ThRpV0LFwhHSalvHltUZzambwfDqv0lL4YHM4z/Xz81UFKHWdLLFxceaappMqOHBfquQdHU+A1HItsvU/8Jwdu/eq5vSwyAiMePctrFk4B/vWr8CBDSuxdNYMtGvRTBU8Phv9HVasWY9yZcsoJ+vt6YVF4oyn/jYTP/z8q2ote+Hpx1BfChnu7u6YLjXzxX9MRb8+9yqHzdpsx3sfRN8nnlUtHEeOHlfFQGNaSpJ2na8EriNcavmXpbDEgsrBY8cx+INPVN68OfRDVRNu36oFKlcsr+RPIq6uZVqzIMZ0SUpOgrubu4qfs5MzQmR/Sqqp2d3L20sVUm+VLhpNVtFOWZMraLBo6C2X9E6BxrVDm1aoX7uWcrwfjvxGdVAiu/fux6ix45VDat+yOZo2rI8vx05AzZYd8c6Hn6JV88YY9+WnWCbGvGenDmIIU7Blxy7VxK16fosxZO33mjjZH6f9hkX/rPyPcaQDL1+urGrWLl6kCA4eOYoO9/bFS+L4fv7tT0yZ/geef30QOvd+UD1XyWJF8d2oj1GxQjkkJ//bLL9y/Ub8NnOuegcZIUb+6+8m4JQYdH9fH3SXZ+vRqSNaN2uimtlZSxvy+stSc/8cb//veYTL8y1ZsRpFxdkXl/BpzNNDJ0CHv3Tlaly5GoqK5cviWymY0LExXU6ePqNsv8kD/AvTm8vMeQsxTWqf7Khm1I6zC5vCO7RtjS7t2qi0/mDU16pj1iBxYm169Mav6Tr2pYf3dZcCyORpM/DJ12Mx4Nn/YdzEH3Hg0BFVaFm/cTOOSzzY7F+6RHHlCBOlVttJ7vf4w30RJ3Lw2ehxOHrqpHrN0P+B+1Tczl+8hHY9+6DLfY9Izfs43nvzFcyeOlk1zfv5euOSxHnj1u2qWZznMy1jpHAx9ffZmDFrLkpImve77x7VqsK0H/hoP4z/4jN8MnQQ/Ly9VZonyXNUr1JJNZ1rNHcK/U5Zky1YW1uxeh1mzl+gagwP3N0TbaSWQWdCWONc8s8K/LV4mTLqA8Sotm7eTDkyXntQjDNrUfsOHVYOwNPDA/Vq1lDNjxXEcVIG+G73xKnTysHsPXhIOXIa+6DAAHQS597nrh7w9PRUxpe1vSVSu9q0fYcywpXKlcMrzz2tniUj+HwnTp7GvEVLsHXXHlVrpRf3EcPcuF4d9O7VE+XKlFKOnO8L4+IS8MQLr+CAOIImDeuhW4d2+GvhEkRERUvt1gMdWrVE/4fuVzVdFkjovI8ePyHPPgt7DxxSzageEseGdWrh0Yf6olTJEiouc+YtwJJVq+U6b7wotcHyZcqouNOZsBY+c+58LFm5SjXXusszt2jcCFUqVcCiFSvVfZ585CE0kOdluu/cvQd/L/kH18LD4SG1uecffxRXw0Ix9Y+ZyoEOfLS/aing64UtO3ehkhQ2Xn3uGZXOfN4/5szD8rXr1Lvjl55+AqVLlVTPwfetLMCEhkdIIcMT9aRQ9efcv1UhqnyZ0vjl+9GSJ4HqeSzhtSw2sE/AvEXLcOzkKVX7JqwN16haSfKwJ2pWr6ocJM9n60JMdCwGvvY2tu3Zi0ply2LCV5+hZMniyhbwHDa7LxLZWrBsOa5cC1X7vTzcUbVSRTzSt4+EW1nVktkis3r9Jvyzei2iJH+D/APwv2eeQPHixXBFnDed9LpNWxDNVg0XZ1SuUB797u+DunVqqrw5dPgIJk6dIQWEePTu0R1dpHDA+6+Xa2ZIWlHunuz3IBpK+rOANG/xUiyUZ/Ly8MTzTz6q0lfbL/vHXt8pa6esuSMowy0LDRyXzDDOI7c7N7vcLmzDKQ8Y+CL2iXNq2ayxOIqRqgme3O55jPBvd15mGM9GcnJ9TjCed9jHI8UB/QVvby+0b9lCvcPfsn0nNotTZ4eyj955Gz27dVaFrdthpANJnxZ8f7tg6XIM++wLVRBirTnQzw9jR36MhvXr3GipsMQUnlr7T3hZ5cYzybWWzd2agoN2ylmATnnMh2+gQtkS2ilr7AIafNZ2+YmTsyiurb65tjf4aoBO68y582qhw/T381W1Sr6Dpn7mxBlmBFtUEhOT1Lr6FMnDI0vOXqPJDXTKC5euxdhfZqsWI3vBvt4pi46fOHHKVILVaOwAyiKb2FljLCgOmRjfZvPzpGaNG6J186aoU7OGem3A2qu1HDJxcXZRzf9c+IpDO2RNXnHpyiW7659nV06ZPSXnLFqslF47Zo1Go9HYAvYdCAsLx9KVa1AoXcfJO41dOWWObrRhyzaM+X6SXTUnaDQajSZ/wAofOxh+OPJrHDp2QjVj2xP21XwtsLfo5BmmT1T4nonNWRqNRqPR5BZ+fcGBdx555kUsW7NOfb5nb9idUybs3crRjzj6z5djvkdqSqrdlWY0Go1G4xhwlLWo6Gi8NXQEOvV5SH2mZ6+tsXbV+5rNChfPHUZS4r+z/fDhOPoTB3To3aMbenTphJIliqkatembxDT1WYOdvRbQaDQax4GG9vp/R8OzGrTntu4nxDjIPYwvBzi+ASe8+XvxUsxbsgxhEZE3Jpkh7Kzo7u6FYqWqWLXjYm6xe6ecHjphDpjAZm32huWA83Kl6aBGo9FoskdaKpyLloLL48Nx3TdIbVsVF3GEa2YhafEvgJNta6fXpWDB154JsrDjMHv2ZzZHunbKWSArTlmj0Wg0ViQlGU41msD1sWEmB2ptByVhFtq/AQk/Dhcjbz9vTO3VKdvlO+XswMS0pwTVaDQaTd5CD5BffIFzueoNpfhiH7B2HBMVCs7Ne6uaMsdMLlOqJPr37Y3HHuyLnp07qvFvIyIi1VR4/AZN17Q1Go0mC6SloVDhknCu11aqaTb42kXCLHT1LFJ2rqKRN+/MPXyVySbqZg0a4ImH+6Lffb3RsXVLNfnI2XPn1TzZt/t6x0Vq8T5+weYt+8Chmq851F+tqlXVPKgc9H/oJyNxRH45+lBZcdJvv/wCOrdvi+deH6SmzmP39zsFn4kT4TMejl52YzrmtyIOR41y5HxhfrBWwB6kLITmJ/gNqTFRhcPmkTw4TdidtEFZxgGbrznAFGcV++CdtzD5l+mY8PNUNbOaq5srGtapjU+Hvascdr9nXlBTdqoZ5dJB/dHvlG/DrZwynVyAny/+mDwBu/cfwKvvDlNj5FrCMYqfe3wA3njpOXS46z5cvhaa5waLmcvS2ZcjhuLuHt3Mex0Xzlj0yqD3MH/ZCvVZgaNDZ9yuZXNM/PYLUUjHHzZz8T8r8L/BQ284MUcmLe26mnlr7Ocfo53UeBwdzq39/BuD1JSflr1+7Q4Hc8qsnLVs3BDTJo7DMy+/qWZTsxwCVzlY+ftt8njVA/uZV9/KUD/s1Sk7TBGbCcpm69jYWDUBPWsI6ROSk5nz0ylO5xdvHuA+r+FnWhy4v5PU2PMD/PSsRrWqpk/P8gGUmSqVK+ULh0yqVKyAQH+/fJE/rNkEBQSqKSLzAxwvnXOIi9CZ92isAX0Bh8jk+BXFixT+j+xz20fSnlO9RkZFqa915CLzUfvHYZyykyRqfHwCBrzwiurifnDjarz67NOoXqWymrnm8Yf6Yt/6FWjRtAnufvhxlRl3slnPnkpet4I14Q8++wI1mrVFrRbt8dnXY0xCrLEL1m3cjE739EWVxi1Frh/F3v0HzUc0dxrWwgYP/0jpTt1WHfH1dxNUjUxjWzgP+KHjJ/DAEwPxyvNPY8Oiv3Bvj66oWLYs6tasjhGD3sT2VUvUVKNvDh0h/tjJoV6/OYxTJnSy8QnimJ9/GbVbd8TfS5ahRNEiKF+6FDZt24FmXe9C176P4NLVq3p4ziyybNUaTPh5mmr650T0P8j66nUbzEc1d5I4yY9vvp+Ig8eOi7FPw9ZdezB24o/a8NsJCxYvw69/zkG86E5UTAy+mzQF23fuNh/V2BK2lO49eAiNO/bAXQ8/hpOnz0rlrBwC/P0xadoMKcS2wpCPP1ctlw5USVY4lFM2MBzuidNnsHzteixdvRaHlOFKVaUoTdbp2aUTdq35B++/9To+evctbFu5GB3btTEf1dxJvLy88OeUiZg+YSzeeul5zJv2EyZ8M0oXOO2Evr3vxpblCzD8rdfw2bB3sW3VYjRp1MB8VJMX0DmzUMR+RotXrsbqDZtw/tIlVYH7f3vnAd/ztf7xT2TL3rKIWDFqJMQeUaM1S1XMXiVCr0uoWK2dWg1qV/ypWW0V198opdwqKhUjaWLvFSILiUjShPs8J0mlqMat8Pv++rxfvi/57nPO9/c9n+d5zvmeo9UOkNpMta7zUDvha8bZyRH/6NEVPbt2gb2dXf7WR2j1x/1HcFOIVuD2s6aNGmBg33dRx69W/tZHcFOO1jt4FYbzoqXfm2upUvTuBCKwc0flpT2OPj0b4eUgI3oVA+yx16UKlHuC21hZafazDjYsYo6fxNyIpUi/d08vKpiCTiCD+r2H2jWrazZPnOo0eiYRK9bgwKEo5THoA/zuBDRsgL69usHC3Fyz7w7/zo7FxmHekmXIuJ+p278zGdFLp5woEeVihNsz+GFrOSf8HPThWTwOPxddehGfF045T87+R+P6ah0Wtbw8ahfNvDsiyjpVF4goFwNcoVhbWqJ+HT/YWlvTFt154M8DGxVnzl9U7TX6FMLm51PNpxIqVyyvqVD27zFAWno69pOXfDftnt6IMz8bOxsb1KvjC2sLS9qixXfHQI2rcPLsORw/dVr3353cHBiW8YFR/6mAuQU/hPwdLwhjExgc3IrMdXNQLCOG/Y+IKBcBfRBlfhm5Utm5YS2cHB3zt2qb+RHLMH3uQpiZaf/bXv4EbECf3hgbOjR/i7a5dPkK3ukTjMSUFM13AMvJzUVpNzds/WoVbGzYmNU+4fMWqeYfnf8unoXZswKMu4XioVs52kD171+tgknoDH7NxsO965G9czUe5pLY61C9LqJcBPRFlB3t7bB360ZYlCyZv1X3SbiVSF5jCTg5PTkOrN6J8nvvYuzwkPwtuk9Gxn2kpKaSkefwROV+4eIldAt6H7eSkvVClMu4u2Pz2hWwtX2y05SucjPhFoyMDOHo8OS7w98uz/5siRqERxPwtI28vBCRojqcowTsHetgfa6roqw/MUnhfyLqyDFUqtMIdVq0gW9AK1Rv1Bwxscfz9wqvEh7EZVDoGHj71kPjtp1QpoY/JkwN16kK5O8Mf89fwa8B/Ondqdm0FfyatVZj8msaFlAjMiCMyfj7ywtdx9BIJwVZl9GkKHO7Ey+lnBzRvFEDtGzaWFnYXFnJwArPh5urC0q7uykP8lcOH1I5lnJxzt8rvEq4RzWPVsfjJmfR8ylpZq6G1dRyfwt9wsPNFa6lXNTkCDz5TJnS7nC0t8/fK7wMeBxsbrMv7+WF1gFN0bBObdjb2iiDljVCi2hKlFW4wcQEi2dNx5mo/ejTI1B9FpKckoo3WwQg9sAebFq9DE70Yog4Fw13Nzfs2rQON0/F4ObJaGz9ejVcnJ3y9wqvmqH/DMaV2MOIP3EMF6Ij0TPw7fw9wqumHBlMP277N26ciqYlBhtXfQ47O9v8vUJxwqLrU74cIr/bopoK/X1rIiExSUXMRw4ehAvHIjEhdBgdqb2vLDQjytwTmAV55cI5sLK0UsOoTf10PqKOxeBobBwWr1yDirUbqd6Om79cScdYvJKHwT5MZmYWrl+Pz9ugB6Rn3MvLmB7Av4iMexl5K3oAT9KSlZWlF96zeneys9XsSvpCyu3b0tzwguG+BxW9vbFx9eeIWL4KtZu/gbUbNyE67jgOHDqM0IlhqimhScP6CJ84TnnMWnoCmunoxQXLnxd9szwCh0mIPxg3GebmT07dGNSrO8YMHYxmHd5WltOr+hyBLTl7W1tYvCLj4K/C38DyrD1JScmq4tenoR05imJsZAQnJ0fNihmnm2dMS0m9rTcDhxTA746DvZ0aZlSz7w7VV4nJSSq0LcOivlg4ZN2gti/W/t8i9BsyHDt/+PGJqRt5Wbtkofot9RsSSkKeN7d9YfgY6X39JzxLlBmeC7fWa1XxBRX24egYhH0yB+cuXVYvgKe7K4YE90OXju3wz+GjsWPPD9qYYFwQBEF4Llhs+/fqgQ9DQ7BgyTIs/3IdkpJTVJ1fvYoPpo37UE2dyV8mxCfcguFTnDMR5SLwZ6JcAIszD/zQpUM7VPGpqLzh8xcuYdO27YiKjiXLtMQzzxcEQRC0DTtjPPhPkwb10K5VC3i4uyEzKxtHyWFbv3kbrsbHP9MxE1EuAkUV5cJwWzOVKAxImEWGBUEQ/n6wqPLCulFU7RBRLgJcmPFXT5EoZxS5YAVBEATheckTZQu4elYSUX4WIsaCIAjCy0KXBJnROVEWBEEQhL8rmhzRSxAEQRD0ERFlQRAEQdARRJQFQRAEQUcQURYEQRAEHUFEWdA0PFCMmamJGhe98MLbuCd/9q85v/Wu5HUHOxuUcnKAnY2V2vay4JmeOE08vGdxwDnk63PeeDExfvZ9eOAFHm7UwtwMzo526hxbaysYGRqqoSGl96cgvBqk97WgWVg8Aju8jiFBPfK3PJ2fon7Bx3OX4kHuQyyaNgreXh44dOw4RoTNozdA/Ss22CBgoVs2axy8Srsh8vAvGDNtoRr0pvDnf78NgkPbnvVZoHpZlZHBx/FKHjw+easmdTExdIBaD/koHEfiTqvJ9wvzIPcB7O2sMXF4MGpWq6S23UpKVSLt4mSv7p2Tk4vFK9fj6y27nhi3mfPDy5+l80VQcC/OKI/cJAh/B0SUBc3CovxOu+YYGtxTrU8Mj8CW7/crLzGHRKZ8GQ8smDICDva2SgzHz4zAZ1NHo5y3Jw7S+sRZS9C4bi2U8XDFnbtp+PnocVy8Gg9TU2N0aNmExMsGKal3sHnXPjUzzUO6poOdLdq2aKi88aO/nETksTi4uzijVrWKcHdzQYkSBki8lYroE6fpWjeUJ8/DwPqRANraWuFmQjLizuRNhM8D67uRh/rm6w1RrVI5WFtb4np8Ag7HnMLuA1FqghU+l0XSycEWTfxrwbuMO0qameF+ViauJyThwM/RuBx/E7mUtgJRZiEbOnbmU0WZ8zFvcih8q/sg/V4G+g6dhHNXr8PM2ETtC+rWES0a+6u8hkesQdzpC0p8zahMAur7oUGdGnAt5YRbicmIPBKHnXsjkUUGAR/jROVcwbu0MhCi487AzcURTer54vK1G2rymNLupXD7dhq27d5P6c9ShoinqzPebN6QdRfb9/yEK9dvUioN4Fu1Elo08Ue5sp5q1rWYE2ewlZ5tQmKKMhQ4Pa/5lIcxPeuTZy6qsZCbNagNUzMTbP5uL5WtTN0qaBNDr8p+E/P/FgRNwd5d1YplUc+vulo/HHMSN0gsLC3MYVnSHE3r+qIxiQIL21ESOhbQ9i0bK7F1c3FCfd9qyLifiQpU8Xdu2xyd2wTAi4Rj+38OwsqiJEKCuqOhf02kpaWTyJxWAvBB/+54p0NLEjFjrN6wHfPDQjG4XyBcnR2wZ18UbpBQtmxaFyF8XNvX8Z+fjiA9PQMTyDPt3KY5pa0k9uw/rMLZs8aFICS4B8qXLY1tJDjf7ztE13FCUK+30LtLG6Sm3iVRPI9pYwZh1L/+gSoVvfHFv7dj9/4old9/9Q1E144tYWlqiv1kZJT38kBAw9pq3w4SuBu3klXeC5NLnjIbIAEkYOZmpiov/UiIWzerB/+aVRGfkIhV67/FivVbkXT7Lp3xEH26tMWnlM/aNapg78Ej+Hb3AZiRURLcuzP6BLYngU5BzMmzaFbfF5NHDkTzRnUQ2L4l2lJZe7o7I/VOGqKPn8GoQe+igX8N3OXypHUO5U8mI6J1QH0kJd/GJhJTv9d8sGZBGNq1aoxLZCys37qbDJkkdKXr9e3eUYn43sijcHawx+xJw9CGDBoW9Xe7tlMGiyWJ/z4yVNjgKW5PXhCKA/GUBc3yuKf8OBkZmTh78QpWk8gcPBoLG0sLzP94hPK+oqKPY/jkueo4rrrHhvQlMa2HcxevYsDIqcgg7yyoWwf06/kWifI99BseBu/Sbpj20WAl5MPGz0bs6XMYObA3OpGgM7fv3MWpc5cRe+IsjpFnF3vinPJgWfwWTh0Fnwpe2Esi/eH0hejUuhlCSaRyKA/DJs7GkdjTysNnL5eFlD1sjtyyB8j3K0PGQqVyXpQGV7i5upCXWA4e5Jkz23b+iMlzP8cbJKyTRgx8pqfM+9gjziVP0t7WGtUrl0d9MmpY0MqWJlGzLKmO4/bmUWHzkZiSgsWffKTycII80pv506GyQeTl4UrneZDo3kXvwePhX6Mqxg/vr86fMW8FNu78Aeb5U+plZ/+KoB4dlbBy9GHgqGmoVa0Sxgx5D6nkPfcP/Rh30tIwL2wEKpOhlUAGxXG6XwlDA+W1W1tZwq96ZXWtMVPm03O9hs8/HU/bLfAdGSBhc5fRsYYS5hY0j3T0EvSGSeFL4PcGeWPt+6qlZfdBGEzidPiXkzAs8Vjb6oOH3CqrBJk9KhbAwrAXt3bTd4g8HAsrqvgnkafbv2cndexnK75RHiyHkZes3YSW3Qahaadg9Bk6CRvIsyvj6YZF00Zj3/8vRac3mylB+j0GJLRZeX+xALM3SwngNHB66tWqirffCCCRqwxnR3t8/9UirF/6CV5vXAc7yIufQgIcPGIqiRl7skUnh7zksiSkO76Yh8htK/DBgJ7YHxWDmUu+wKCPwhHQ9X0EDhiN+2SQcIi4U5tm9He2Cp8z3ASw/KstWPXNt2TobMdUEt7BY8MxdvpnKhRuUCJPEFn4L1yLh7Hho85mHGX4ctNORJPxwZGKMeT5c3kyXJ7XyUNnL57vzXDIe8U6utc6uteG7Viw/BsMpjSGjJtFZX/xd8bG+avxquxEkAV9QERZ0DSFQ5Rc8ZuaGMMkf2Fh5TbewhRU3I+HNgvWH+3Pa/OdFbFaeXaVK3krD3v77gPYsmufuhczYVh/7PpqIbatnoP+Pd5Crdd8SJRd1b609Aycv3RNeZaF78vn7tz/MyJWbVDp+3TycEwZ/T4G9OqEZbPGK2+cw9LXbiQiKysbmdl5QlW5QlkVbh4a1A0r506AnY212l4wPV3+LZ7IWwFG5H2fpfTMWLBStdO2aFIX+zYtxZp5k7F4xhhsWDIDX0dMz/OKyeiYuXgNrt5IwLgZJLqUl77k6Yb064bmDfzQN7A9ls78CLMnDlM9uNnIyDNxnn5/3saCu5AEmAW8Fnm9jg622B95DDt+OKieG3vwYXOW4sy5S/D3rYbJocFo1bQuOrZuRh50KOZPGQH/mlWQcvuOul7Bs/2j/AqCFpHwtaBpWHhNTU2Up5mZ/cirexpcd5uZmiovkMPCPPdqAXwNvhaHbQu8tZycByTuhpgwNAhNG9bG1fhbGDByConK/d8EgcPTRuSFO5PAcO9qI7oGt49eib+JNBIf7nnNsNA9fl/2KPl8exsreHPo2MJCtUnzudwRquBcTpMtHePm5EiZABKTU5FEhgKnmTuccSiZQ9x8vJmZifIaWXT52n8ElxMLIXfO4jC4GaUvLf2e8lC5DZgjCRxCL4AF06KkuQpZ8ydUycl3cOn6DdxNu/eb18r/82dZfH8uQ07X43CeuSwKzuEmBtXzvBCcXy5Hj1JO8HR3RRY914tXrqtyJetGGTi88HU40sD7uSlDEPQBEWVBeAwWBU9XF+WZcc9t9lYPHY1DOHmOqXfT8sLNgiAIxYCIsiA8BeXF5j5Q/3NbKQuxhEkFQShuxOQXhKfAAswhVm7/5bCwCLIgCC8DEWVBEARB0BFElAVBEARBRxBRFgRBEAQdQURZEARBEHQEEWVBEARB0BFElAVBEARBJwD+C0zoL2MMABes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0" y="1859340"/>
            <a:ext cx="6159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vs. 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064529" cy="4149821"/>
          </a:xfrm>
        </p:spPr>
        <p:txBody>
          <a:bodyPr>
            <a:normAutofit lnSpcReduction="10000"/>
          </a:bodyPr>
          <a:lstStyle/>
          <a:p>
            <a:pPr fontAlgn="base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containers share the OS kernel on the host, while with </a:t>
            </a:r>
            <a:r>
              <a:rPr lang="en-US" dirty="0" smtClean="0"/>
              <a:t>virtualization </a:t>
            </a:r>
            <a:r>
              <a:rPr lang="en-US" dirty="0"/>
              <a:t>each VM has a full copy of an OS inside the VM.​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dirty="0" smtClean="0"/>
              <a:t> These </a:t>
            </a:r>
            <a:r>
              <a:rPr lang="en-US" dirty="0"/>
              <a:t>two models are NOT mutually exclusive. Containers run anywhere a </a:t>
            </a:r>
            <a:r>
              <a:rPr lang="en-US" dirty="0" err="1"/>
              <a:t>Docker</a:t>
            </a:r>
            <a:r>
              <a:rPr lang="en-US" dirty="0"/>
              <a:t> Engine is installed, </a:t>
            </a:r>
            <a:r>
              <a:rPr lang="en-US" dirty="0" err="1"/>
              <a:t>i.e</a:t>
            </a:r>
            <a:r>
              <a:rPr lang="en-US" dirty="0"/>
              <a:t> on bare metal, in VMs (vSphere, Hyper-V) and clouds (AWS, Azure, Google and more). ​</a:t>
            </a:r>
            <a:br>
              <a:rPr lang="en-US" dirty="0"/>
            </a:br>
            <a:r>
              <a:rPr lang="en-US" dirty="0"/>
              <a:t>​</a:t>
            </a:r>
          </a:p>
          <a:p>
            <a:pPr fontAlgn="base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containers are portable from any environment to the another without having to recode the application.​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55" y="1845734"/>
            <a:ext cx="3099010" cy="2087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55" y="4041197"/>
            <a:ext cx="3135810" cy="2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Layered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Each image has a “base image” that defines first layer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Built using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Each command in </a:t>
            </a:r>
            <a:r>
              <a:rPr lang="en-US" dirty="0" err="1" smtClean="0"/>
              <a:t>docker</a:t>
            </a:r>
            <a:r>
              <a:rPr lang="en-US" dirty="0" smtClean="0"/>
              <a:t> file creates a new layer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Each layer is its own intermediate unique </a:t>
            </a:r>
            <a:r>
              <a:rPr lang="en-US" dirty="0" smtClean="0"/>
              <a:t>image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Images are immutable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Images created with “</a:t>
            </a:r>
            <a:r>
              <a:rPr lang="en-US" dirty="0" err="1" smtClean="0"/>
              <a:t>docker</a:t>
            </a:r>
            <a:r>
              <a:rPr lang="en-US" dirty="0" smtClean="0"/>
              <a:t> build” command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Containers are the running instances of images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Created with “</a:t>
            </a:r>
            <a:r>
              <a:rPr lang="en-US" dirty="0" err="1" smtClean="0"/>
              <a:t>docker</a:t>
            </a:r>
            <a:r>
              <a:rPr lang="en-US" dirty="0" smtClean="0"/>
              <a:t> run” command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Containers can have mutable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14" y="1785195"/>
            <a:ext cx="4261150" cy="41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it?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" y="1888982"/>
            <a:ext cx="3443547" cy="197715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6565" y="1888982"/>
            <a:ext cx="9165102" cy="2439784"/>
          </a:xfrm>
        </p:spPr>
      </p:pic>
      <p:sp>
        <p:nvSpPr>
          <p:cNvPr id="8" name="TextBox 7"/>
          <p:cNvSpPr txBox="1"/>
          <p:nvPr/>
        </p:nvSpPr>
        <p:spPr>
          <a:xfrm>
            <a:off x="4862945" y="1888982"/>
            <a:ext cx="6650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Visit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Hub to search for base images of favorite stack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Steps to </a:t>
            </a:r>
            <a:r>
              <a:rPr lang="en-US" dirty="0" err="1" smtClean="0"/>
              <a:t>Dockerizing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Get your code working first!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Have an automated build process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Identify dependent tools (Java, </a:t>
            </a:r>
            <a:r>
              <a:rPr lang="en-US" dirty="0" err="1" smtClean="0"/>
              <a:t>node.js</a:t>
            </a:r>
            <a:r>
              <a:rPr lang="en-US" dirty="0" smtClean="0"/>
              <a:t>, .NET core, Selenium, </a:t>
            </a:r>
            <a:r>
              <a:rPr lang="en-US" dirty="0" err="1" smtClean="0"/>
              <a:t>Nginx</a:t>
            </a:r>
            <a:r>
              <a:rPr lang="en-US" dirty="0" smtClean="0"/>
              <a:t>, Ruby, Python,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These typically act as your base images or you can start with an OS image (such as </a:t>
            </a:r>
            <a:r>
              <a:rPr lang="en-US" dirty="0" err="1" smtClean="0"/>
              <a:t>CentOS</a:t>
            </a:r>
            <a:r>
              <a:rPr lang="en-US" dirty="0" smtClean="0"/>
              <a:t>) or you can start with a blank “scratch” image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Work on automating your tool set up process with scripts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Create your </a:t>
            </a:r>
            <a:r>
              <a:rPr lang="en-US" dirty="0" err="1"/>
              <a:t>Dockerfile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Test building your </a:t>
            </a:r>
            <a:r>
              <a:rPr lang="en-US" dirty="0" err="1"/>
              <a:t>Dockerfile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Test your running container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“</a:t>
            </a:r>
            <a:r>
              <a:rPr lang="en-US" dirty="0" err="1"/>
              <a:t>docker</a:t>
            </a:r>
            <a:r>
              <a:rPr lang="en-US" dirty="0"/>
              <a:t> exec </a:t>
            </a:r>
            <a:r>
              <a:rPr lang="mr-IN" dirty="0"/>
              <a:t>–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t &lt;container&gt; </a:t>
            </a:r>
            <a:r>
              <a:rPr lang="en-US" dirty="0" err="1"/>
              <a:t>sh</a:t>
            </a:r>
            <a:r>
              <a:rPr lang="en-US" dirty="0"/>
              <a:t> to inspect running container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“</a:t>
            </a:r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mr-IN" dirty="0"/>
              <a:t>–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t </a:t>
            </a:r>
            <a:r>
              <a:rPr lang="mr-IN" dirty="0"/>
              <a:t>–</a:t>
            </a:r>
            <a:r>
              <a:rPr lang="en-US" dirty="0" err="1"/>
              <a:t>entrypoint</a:t>
            </a:r>
            <a:r>
              <a:rPr lang="en-US" dirty="0"/>
              <a:t> /bin/</a:t>
            </a:r>
            <a:r>
              <a:rPr lang="en-US" dirty="0" err="1"/>
              <a:t>sh</a:t>
            </a:r>
            <a:r>
              <a:rPr lang="en-US" dirty="0"/>
              <a:t> &lt;</a:t>
            </a:r>
            <a:r>
              <a:rPr lang="en-US" dirty="0" err="1"/>
              <a:t>imageHash</a:t>
            </a:r>
            <a:r>
              <a:rPr lang="en-US" dirty="0"/>
              <a:t>&gt; to inspect failed </a:t>
            </a:r>
            <a:r>
              <a:rPr lang="en-US" dirty="0" err="1"/>
              <a:t>docker</a:t>
            </a:r>
            <a:r>
              <a:rPr lang="en-US" dirty="0"/>
              <a:t> builds or failed start </a:t>
            </a:r>
            <a:r>
              <a:rPr lang="en-US" dirty="0" smtClean="0"/>
              <a:t>ups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Publish your containers to a registry</a:t>
            </a:r>
          </a:p>
          <a:p>
            <a:pPr marL="578358" lvl="1" indent="-285750">
              <a:buFont typeface="Arial" charset="0"/>
              <a:buChar char="•"/>
            </a:pPr>
            <a:r>
              <a:rPr lang="en-US" dirty="0" err="1" smtClean="0"/>
              <a:t>Jfrog</a:t>
            </a:r>
            <a:r>
              <a:rPr lang="en-US" dirty="0" smtClean="0"/>
              <a:t> </a:t>
            </a:r>
            <a:r>
              <a:rPr lang="en-US" dirty="0" err="1" smtClean="0"/>
              <a:t>Artifactory</a:t>
            </a:r>
            <a:endParaRPr lang="en-US" dirty="0" smtClean="0"/>
          </a:p>
          <a:p>
            <a:pPr marL="578358" lvl="1" indent="-285750">
              <a:buFont typeface="Arial" charset="0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Trusted Registry (DTR)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Productionize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30" y="1846263"/>
            <a:ext cx="3146265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1055" y="1846263"/>
            <a:ext cx="7159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Choose a Container platform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Data Center (</a:t>
            </a:r>
            <a:r>
              <a:rPr lang="en-US" dirty="0" err="1" smtClean="0"/>
              <a:t>Docker’s</a:t>
            </a:r>
            <a:r>
              <a:rPr lang="en-US" dirty="0" smtClean="0"/>
              <a:t> solution)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Openshift</a:t>
            </a:r>
            <a:r>
              <a:rPr lang="en-US" dirty="0" smtClean="0"/>
              <a:t> Origins (based on </a:t>
            </a:r>
            <a:r>
              <a:rPr lang="en-US" dirty="0" err="1" smtClean="0"/>
              <a:t>Kubernetes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Mantl</a:t>
            </a:r>
            <a:r>
              <a:rPr lang="en-US" dirty="0"/>
              <a:t> </a:t>
            </a:r>
            <a:r>
              <a:rPr lang="en-US" dirty="0" smtClean="0"/>
              <a:t>(Might be a dead project)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Service Discovery &amp; Networking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Rely on your container platform solution (built into </a:t>
            </a:r>
            <a:r>
              <a:rPr lang="en-US" dirty="0" err="1" smtClean="0"/>
              <a:t>Docker</a:t>
            </a:r>
            <a:r>
              <a:rPr lang="en-US" dirty="0" smtClean="0"/>
              <a:t> Data Center)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Have a solid versioning strategy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3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1189</TotalTime>
  <Words>542</Words>
  <Application>Microsoft Macintosh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Times</vt:lpstr>
      <vt:lpstr>Arial</vt:lpstr>
      <vt:lpstr>Retrospect</vt:lpstr>
      <vt:lpstr>PowerPoint Presentation</vt:lpstr>
      <vt:lpstr>What is Docker?</vt:lpstr>
      <vt:lpstr>Why do we need it?</vt:lpstr>
      <vt:lpstr>What is a Container?</vt:lpstr>
      <vt:lpstr>Containers vs. VMs</vt:lpstr>
      <vt:lpstr>Docker Images</vt:lpstr>
      <vt:lpstr>How can we use it?</vt:lpstr>
      <vt:lpstr>How can we use it?</vt:lpstr>
      <vt:lpstr>Productionize</vt:lpstr>
      <vt:lpstr>Demo and Code Walkthrough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Dockerize All the Things!</dc:title>
  <dc:creator>Justin Montgomery</dc:creator>
  <cp:lastModifiedBy>Justin Montgomery</cp:lastModifiedBy>
  <cp:revision>33</cp:revision>
  <dcterms:created xsi:type="dcterms:W3CDTF">2017-04-28T23:11:59Z</dcterms:created>
  <dcterms:modified xsi:type="dcterms:W3CDTF">2017-04-29T19:05:14Z</dcterms:modified>
</cp:coreProperties>
</file>