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1" r:id="rId5"/>
    <p:sldId id="260" r:id="rId6"/>
    <p:sldId id="259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DBD92B-579E-B8D3-6463-83F6FBCFF2A4}" v="21" dt="2024-06-26T18:23:00.870"/>
    <p1510:client id="{9AF01AAD-13AE-AB2B-25E3-7727BC5752FC}" v="1" dt="2024-06-26T20:22:03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Jones" userId="S::justin.jones@cnpcusa.com::d548d167-3381-4d70-866b-4efa696e272f" providerId="AD" clId="Web-{86DBD92B-579E-B8D3-6463-83F6FBCFF2A4}"/>
    <pc:docChg chg="addSld modSld">
      <pc:chgData name="Justin Jones" userId="S::justin.jones@cnpcusa.com::d548d167-3381-4d70-866b-4efa696e272f" providerId="AD" clId="Web-{86DBD92B-579E-B8D3-6463-83F6FBCFF2A4}" dt="2024-06-26T18:23:00.870" v="19" actId="1076"/>
      <pc:docMkLst>
        <pc:docMk/>
      </pc:docMkLst>
      <pc:sldChg chg="delSp modSp new">
        <pc:chgData name="Justin Jones" userId="S::justin.jones@cnpcusa.com::d548d167-3381-4d70-866b-4efa696e272f" providerId="AD" clId="Web-{86DBD92B-579E-B8D3-6463-83F6FBCFF2A4}" dt="2024-06-26T16:14:44.639" v="10" actId="1076"/>
        <pc:sldMkLst>
          <pc:docMk/>
          <pc:sldMk cId="3614653100" sldId="263"/>
        </pc:sldMkLst>
        <pc:spChg chg="mod">
          <ac:chgData name="Justin Jones" userId="S::justin.jones@cnpcusa.com::d548d167-3381-4d70-866b-4efa696e272f" providerId="AD" clId="Web-{86DBD92B-579E-B8D3-6463-83F6FBCFF2A4}" dt="2024-06-26T16:14:44.639" v="10" actId="1076"/>
          <ac:spMkLst>
            <pc:docMk/>
            <pc:sldMk cId="3614653100" sldId="263"/>
            <ac:spMk id="2" creationId="{16055984-C5B8-5B84-88F9-FBAD33C2F368}"/>
          </ac:spMkLst>
        </pc:spChg>
        <pc:spChg chg="del">
          <ac:chgData name="Justin Jones" userId="S::justin.jones@cnpcusa.com::d548d167-3381-4d70-866b-4efa696e272f" providerId="AD" clId="Web-{86DBD92B-579E-B8D3-6463-83F6FBCFF2A4}" dt="2024-06-26T16:14:29.686" v="1"/>
          <ac:spMkLst>
            <pc:docMk/>
            <pc:sldMk cId="3614653100" sldId="263"/>
            <ac:spMk id="3" creationId="{237B7871-1D99-5ACD-C8B4-24374100D623}"/>
          </ac:spMkLst>
        </pc:spChg>
      </pc:sldChg>
      <pc:sldChg chg="addSp delSp modSp add replId">
        <pc:chgData name="Justin Jones" userId="S::justin.jones@cnpcusa.com::d548d167-3381-4d70-866b-4efa696e272f" providerId="AD" clId="Web-{86DBD92B-579E-B8D3-6463-83F6FBCFF2A4}" dt="2024-06-26T18:23:00.870" v="19" actId="1076"/>
        <pc:sldMkLst>
          <pc:docMk/>
          <pc:sldMk cId="2903164538" sldId="264"/>
        </pc:sldMkLst>
        <pc:spChg chg="del">
          <ac:chgData name="Justin Jones" userId="S::justin.jones@cnpcusa.com::d548d167-3381-4d70-866b-4efa696e272f" providerId="AD" clId="Web-{86DBD92B-579E-B8D3-6463-83F6FBCFF2A4}" dt="2024-06-26T18:22:53.745" v="13"/>
          <ac:spMkLst>
            <pc:docMk/>
            <pc:sldMk cId="2903164538" sldId="264"/>
            <ac:spMk id="2" creationId="{1F6332E9-69BB-1518-20B0-503139146C67}"/>
          </ac:spMkLst>
        </pc:spChg>
        <pc:spChg chg="del">
          <ac:chgData name="Justin Jones" userId="S::justin.jones@cnpcusa.com::d548d167-3381-4d70-866b-4efa696e272f" providerId="AD" clId="Web-{86DBD92B-579E-B8D3-6463-83F6FBCFF2A4}" dt="2024-06-26T18:22:52.385" v="12"/>
          <ac:spMkLst>
            <pc:docMk/>
            <pc:sldMk cId="2903164538" sldId="264"/>
            <ac:spMk id="3" creationId="{5BFDA1E2-DACB-B107-DE39-D2A1201C9AA5}"/>
          </ac:spMkLst>
        </pc:spChg>
        <pc:spChg chg="add del mod">
          <ac:chgData name="Justin Jones" userId="S::justin.jones@cnpcusa.com::d548d167-3381-4d70-866b-4efa696e272f" providerId="AD" clId="Web-{86DBD92B-579E-B8D3-6463-83F6FBCFF2A4}" dt="2024-06-26T18:22:54.635" v="14"/>
          <ac:spMkLst>
            <pc:docMk/>
            <pc:sldMk cId="2903164538" sldId="264"/>
            <ac:spMk id="7" creationId="{81D89AC6-F03A-A501-83E1-500A4B84CE01}"/>
          </ac:spMkLst>
        </pc:spChg>
        <pc:spChg chg="add del mod">
          <ac:chgData name="Justin Jones" userId="S::justin.jones@cnpcusa.com::d548d167-3381-4d70-866b-4efa696e272f" providerId="AD" clId="Web-{86DBD92B-579E-B8D3-6463-83F6FBCFF2A4}" dt="2024-06-26T18:22:55.010" v="15"/>
          <ac:spMkLst>
            <pc:docMk/>
            <pc:sldMk cId="2903164538" sldId="264"/>
            <ac:spMk id="9" creationId="{EFE93D39-4B39-2DE0-EB8F-03C3557575DA}"/>
          </ac:spMkLst>
        </pc:spChg>
        <pc:picChg chg="del">
          <ac:chgData name="Justin Jones" userId="S::justin.jones@cnpcusa.com::d548d167-3381-4d70-866b-4efa696e272f" providerId="AD" clId="Web-{86DBD92B-579E-B8D3-6463-83F6FBCFF2A4}" dt="2024-06-26T18:22:55.760" v="16"/>
          <ac:picMkLst>
            <pc:docMk/>
            <pc:sldMk cId="2903164538" sldId="264"/>
            <ac:picMk id="4" creationId="{4386DFF2-9920-DF5C-FB69-8A6367C808C4}"/>
          </ac:picMkLst>
        </pc:picChg>
        <pc:picChg chg="mod">
          <ac:chgData name="Justin Jones" userId="S::justin.jones@cnpcusa.com::d548d167-3381-4d70-866b-4efa696e272f" providerId="AD" clId="Web-{86DBD92B-579E-B8D3-6463-83F6FBCFF2A4}" dt="2024-06-26T18:23:00.870" v="19" actId="1076"/>
          <ac:picMkLst>
            <pc:docMk/>
            <pc:sldMk cId="2903164538" sldId="264"/>
            <ac:picMk id="5" creationId="{5765FC7B-9EBF-5245-5A22-44D2599BD9AF}"/>
          </ac:picMkLst>
        </pc:picChg>
      </pc:sldChg>
    </pc:docChg>
  </pc:docChgLst>
  <pc:docChgLst>
    <pc:chgData name="Justin Jones" userId="S::justin.jones@cnpcusa.com::d548d167-3381-4d70-866b-4efa696e272f" providerId="AD" clId="Web-{46E7473C-A54D-DEB8-9286-7FF1F650F8FA}"/>
    <pc:docChg chg="modSld">
      <pc:chgData name="Justin Jones" userId="S::justin.jones@cnpcusa.com::d548d167-3381-4d70-866b-4efa696e272f" providerId="AD" clId="Web-{46E7473C-A54D-DEB8-9286-7FF1F650F8FA}" dt="2024-06-13T21:22:01.552" v="3"/>
      <pc:docMkLst>
        <pc:docMk/>
      </pc:docMkLst>
      <pc:sldChg chg="addSp delSp">
        <pc:chgData name="Justin Jones" userId="S::justin.jones@cnpcusa.com::d548d167-3381-4d70-866b-4efa696e272f" providerId="AD" clId="Web-{46E7473C-A54D-DEB8-9286-7FF1F650F8FA}" dt="2024-06-13T21:22:01.552" v="3"/>
        <pc:sldMkLst>
          <pc:docMk/>
          <pc:sldMk cId="3114397265" sldId="257"/>
        </pc:sldMkLst>
        <pc:spChg chg="add">
          <ac:chgData name="Justin Jones" userId="S::justin.jones@cnpcusa.com::d548d167-3381-4d70-866b-4efa696e272f" providerId="AD" clId="Web-{46E7473C-A54D-DEB8-9286-7FF1F650F8FA}" dt="2024-06-13T21:22:01.552" v="3"/>
          <ac:spMkLst>
            <pc:docMk/>
            <pc:sldMk cId="3114397265" sldId="257"/>
            <ac:spMk id="7" creationId="{4C7BB4E9-236A-1BB9-87E2-49DC71B8D841}"/>
          </ac:spMkLst>
        </pc:spChg>
        <pc:spChg chg="del">
          <ac:chgData name="Justin Jones" userId="S::justin.jones@cnpcusa.com::d548d167-3381-4d70-866b-4efa696e272f" providerId="AD" clId="Web-{46E7473C-A54D-DEB8-9286-7FF1F650F8FA}" dt="2024-06-13T21:21:55.458" v="1"/>
          <ac:spMkLst>
            <pc:docMk/>
            <pc:sldMk cId="3114397265" sldId="257"/>
            <ac:spMk id="10" creationId="{4D970A9A-4EB7-89C3-45BF-1B9A9A3EACF0}"/>
          </ac:spMkLst>
        </pc:spChg>
        <pc:picChg chg="add">
          <ac:chgData name="Justin Jones" userId="S::justin.jones@cnpcusa.com::d548d167-3381-4d70-866b-4efa696e272f" providerId="AD" clId="Web-{46E7473C-A54D-DEB8-9286-7FF1F650F8FA}" dt="2024-06-13T21:22:01.552" v="2"/>
          <ac:picMkLst>
            <pc:docMk/>
            <pc:sldMk cId="3114397265" sldId="257"/>
            <ac:picMk id="5" creationId="{F0F2FE84-D4CA-912B-E0AD-67FC10B49443}"/>
          </ac:picMkLst>
        </pc:picChg>
        <pc:picChg chg="del">
          <ac:chgData name="Justin Jones" userId="S::justin.jones@cnpcusa.com::d548d167-3381-4d70-866b-4efa696e272f" providerId="AD" clId="Web-{46E7473C-A54D-DEB8-9286-7FF1F650F8FA}" dt="2024-06-13T21:21:54.520" v="0"/>
          <ac:picMkLst>
            <pc:docMk/>
            <pc:sldMk cId="3114397265" sldId="257"/>
            <ac:picMk id="9" creationId="{2CB07DCF-44A7-76DD-DFC5-7BA50974330F}"/>
          </ac:picMkLst>
        </pc:picChg>
      </pc:sldChg>
    </pc:docChg>
  </pc:docChgLst>
  <pc:docChgLst>
    <pc:chgData name="Justin Jones" userId="S::justin.jones@cnpcusa.com::d548d167-3381-4d70-866b-4efa696e272f" providerId="AD" clId="Web-{9AF01AAD-13AE-AB2B-25E3-7727BC5752FC}"/>
    <pc:docChg chg="delSld">
      <pc:chgData name="Justin Jones" userId="S::justin.jones@cnpcusa.com::d548d167-3381-4d70-866b-4efa696e272f" providerId="AD" clId="Web-{9AF01AAD-13AE-AB2B-25E3-7727BC5752FC}" dt="2024-06-26T20:22:03.970" v="0"/>
      <pc:docMkLst>
        <pc:docMk/>
      </pc:docMkLst>
      <pc:sldChg chg="del">
        <pc:chgData name="Justin Jones" userId="S::justin.jones@cnpcusa.com::d548d167-3381-4d70-866b-4efa696e272f" providerId="AD" clId="Web-{9AF01AAD-13AE-AB2B-25E3-7727BC5752FC}" dt="2024-06-26T20:22:03.970" v="0"/>
        <pc:sldMkLst>
          <pc:docMk/>
          <pc:sldMk cId="3114397265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Assembly Coordinate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E8A74FA-1350-F315-84CC-BAD4D619E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814" y="2404249"/>
            <a:ext cx="3362325" cy="4019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Editing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>
                <a:ea typeface="+mn-lt"/>
                <a:cs typeface="+mn-lt"/>
              </a:rPr>
              <a:t>Select Coordinate System in "Model Tree" Dialog Box (Boxed in red)</a:t>
            </a:r>
            <a:endParaRPr lang="en-US"/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Model Tab &gt; Datum Ribbon &gt; Coordinate System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Name &gt; DYNAMIC_CSYS</a:t>
            </a:r>
          </a:p>
          <a:p>
            <a:pPr>
              <a:buAutoNum type="arabicPeriod"/>
            </a:pP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970A9A-4EB7-89C3-45BF-1B9A9A3EACF0}"/>
              </a:ext>
            </a:extLst>
          </p:cNvPr>
          <p:cNvSpPr/>
          <p:nvPr/>
        </p:nvSpPr>
        <p:spPr>
          <a:xfrm>
            <a:off x="6350516" y="3331684"/>
            <a:ext cx="2285999" cy="69695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Orienting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269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Set Orientation Objects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sz="1600" dirty="0"/>
              <a:t>Match Axis Orientation as shown (Use Flip)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X axis oriented parallel to blade 1 face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Y axis oriented down when X axis due right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Z axis oriented to </a:t>
            </a:r>
            <a:r>
              <a:rPr lang="en-US" sz="1600" dirty="0" err="1"/>
              <a:t>drillstring</a:t>
            </a:r>
            <a:endParaRPr lang="en-US" sz="1600" dirty="0"/>
          </a:p>
        </p:txBody>
      </p:sp>
      <p:pic>
        <p:nvPicPr>
          <p:cNvPr id="6" name="Picture 5" descr="A red and yellow drill bit&#10;&#10;Description automatically generated">
            <a:extLst>
              <a:ext uri="{FF2B5EF4-FFF2-40B4-BE49-F238E27FC236}">
                <a16:creationId xmlns:a16="http://schemas.microsoft.com/office/drawing/2014/main" id="{0DE05CCE-5B76-DFBA-17A2-FE3A3E43E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356" y="102219"/>
            <a:ext cx="5017508" cy="435826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2F956DD-5A48-A6CC-2585-0AD717DEC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051" y="3258711"/>
            <a:ext cx="3766557" cy="35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8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Coordinate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0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Creating Coordinate System / Setting 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Select Parts (Boxed in red)</a:t>
            </a:r>
            <a:endParaRPr lang="en-US"/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Model Tab &gt; Datum Ribbon &gt; Coordinate System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Name &gt; DYNAMIC_CSYS</a:t>
            </a:r>
          </a:p>
          <a:p>
            <a:pPr>
              <a:buAutoNum type="arabicPeriod"/>
            </a:pPr>
            <a:endParaRPr lang="en-US" sz="16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CB07DCF-44A7-76DD-DFC5-7BA50974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717" y="2190750"/>
            <a:ext cx="2743200" cy="4000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970A9A-4EB7-89C3-45BF-1B9A9A3EACF0}"/>
              </a:ext>
            </a:extLst>
          </p:cNvPr>
          <p:cNvSpPr/>
          <p:nvPr/>
        </p:nvSpPr>
        <p:spPr>
          <a:xfrm>
            <a:off x="6201833" y="3127245"/>
            <a:ext cx="1849243" cy="7434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8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32E9-69BB-1518-20B0-5031391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Orienting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A1E2-DACB-B107-DE39-D2A1201C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128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ea typeface="+mn-lt"/>
                <a:cs typeface="+mn-lt"/>
              </a:rPr>
              <a:t>Set Orientation Objects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sz="1600" dirty="0"/>
              <a:t>Match Axis Orientation as shown (Use Flip)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X axis set normal  to profile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Y axis normal to face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Z axis to right when looking at face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  <p:pic>
        <p:nvPicPr>
          <p:cNvPr id="5" name="Picture 4" descr="A computer generated image of a cylinder&#10;&#10;Description automatically generated">
            <a:extLst>
              <a:ext uri="{FF2B5EF4-FFF2-40B4-BE49-F238E27FC236}">
                <a16:creationId xmlns:a16="http://schemas.microsoft.com/office/drawing/2014/main" id="{5765FC7B-9EBF-5245-5A22-44D2599BD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1" t="3324" r="13166" b="218"/>
          <a:stretch/>
        </p:blipFill>
        <p:spPr>
          <a:xfrm>
            <a:off x="7753050" y="290453"/>
            <a:ext cx="4285173" cy="4105323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386DFF2-9920-DF5C-FB69-8A6367C80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232" y="3310170"/>
            <a:ext cx="3712195" cy="342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81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generated image of a cylinder&#10;&#10;Description automatically generated">
            <a:extLst>
              <a:ext uri="{FF2B5EF4-FFF2-40B4-BE49-F238E27FC236}">
                <a16:creationId xmlns:a16="http://schemas.microsoft.com/office/drawing/2014/main" id="{5765FC7B-9EBF-5245-5A22-44D2599BD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1" t="3324" r="13166" b="218"/>
          <a:stretch/>
        </p:blipFill>
        <p:spPr>
          <a:xfrm>
            <a:off x="2793805" y="252978"/>
            <a:ext cx="6608648" cy="634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6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5984-C5B8-5B84-88F9-FBAD33C2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93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Last Slide</a:t>
            </a:r>
          </a:p>
        </p:txBody>
      </p:sp>
    </p:spTree>
    <p:extLst>
      <p:ext uri="{BB962C8B-B14F-4D97-AF65-F5344CB8AC3E}">
        <p14:creationId xmlns:p14="http://schemas.microsoft.com/office/powerpoint/2010/main" val="361465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Assembly Coordinate System</vt:lpstr>
      <vt:lpstr>Editing Coordinate System</vt:lpstr>
      <vt:lpstr>Orienting Coordinate System</vt:lpstr>
      <vt:lpstr>Part Coordinate System</vt:lpstr>
      <vt:lpstr>Creating Coordinate System / Setting Origin</vt:lpstr>
      <vt:lpstr>Orienting Coordinate System</vt:lpstr>
      <vt:lpstr>PowerPoint Presentation</vt:lpstr>
      <vt:lpstr>Last 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122</cp:revision>
  <dcterms:created xsi:type="dcterms:W3CDTF">2024-06-13T20:09:06Z</dcterms:created>
  <dcterms:modified xsi:type="dcterms:W3CDTF">2024-06-26T20:22:04Z</dcterms:modified>
</cp:coreProperties>
</file>